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0" r:id="rId5"/>
    <p:sldMasterId id="2147483751" r:id="rId6"/>
    <p:sldMasterId id="2147483752" r:id="rId7"/>
    <p:sldMasterId id="2147483753" r:id="rId8"/>
    <p:sldMasterId id="2147483754" r:id="rId9"/>
    <p:sldMasterId id="2147483755"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Lst>
  <p:sldSz cy="5143500" cx="9144000"/>
  <p:notesSz cx="6858000" cy="9144000"/>
  <p:embeddedFontLst>
    <p:embeddedFont>
      <p:font typeface="Vollkorn"/>
      <p:bold r:id="rId97"/>
      <p:boldItalic r:id="rId98"/>
    </p:embeddedFont>
    <p:embeddedFont>
      <p:font typeface="Pinyon Script"/>
      <p:regular r:id="rId99"/>
    </p:embeddedFont>
    <p:embeddedFont>
      <p:font typeface="Montserrat"/>
      <p:regular r:id="rId100"/>
      <p:bold r:id="rId101"/>
      <p:italic r:id="rId102"/>
      <p:boldItalic r:id="rId103"/>
    </p:embeddedFont>
    <p:embeddedFont>
      <p:font typeface="Poppins"/>
      <p:regular r:id="rId104"/>
      <p:bold r:id="rId105"/>
      <p:italic r:id="rId106"/>
      <p:boldItalic r:id="rId107"/>
    </p:embeddedFont>
    <p:embeddedFont>
      <p:font typeface="Corbel"/>
      <p:regular r:id="rId108"/>
      <p:bold r:id="rId109"/>
      <p:italic r:id="rId110"/>
      <p:boldItalic r:id="rId111"/>
    </p:embeddedFont>
    <p:embeddedFont>
      <p:font typeface="Montserrat Medium"/>
      <p:regular r:id="rId112"/>
      <p:bold r:id="rId113"/>
      <p:italic r:id="rId114"/>
      <p:boldItalic r:id="rId115"/>
    </p:embeddedFont>
    <p:embeddedFont>
      <p:font typeface="Open Sans SemiBold"/>
      <p:regular r:id="rId116"/>
      <p:bold r:id="rId117"/>
      <p:italic r:id="rId118"/>
      <p:boldItalic r:id="rId119"/>
    </p:embeddedFont>
    <p:embeddedFont>
      <p:font typeface="Arial Black"/>
      <p:regular r:id="rId120"/>
    </p:embeddedFont>
    <p:embeddedFont>
      <p:font typeface="Oswald"/>
      <p:regular r:id="rId121"/>
      <p:bold r:id="rId122"/>
    </p:embeddedFont>
    <p:embeddedFont>
      <p:font typeface="Open Sans"/>
      <p:regular r:id="rId123"/>
      <p:bold r:id="rId124"/>
      <p:italic r:id="rId125"/>
      <p:boldItalic r:id="rId1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24BD07B-D845-441E-B7AF-59C88452817C}">
  <a:tblStyle styleId="{C24BD07B-D845-441E-B7AF-59C88452817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font" Target="fonts/Poppins-boldItalic.fntdata"/><Relationship Id="rId106" Type="http://schemas.openxmlformats.org/officeDocument/2006/relationships/font" Target="fonts/Poppins-italic.fntdata"/><Relationship Id="rId105" Type="http://schemas.openxmlformats.org/officeDocument/2006/relationships/font" Target="fonts/Poppins-bold.fntdata"/><Relationship Id="rId104" Type="http://schemas.openxmlformats.org/officeDocument/2006/relationships/font" Target="fonts/Poppins-regular.fntdata"/><Relationship Id="rId109" Type="http://schemas.openxmlformats.org/officeDocument/2006/relationships/font" Target="fonts/Corbel-bold.fntdata"/><Relationship Id="rId108" Type="http://schemas.openxmlformats.org/officeDocument/2006/relationships/font" Target="fonts/Corbel-regular.fntdata"/><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font" Target="fonts/Montserrat-boldItalic.fntdata"/><Relationship Id="rId102" Type="http://schemas.openxmlformats.org/officeDocument/2006/relationships/font" Target="fonts/Montserrat-italic.fntdata"/><Relationship Id="rId101" Type="http://schemas.openxmlformats.org/officeDocument/2006/relationships/font" Target="fonts/Montserrat-bold.fntdata"/><Relationship Id="rId100" Type="http://schemas.openxmlformats.org/officeDocument/2006/relationships/font" Target="fonts/Montserrat-regular.fntdata"/><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26" Type="http://schemas.openxmlformats.org/officeDocument/2006/relationships/font" Target="fonts/OpenSans-boldItalic.fntdata"/><Relationship Id="rId26" Type="http://schemas.openxmlformats.org/officeDocument/2006/relationships/slide" Target="slides/slide15.xml"/><Relationship Id="rId121" Type="http://schemas.openxmlformats.org/officeDocument/2006/relationships/font" Target="fonts/Oswald-regular.fntdata"/><Relationship Id="rId25" Type="http://schemas.openxmlformats.org/officeDocument/2006/relationships/slide" Target="slides/slide14.xml"/><Relationship Id="rId120" Type="http://schemas.openxmlformats.org/officeDocument/2006/relationships/font" Target="fonts/ArialBlack-regular.fntdata"/><Relationship Id="rId28" Type="http://schemas.openxmlformats.org/officeDocument/2006/relationships/slide" Target="slides/slide17.xml"/><Relationship Id="rId27" Type="http://schemas.openxmlformats.org/officeDocument/2006/relationships/slide" Target="slides/slide16.xml"/><Relationship Id="rId125" Type="http://schemas.openxmlformats.org/officeDocument/2006/relationships/font" Target="fonts/OpenSans-italic.fntdata"/><Relationship Id="rId29" Type="http://schemas.openxmlformats.org/officeDocument/2006/relationships/slide" Target="slides/slide18.xml"/><Relationship Id="rId124" Type="http://schemas.openxmlformats.org/officeDocument/2006/relationships/font" Target="fonts/OpenSans-bold.fntdata"/><Relationship Id="rId123" Type="http://schemas.openxmlformats.org/officeDocument/2006/relationships/font" Target="fonts/OpenSans-regular.fntdata"/><Relationship Id="rId122" Type="http://schemas.openxmlformats.org/officeDocument/2006/relationships/font" Target="fonts/Oswald-bold.fntdata"/><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font" Target="fonts/Vollkorn-bold.fntdata"/><Relationship Id="rId96" Type="http://schemas.openxmlformats.org/officeDocument/2006/relationships/slide" Target="slides/slide85.xml"/><Relationship Id="rId11" Type="http://schemas.openxmlformats.org/officeDocument/2006/relationships/notesMaster" Target="notesMasters/notesMaster1.xml"/><Relationship Id="rId99" Type="http://schemas.openxmlformats.org/officeDocument/2006/relationships/font" Target="fonts/PinyonScript-regular.fntdata"/><Relationship Id="rId10" Type="http://schemas.openxmlformats.org/officeDocument/2006/relationships/slideMaster" Target="slideMasters/slideMaster6.xml"/><Relationship Id="rId98" Type="http://schemas.openxmlformats.org/officeDocument/2006/relationships/font" Target="fonts/Vollkorn-boldItalic.fntdata"/><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font" Target="fonts/OpenSansSemiBold-italic.fntdata"/><Relationship Id="rId117" Type="http://schemas.openxmlformats.org/officeDocument/2006/relationships/font" Target="fonts/OpenSansSemiBold-bold.fntdata"/><Relationship Id="rId116" Type="http://schemas.openxmlformats.org/officeDocument/2006/relationships/font" Target="fonts/OpenSansSemiBold-regular.fntdata"/><Relationship Id="rId115" Type="http://schemas.openxmlformats.org/officeDocument/2006/relationships/font" Target="fonts/MontserratMedium-boldItalic.fntdata"/><Relationship Id="rId119" Type="http://schemas.openxmlformats.org/officeDocument/2006/relationships/font" Target="fonts/OpenSansSemiBold-boldItalic.fntdata"/><Relationship Id="rId15" Type="http://schemas.openxmlformats.org/officeDocument/2006/relationships/slide" Target="slides/slide4.xml"/><Relationship Id="rId110" Type="http://schemas.openxmlformats.org/officeDocument/2006/relationships/font" Target="fonts/Corbel-italic.fntdata"/><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14" Type="http://schemas.openxmlformats.org/officeDocument/2006/relationships/font" Target="fonts/MontserratMedium-italic.fntdata"/><Relationship Id="rId18" Type="http://schemas.openxmlformats.org/officeDocument/2006/relationships/slide" Target="slides/slide7.xml"/><Relationship Id="rId113" Type="http://schemas.openxmlformats.org/officeDocument/2006/relationships/font" Target="fonts/MontserratMedium-bold.fntdata"/><Relationship Id="rId112" Type="http://schemas.openxmlformats.org/officeDocument/2006/relationships/font" Target="fonts/MontserratMedium-regular.fntdata"/><Relationship Id="rId111" Type="http://schemas.openxmlformats.org/officeDocument/2006/relationships/font" Target="fonts/Corbel-boldItalic.fntdata"/><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44e8dd20e9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g244e8dd20e9_1_22: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44e8dd20e9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g244e8dd20e9_1_41: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44e8dd20e9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244e8dd20e9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44e8dd20e9_1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44e8dd20e9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24b85bb0e2_1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g224b85bb0e2_1_3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 name="Google Shape;834;g224b85bb0e2_1_3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24b85bb0e2_1_36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g224b85bb0e2_1_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24b85bb0e2_1_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g224b85bb0e2_1_3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g224b85bb0e2_1_3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24b85bb0e2_1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g224b85bb0e2_1_3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g224b85bb0e2_1_3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24b85bb0e2_1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224b85bb0e2_1_3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1" name="Google Shape;871;g224b85bb0e2_1_3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24b85bb0e2_1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g224b85bb0e2_1_4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6" name="Google Shape;886;g224b85bb0e2_1_4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24b783241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24b783241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24b85bb0e2_1_4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224b85bb0e2_1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24b85bb0e2_1_42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g224b85bb0e2_1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24b85bb0e2_1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g224b85bb0e2_1_4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0" name="Google Shape;910;g224b85bb0e2_1_4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24b85bb0e2_1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g224b85bb0e2_1_4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g224b85bb0e2_1_4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24b85bb0e2_1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g224b85bb0e2_1_4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chemeClr val="lt1"/>
              </a:solidFill>
            </a:endParaRPr>
          </a:p>
        </p:txBody>
      </p:sp>
      <p:sp>
        <p:nvSpPr>
          <p:cNvPr id="934" name="Google Shape;934;g224b85bb0e2_1_4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24b783241e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g224b783241e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chemeClr val="lt1"/>
              </a:solidFill>
            </a:endParaRPr>
          </a:p>
        </p:txBody>
      </p:sp>
      <p:sp>
        <p:nvSpPr>
          <p:cNvPr id="941" name="Google Shape;941;g224b783241e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224b85bb0e2_1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 name="Google Shape;948;g224b85bb0e2_1_4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g224b85bb0e2_1_4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224b85bb0e2_1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g224b85bb0e2_1_4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55" name="Google Shape;955;g224b85bb0e2_1_4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24b85bb0e2_1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g224b85bb0e2_1_5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68" name="Google Shape;968;g224b85bb0e2_1_5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24b85bb0e2_1_5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g224b85bb0e2_1_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44e8dd20e9_1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44e8dd20e9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24b85bb0e2_1_5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g224b85bb0e2_1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24b85bb0e2_1_5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g224b85bb0e2_1_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24b85bb0e2_1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g224b85bb0e2_1_6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4" name="Google Shape;1024;g224b85bb0e2_1_6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24b783241e_0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0" name="Google Shape;1030;g224b783241e_0_2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1" name="Google Shape;1031;g224b783241e_0_2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24b85bb0e2_1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224b85bb0e2_1_6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g224b85bb0e2_1_60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24b85bb0e2_1_6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g224b85bb0e2_1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224b85bb0e2_1_62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g224b85bb0e2_1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244e8dd20e9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244e8dd20e9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24b85bb0e2_6_7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224b85bb0e2_6_75: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069" name="Google Shape;1069;g224b85bb0e2_6_75: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24b85bb0e2_6_8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g224b85bb0e2_6_85: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079" name="Google Shape;1079;g224b85bb0e2_6_85: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24b783241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224b783241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24b85bb0e2_6_9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8" name="Google Shape;1088;g224b85bb0e2_6_94: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089" name="Google Shape;1089;g224b85bb0e2_6_94: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24b85bb0e2_6_10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g224b85bb0e2_6_105: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101" name="Google Shape;1101;g224b85bb0e2_6_105: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224b85bb0e2_6_116: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2" name="Google Shape;1112;g224b85bb0e2_6_116: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113" name="Google Shape;1113;g224b85bb0e2_6_116: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24b85bb0e2_6_127: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g224b85bb0e2_6_127: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88900" lvl="2" marL="1079500" rtl="0" algn="l">
              <a:spcBef>
                <a:spcPts val="0"/>
              </a:spcBef>
              <a:spcAft>
                <a:spcPts val="0"/>
              </a:spcAft>
              <a:buClr>
                <a:schemeClr val="dk1"/>
              </a:buClr>
              <a:buSzPts val="1200"/>
              <a:buFont typeface="Arial"/>
              <a:buNone/>
            </a:pPr>
            <a:r>
              <a:t/>
            </a:r>
            <a:endParaRPr sz="1400"/>
          </a:p>
          <a:p>
            <a:pPr indent="-88900" lvl="2" marL="1079500" rtl="0" algn="l">
              <a:spcBef>
                <a:spcPts val="0"/>
              </a:spcBef>
              <a:spcAft>
                <a:spcPts val="0"/>
              </a:spcAft>
              <a:buClr>
                <a:schemeClr val="dk1"/>
              </a:buClr>
              <a:buSzPts val="1200"/>
              <a:buFont typeface="Arial"/>
              <a:buNone/>
            </a:pPr>
            <a:r>
              <a:t/>
            </a:r>
            <a:endParaRPr sz="1400"/>
          </a:p>
          <a:p>
            <a:pPr indent="-88900" lvl="2" marL="1079500" rtl="0" algn="l">
              <a:spcBef>
                <a:spcPts val="0"/>
              </a:spcBef>
              <a:spcAft>
                <a:spcPts val="0"/>
              </a:spcAft>
              <a:buClr>
                <a:schemeClr val="dk1"/>
              </a:buClr>
              <a:buSzPts val="1200"/>
              <a:buFont typeface="Arial"/>
              <a:buNone/>
            </a:pPr>
            <a:r>
              <a:t/>
            </a:r>
            <a:endParaRPr sz="1400"/>
          </a:p>
        </p:txBody>
      </p:sp>
      <p:sp>
        <p:nvSpPr>
          <p:cNvPr id="1125" name="Google Shape;1125;g224b85bb0e2_6_127: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24b85bb0e2_6_13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7" name="Google Shape;1137;g224b85bb0e2_6_139: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138" name="Google Shape;1138;g224b85bb0e2_6_139: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224b85bb0e2_6_148: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7" name="Google Shape;1147;g224b85bb0e2_6_148: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148" name="Google Shape;1148;g224b85bb0e2_6_148: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24b85bb0e2_6_157: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g224b85bb0e2_6_157: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solidFill>
                <a:srgbClr val="1B1B1B"/>
              </a:solidFill>
              <a:latin typeface="Arial"/>
              <a:ea typeface="Arial"/>
              <a:cs typeface="Arial"/>
              <a:sym typeface="Arial"/>
            </a:endParaRPr>
          </a:p>
        </p:txBody>
      </p:sp>
      <p:sp>
        <p:nvSpPr>
          <p:cNvPr id="1158" name="Google Shape;1158;g224b85bb0e2_6_157: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24b85bb0e2_6_16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6" name="Google Shape;1166;g224b85bb0e2_6_165: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Clr>
                <a:schemeClr val="dk1"/>
              </a:buClr>
              <a:buSzPts val="1200"/>
              <a:buFont typeface="Calibri"/>
              <a:buNone/>
            </a:pPr>
            <a:r>
              <a:t/>
            </a:r>
            <a:endParaRPr sz="1400">
              <a:solidFill>
                <a:srgbClr val="1B1B1B"/>
              </a:solidFill>
              <a:latin typeface="Arial"/>
              <a:ea typeface="Arial"/>
              <a:cs typeface="Arial"/>
              <a:sym typeface="Arial"/>
            </a:endParaRPr>
          </a:p>
        </p:txBody>
      </p:sp>
      <p:sp>
        <p:nvSpPr>
          <p:cNvPr id="1167" name="Google Shape;1167;g224b85bb0e2_6_165: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224b85bb0e2_6_173: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5" name="Google Shape;1175;g224b85bb0e2_6_173: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solidFill>
                <a:srgbClr val="1B1B1B"/>
              </a:solidFill>
              <a:latin typeface="Arial"/>
              <a:ea typeface="Arial"/>
              <a:cs typeface="Arial"/>
              <a:sym typeface="Arial"/>
            </a:endParaRPr>
          </a:p>
        </p:txBody>
      </p:sp>
      <p:sp>
        <p:nvSpPr>
          <p:cNvPr id="1176" name="Google Shape;1176;g224b85bb0e2_6_173: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224b85bb0e2_6_181: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g224b85bb0e2_6_181: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Clr>
                <a:schemeClr val="dk1"/>
              </a:buClr>
              <a:buSzPts val="1200"/>
              <a:buFont typeface="Calibri"/>
              <a:buNone/>
            </a:pPr>
            <a:r>
              <a:t/>
            </a:r>
            <a:endParaRPr sz="1400">
              <a:solidFill>
                <a:srgbClr val="1B1B1B"/>
              </a:solidFill>
              <a:latin typeface="Arial"/>
              <a:ea typeface="Arial"/>
              <a:cs typeface="Arial"/>
              <a:sym typeface="Arial"/>
            </a:endParaRPr>
          </a:p>
        </p:txBody>
      </p:sp>
      <p:sp>
        <p:nvSpPr>
          <p:cNvPr id="1185" name="Google Shape;1185;g224b85bb0e2_6_181: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24b783241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24b783241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24b85bb0e2_6_18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g224b85bb0e2_6_189: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b="0" i="0" lang="en" sz="1400">
                <a:solidFill>
                  <a:srgbClr val="000000"/>
                </a:solidFill>
                <a:latin typeface="Times New Roman"/>
                <a:ea typeface="Times New Roman"/>
                <a:cs typeface="Times New Roman"/>
                <a:sym typeface="Times New Roman"/>
              </a:rPr>
              <a:t> </a:t>
            </a:r>
            <a:endParaRPr sz="1400"/>
          </a:p>
        </p:txBody>
      </p:sp>
      <p:sp>
        <p:nvSpPr>
          <p:cNvPr id="1194" name="Google Shape;1194;g224b85bb0e2_6_189: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224b85bb0e2_6_197: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2" name="Google Shape;1202;g224b85bb0e2_6_197: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203" name="Google Shape;1203;g224b85bb0e2_6_197: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244e8dd20e9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244e8dd20e9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224b85bb0e2_11_80: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20" name="Google Shape;1220;g224b85bb0e2_11_80: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224b85bb0e2_11_98: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38" name="Google Shape;1238;g224b85bb0e2_11_98: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224b85bb0e2_11_107: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48" name="Google Shape;1248;g224b85bb0e2_11_107: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224b85bb0e2_11_118: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59" name="Google Shape;1259;g224b85bb0e2_11_118: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224b85bb0e2_11_129: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71" name="Google Shape;1271;g224b85bb0e2_11_12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224b85bb0e2_11_13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77" name="Google Shape;1277;g224b85bb0e2_11_13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24b85bb0e2_11_139: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83" name="Google Shape;1283;g224b85bb0e2_11_13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44e8dd20e9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44e8dd20e9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24b85bb0e2_11_14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89" name="Google Shape;1289;g224b85bb0e2_11_14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224b85bb0e2_11_149: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95" name="Google Shape;1295;g224b85bb0e2_11_14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224b85bb0e2_11_15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01" name="Google Shape;1301;g224b85bb0e2_11_15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224b85bb0e2_11_159: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07" name="Google Shape;1307;g224b85bb0e2_11_15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24b85bb0e2_11_16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13" name="Google Shape;1313;g224b85bb0e2_11_16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224b85bb0e2_11_169: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19" name="Google Shape;1319;g224b85bb0e2_11_16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224b85bb0e2_11_17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25" name="Google Shape;1325;g224b85bb0e2_11_17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224b85bb0e2_11_185: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37" name="Google Shape;1337;g224b85bb0e2_11_18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224b85bb0e2_11_195: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48" name="Google Shape;1348;g224b85bb0e2_11_19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244e8dd20e9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244e8dd20e9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44e8dd20e9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g244e8dd20e9_1_1: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224b85bb0e2_16_21: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g224b85bb0e2_16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24b85bb0e2_16_109: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g224b85bb0e2_16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224b85bb0e2_16_115: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g224b85bb0e2_16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224b85bb0e2_16_126: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g224b85bb0e2_16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224b85bb0e2_16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3" name="Google Shape;1403;g224b85bb0e2_16_134: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4" name="Google Shape;1404;g224b85bb0e2_16_1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244e8dd20e9_1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1" name="Google Shape;1481;g244e8dd20e9_1_291: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2" name="Google Shape;1482;g244e8dd20e9_1_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g224b85bb0e2_16_211: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g224b85bb0e2_16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224b85bb0e2_16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6" name="Google Shape;1566;g224b85bb0e2_16_219: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a:p>
        </p:txBody>
      </p:sp>
      <p:sp>
        <p:nvSpPr>
          <p:cNvPr id="1567" name="Google Shape;1567;g224b85bb0e2_16_2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224b85bb0e2_16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4" name="Google Shape;1574;g224b85bb0e2_16_226: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7000"/>
              </a:lnSpc>
              <a:spcBef>
                <a:spcPts val="0"/>
              </a:spcBef>
              <a:spcAft>
                <a:spcPts val="0"/>
              </a:spcAft>
              <a:buClr>
                <a:schemeClr val="dk1"/>
              </a:buClr>
              <a:buSzPts val="1200"/>
              <a:buFont typeface="Noto Sans Symbols"/>
              <a:buChar char="∙"/>
            </a:pPr>
            <a:r>
              <a:t/>
            </a:r>
            <a:endParaRPr sz="1600">
              <a:latin typeface="Calibri"/>
              <a:ea typeface="Calibri"/>
              <a:cs typeface="Calibri"/>
              <a:sym typeface="Calibri"/>
            </a:endParaRPr>
          </a:p>
          <a:p>
            <a:pPr indent="0" lvl="0" marL="0" marR="0" rtl="0" algn="l">
              <a:lnSpc>
                <a:spcPct val="100000"/>
              </a:lnSpc>
              <a:spcBef>
                <a:spcPts val="800"/>
              </a:spcBef>
              <a:spcAft>
                <a:spcPts val="0"/>
              </a:spcAft>
              <a:buClr>
                <a:schemeClr val="dk1"/>
              </a:buClr>
              <a:buSzPts val="1200"/>
              <a:buFont typeface="Calibri"/>
              <a:buNone/>
            </a:pPr>
            <a:r>
              <a:t/>
            </a:r>
            <a:endParaRPr/>
          </a:p>
        </p:txBody>
      </p:sp>
      <p:sp>
        <p:nvSpPr>
          <p:cNvPr id="1575" name="Google Shape;1575;g224b85bb0e2_16_2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224b85bb0e2_16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2" name="Google Shape;1582;g224b85bb0e2_16_233: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t/>
            </a:r>
            <a:endParaRPr/>
          </a:p>
          <a:p>
            <a:pPr indent="0" lvl="0" marL="0" rtl="0" algn="l">
              <a:spcBef>
                <a:spcPts val="0"/>
              </a:spcBef>
              <a:spcAft>
                <a:spcPts val="0"/>
              </a:spcAft>
              <a:buNone/>
            </a:pPr>
            <a:r>
              <a:t/>
            </a:r>
            <a:endParaRPr/>
          </a:p>
        </p:txBody>
      </p:sp>
      <p:sp>
        <p:nvSpPr>
          <p:cNvPr id="1583" name="Google Shape;1583;g224b85bb0e2_16_2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44e8dd20e9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244e8dd20e9_1_8: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224b85bb0e2_16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3" name="Google Shape;1593;g224b85bb0e2_16_243: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t/>
            </a:r>
            <a:endParaRPr/>
          </a:p>
          <a:p>
            <a:pPr indent="0" lvl="0" marL="0" rtl="0" algn="l">
              <a:spcBef>
                <a:spcPts val="0"/>
              </a:spcBef>
              <a:spcAft>
                <a:spcPts val="0"/>
              </a:spcAft>
              <a:buNone/>
            </a:pPr>
            <a:r>
              <a:t/>
            </a:r>
            <a:endParaRPr/>
          </a:p>
        </p:txBody>
      </p:sp>
      <p:sp>
        <p:nvSpPr>
          <p:cNvPr id="1594" name="Google Shape;1594;g224b85bb0e2_16_2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224b85bb0e2_16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2" name="Google Shape;1602;g224b85bb0e2_16_251: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t/>
            </a:r>
            <a:endParaRPr/>
          </a:p>
          <a:p>
            <a:pPr indent="0" lvl="0" marL="0" rtl="0" algn="l">
              <a:spcBef>
                <a:spcPts val="0"/>
              </a:spcBef>
              <a:spcAft>
                <a:spcPts val="0"/>
              </a:spcAft>
              <a:buNone/>
            </a:pPr>
            <a:r>
              <a:t/>
            </a:r>
            <a:endParaRPr/>
          </a:p>
        </p:txBody>
      </p:sp>
      <p:sp>
        <p:nvSpPr>
          <p:cNvPr id="1603" name="Google Shape;1603;g224b85bb0e2_16_2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g224b85bb0e2_16_257: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g224b85bb0e2_16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g224b783241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0" name="Google Shape;1620;g224b783241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244e8dd20e9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7" name="Google Shape;1627;g244e8dd20e9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g244e8dd20e9_1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4" name="Google Shape;1634;g244e8dd20e9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44e8dd20e9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g244e8dd20e9_1_254: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3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6.png"/><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6.png"/><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90" name="Shape 690"/>
        <p:cNvGrpSpPr/>
        <p:nvPr/>
      </p:nvGrpSpPr>
      <p:grpSpPr>
        <a:xfrm>
          <a:off x="0" y="0"/>
          <a:ext cx="0" cy="0"/>
          <a:chOff x="0" y="0"/>
          <a:chExt cx="0" cy="0"/>
        </a:xfrm>
      </p:grpSpPr>
      <p:sp>
        <p:nvSpPr>
          <p:cNvPr id="691" name="Google Shape;691;p106"/>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2" name="Google Shape;692;p106"/>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3" name="Google Shape;693;p106"/>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4" name="Shape 694"/>
        <p:cNvGrpSpPr/>
        <p:nvPr/>
      </p:nvGrpSpPr>
      <p:grpSpPr>
        <a:xfrm>
          <a:off x="0" y="0"/>
          <a:ext cx="0" cy="0"/>
          <a:chOff x="0" y="0"/>
          <a:chExt cx="0" cy="0"/>
        </a:xfrm>
      </p:grpSpPr>
      <p:sp>
        <p:nvSpPr>
          <p:cNvPr id="695" name="Google Shape;695;p107"/>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96" name="Google Shape;696;p107"/>
          <p:cNvSpPr txBox="1"/>
          <p:nvPr>
            <p:ph idx="1" type="body"/>
          </p:nvPr>
        </p:nvSpPr>
        <p:spPr>
          <a:xfrm rot="5400000">
            <a:off x="2993879" y="-582930"/>
            <a:ext cx="3154680" cy="733806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900"/>
              </a:spcBef>
              <a:spcAft>
                <a:spcPts val="0"/>
              </a:spcAft>
              <a:buSzPts val="1400"/>
              <a:buChar char="▪"/>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697" name="Google Shape;697;p107"/>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8" name="Google Shape;698;p107"/>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9" name="Google Shape;699;p107"/>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700" name="Shape 700"/>
        <p:cNvGrpSpPr/>
        <p:nvPr/>
      </p:nvGrpSpPr>
      <p:grpSpPr>
        <a:xfrm>
          <a:off x="0" y="0"/>
          <a:ext cx="0" cy="0"/>
          <a:chOff x="0" y="0"/>
          <a:chExt cx="0" cy="0"/>
        </a:xfrm>
      </p:grpSpPr>
      <p:sp>
        <p:nvSpPr>
          <p:cNvPr id="701" name="Google Shape;701;p108"/>
          <p:cNvSpPr/>
          <p:nvPr/>
        </p:nvSpPr>
        <p:spPr>
          <a:xfrm>
            <a:off x="6764484" y="0"/>
            <a:ext cx="2057400" cy="51435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02" name="Google Shape;702;p108"/>
          <p:cNvSpPr txBox="1"/>
          <p:nvPr>
            <p:ph type="title"/>
          </p:nvPr>
        </p:nvSpPr>
        <p:spPr>
          <a:xfrm rot="5400000">
            <a:off x="5559775" y="1516672"/>
            <a:ext cx="4423172" cy="1801785"/>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3" name="Google Shape;703;p108"/>
          <p:cNvSpPr txBox="1"/>
          <p:nvPr>
            <p:ph idx="1" type="body"/>
          </p:nvPr>
        </p:nvSpPr>
        <p:spPr>
          <a:xfrm rot="5400000">
            <a:off x="1407048" y="-572420"/>
            <a:ext cx="4423172" cy="5979968"/>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900"/>
              </a:spcBef>
              <a:spcAft>
                <a:spcPts val="0"/>
              </a:spcAft>
              <a:buSzPts val="1400"/>
              <a:buChar char="▪"/>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704" name="Google Shape;704;p108"/>
          <p:cNvSpPr txBox="1"/>
          <p:nvPr>
            <p:ph idx="10" type="dt"/>
          </p:nvPr>
        </p:nvSpPr>
        <p:spPr>
          <a:xfrm>
            <a:off x="628650" y="4817141"/>
            <a:ext cx="2057397"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5" name="Google Shape;705;p108"/>
          <p:cNvSpPr txBox="1"/>
          <p:nvPr>
            <p:ph idx="11" type="ftr"/>
          </p:nvPr>
        </p:nvSpPr>
        <p:spPr>
          <a:xfrm>
            <a:off x="2832101" y="4817141"/>
            <a:ext cx="3209752"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6" name="Google Shape;706;p108"/>
          <p:cNvSpPr txBox="1"/>
          <p:nvPr>
            <p:ph idx="12" type="sldNum"/>
          </p:nvPr>
        </p:nvSpPr>
        <p:spPr>
          <a:xfrm>
            <a:off x="6054786" y="4817141"/>
            <a:ext cx="659819"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851908" y="194020"/>
            <a:ext cx="7440300" cy="430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1" i="0" sz="2700">
                <a:solidFill>
                  <a:srgbClr val="3B6DBD"/>
                </a:solidFill>
                <a:latin typeface="Open Sans SemiBold"/>
                <a:ea typeface="Open Sans SemiBold"/>
                <a:cs typeface="Open Sans SemiBold"/>
                <a:sym typeface="Open Sans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376951" y="1236680"/>
            <a:ext cx="3953700" cy="29622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b="1" i="0" sz="1500">
                <a:solidFill>
                  <a:schemeClr val="dk1"/>
                </a:solidFill>
                <a:latin typeface="Open Sans"/>
                <a:ea typeface="Open Sans"/>
                <a:cs typeface="Open Sans"/>
                <a:sym typeface="Open Sans"/>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53" name="Google Shape;53;p13"/>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54" name="Google Shape;54;p13"/>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 name="Google Shape;56;p13"/>
          <p:cNvSpPr txBox="1"/>
          <p:nvPr>
            <p:ph idx="12" type="sldNum"/>
          </p:nvPr>
        </p:nvSpPr>
        <p:spPr>
          <a:xfrm>
            <a:off x="8358758" y="4912591"/>
            <a:ext cx="124800" cy="138600"/>
          </a:xfrm>
          <a:prstGeom prst="rect">
            <a:avLst/>
          </a:prstGeom>
          <a:noFill/>
          <a:ln>
            <a:noFill/>
          </a:ln>
        </p:spPr>
        <p:txBody>
          <a:bodyPr anchorCtr="0" anchor="t" bIns="0" lIns="0" spcFirstLastPara="1" rIns="0" wrap="square" tIns="0">
            <a:spAutoFit/>
          </a:bodyPr>
          <a:lstStyle>
            <a:lvl1pPr indent="0" lvl="0"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1pPr>
            <a:lvl2pPr indent="0" lvl="1"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2pPr>
            <a:lvl3pPr indent="0" lvl="2"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3pPr>
            <a:lvl4pPr indent="0" lvl="3"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4pPr>
            <a:lvl5pPr indent="0" lvl="4"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5pPr>
            <a:lvl6pPr indent="0" lvl="5"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6pPr>
            <a:lvl7pPr indent="0" lvl="6"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7pPr>
            <a:lvl8pPr indent="0" lvl="7"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8pPr>
            <a:lvl9pPr indent="0" lvl="8"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
    <p:spTree>
      <p:nvGrpSpPr>
        <p:cNvPr id="57" name="Shape 57"/>
        <p:cNvGrpSpPr/>
        <p:nvPr/>
      </p:nvGrpSpPr>
      <p:grpSpPr>
        <a:xfrm>
          <a:off x="0" y="0"/>
          <a:ext cx="0" cy="0"/>
          <a:chOff x="0" y="0"/>
          <a:chExt cx="0" cy="0"/>
        </a:xfrm>
      </p:grpSpPr>
      <p:sp>
        <p:nvSpPr>
          <p:cNvPr id="58" name="Google Shape;58;p14"/>
          <p:cNvSpPr txBox="1"/>
          <p:nvPr>
            <p:ph type="title"/>
          </p:nvPr>
        </p:nvSpPr>
        <p:spPr>
          <a:xfrm>
            <a:off x="328136" y="465963"/>
            <a:ext cx="8487600" cy="430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0" i="0" sz="2700">
                <a:solidFill>
                  <a:srgbClr val="404040"/>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 name="Google Shape;59;p14"/>
          <p:cNvSpPr txBox="1"/>
          <p:nvPr>
            <p:ph idx="1" type="body"/>
          </p:nvPr>
        </p:nvSpPr>
        <p:spPr>
          <a:xfrm>
            <a:off x="457200" y="1183005"/>
            <a:ext cx="82296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60" name="Google Shape;60;p14"/>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1" name="Google Shape;61;p14"/>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2" name="Google Shape;62;p14"/>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63" name="Shape 63"/>
        <p:cNvGrpSpPr/>
        <p:nvPr/>
      </p:nvGrpSpPr>
      <p:grpSpPr>
        <a:xfrm>
          <a:off x="0" y="0"/>
          <a:ext cx="0" cy="0"/>
          <a:chOff x="0" y="0"/>
          <a:chExt cx="0" cy="0"/>
        </a:xfrm>
      </p:grpSpPr>
      <p:sp>
        <p:nvSpPr>
          <p:cNvPr id="64" name="Google Shape;64;p15"/>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5" name="Google Shape;65;p15"/>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6" name="Google Shape;66;p15"/>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showMasterSp="0">
  <p:cSld name="Two Content">
    <p:bg>
      <p:bgPr>
        <a:solidFill>
          <a:schemeClr val="lt1"/>
        </a:solidFill>
      </p:bgPr>
    </p:bg>
    <p:spTree>
      <p:nvGrpSpPr>
        <p:cNvPr id="67" name="Shape 67"/>
        <p:cNvGrpSpPr/>
        <p:nvPr/>
      </p:nvGrpSpPr>
      <p:grpSpPr>
        <a:xfrm>
          <a:off x="0" y="0"/>
          <a:ext cx="0" cy="0"/>
          <a:chOff x="0" y="0"/>
          <a:chExt cx="0" cy="0"/>
        </a:xfrm>
      </p:grpSpPr>
      <p:sp>
        <p:nvSpPr>
          <p:cNvPr id="68" name="Google Shape;68;p16"/>
          <p:cNvSpPr/>
          <p:nvPr/>
        </p:nvSpPr>
        <p:spPr>
          <a:xfrm>
            <a:off x="356615" y="942975"/>
            <a:ext cx="7632859" cy="0"/>
          </a:xfrm>
          <a:custGeom>
            <a:rect b="b" l="l" r="r" t="t"/>
            <a:pathLst>
              <a:path extrusionOk="0" h="120000" w="10177145">
                <a:moveTo>
                  <a:pt x="0" y="0"/>
                </a:moveTo>
                <a:lnTo>
                  <a:pt x="10177094"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pic>
        <p:nvPicPr>
          <p:cNvPr id="69" name="Google Shape;69;p16"/>
          <p:cNvPicPr preferRelativeResize="0"/>
          <p:nvPr/>
        </p:nvPicPr>
        <p:blipFill rotWithShape="1">
          <a:blip r:embed="rId2">
            <a:alphaModFix/>
          </a:blip>
          <a:srcRect b="0" l="0" r="0" t="0"/>
          <a:stretch/>
        </p:blipFill>
        <p:spPr>
          <a:xfrm>
            <a:off x="8100599" y="99370"/>
            <a:ext cx="902961" cy="651962"/>
          </a:xfrm>
          <a:prstGeom prst="rect">
            <a:avLst/>
          </a:prstGeom>
          <a:noFill/>
          <a:ln>
            <a:noFill/>
          </a:ln>
        </p:spPr>
      </p:pic>
      <p:sp>
        <p:nvSpPr>
          <p:cNvPr id="70" name="Google Shape;70;p16"/>
          <p:cNvSpPr/>
          <p:nvPr/>
        </p:nvSpPr>
        <p:spPr>
          <a:xfrm>
            <a:off x="356615" y="1448180"/>
            <a:ext cx="632460" cy="631031"/>
          </a:xfrm>
          <a:custGeom>
            <a:rect b="b" l="l" r="r" t="t"/>
            <a:pathLst>
              <a:path extrusionOk="0" h="841375" w="843280">
                <a:moveTo>
                  <a:pt x="842772" y="0"/>
                </a:moveTo>
                <a:lnTo>
                  <a:pt x="0" y="0"/>
                </a:lnTo>
                <a:lnTo>
                  <a:pt x="0" y="841248"/>
                </a:lnTo>
                <a:lnTo>
                  <a:pt x="842772" y="841248"/>
                </a:lnTo>
                <a:lnTo>
                  <a:pt x="842772" y="0"/>
                </a:lnTo>
                <a:close/>
              </a:path>
            </a:pathLst>
          </a:custGeom>
          <a:solidFill>
            <a:srgbClr val="0051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1" name="Google Shape;71;p16"/>
          <p:cNvSpPr/>
          <p:nvPr/>
        </p:nvSpPr>
        <p:spPr>
          <a:xfrm>
            <a:off x="356615" y="2608325"/>
            <a:ext cx="632460" cy="631031"/>
          </a:xfrm>
          <a:custGeom>
            <a:rect b="b" l="l" r="r" t="t"/>
            <a:pathLst>
              <a:path extrusionOk="0" h="841375" w="843280">
                <a:moveTo>
                  <a:pt x="842772" y="0"/>
                </a:moveTo>
                <a:lnTo>
                  <a:pt x="0" y="0"/>
                </a:lnTo>
                <a:lnTo>
                  <a:pt x="0" y="841248"/>
                </a:lnTo>
                <a:lnTo>
                  <a:pt x="842772" y="841248"/>
                </a:lnTo>
                <a:lnTo>
                  <a:pt x="842772" y="0"/>
                </a:lnTo>
                <a:close/>
              </a:path>
            </a:pathLst>
          </a:custGeom>
          <a:solidFill>
            <a:srgbClr val="0051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2" name="Google Shape;72;p16"/>
          <p:cNvSpPr/>
          <p:nvPr/>
        </p:nvSpPr>
        <p:spPr>
          <a:xfrm>
            <a:off x="4666868" y="1448180"/>
            <a:ext cx="632459" cy="631031"/>
          </a:xfrm>
          <a:custGeom>
            <a:rect b="b" l="l" r="r" t="t"/>
            <a:pathLst>
              <a:path extrusionOk="0" h="841375" w="843279">
                <a:moveTo>
                  <a:pt x="842771" y="0"/>
                </a:moveTo>
                <a:lnTo>
                  <a:pt x="0" y="0"/>
                </a:lnTo>
                <a:lnTo>
                  <a:pt x="0" y="841248"/>
                </a:lnTo>
                <a:lnTo>
                  <a:pt x="842771" y="841248"/>
                </a:lnTo>
                <a:lnTo>
                  <a:pt x="842771" y="0"/>
                </a:lnTo>
                <a:close/>
              </a:path>
            </a:pathLst>
          </a:custGeom>
          <a:solidFill>
            <a:srgbClr val="0051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3" name="Google Shape;73;p16"/>
          <p:cNvSpPr/>
          <p:nvPr/>
        </p:nvSpPr>
        <p:spPr>
          <a:xfrm>
            <a:off x="4666868" y="2608325"/>
            <a:ext cx="632459" cy="631031"/>
          </a:xfrm>
          <a:custGeom>
            <a:rect b="b" l="l" r="r" t="t"/>
            <a:pathLst>
              <a:path extrusionOk="0" h="841375" w="843279">
                <a:moveTo>
                  <a:pt x="842771" y="0"/>
                </a:moveTo>
                <a:lnTo>
                  <a:pt x="0" y="0"/>
                </a:lnTo>
                <a:lnTo>
                  <a:pt x="0" y="841248"/>
                </a:lnTo>
                <a:lnTo>
                  <a:pt x="842771" y="841248"/>
                </a:lnTo>
                <a:lnTo>
                  <a:pt x="842771" y="0"/>
                </a:lnTo>
                <a:close/>
              </a:path>
            </a:pathLst>
          </a:custGeom>
          <a:solidFill>
            <a:srgbClr val="0051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pic>
        <p:nvPicPr>
          <p:cNvPr id="74" name="Google Shape;74;p16"/>
          <p:cNvPicPr preferRelativeResize="0"/>
          <p:nvPr/>
        </p:nvPicPr>
        <p:blipFill rotWithShape="1">
          <a:blip r:embed="rId3">
            <a:alphaModFix/>
          </a:blip>
          <a:srcRect b="0" l="0" r="0" t="0"/>
          <a:stretch/>
        </p:blipFill>
        <p:spPr>
          <a:xfrm>
            <a:off x="2627045" y="4928381"/>
            <a:ext cx="3877780" cy="111709"/>
          </a:xfrm>
          <a:prstGeom prst="rect">
            <a:avLst/>
          </a:prstGeom>
          <a:noFill/>
          <a:ln>
            <a:noFill/>
          </a:ln>
        </p:spPr>
      </p:pic>
      <p:sp>
        <p:nvSpPr>
          <p:cNvPr id="75" name="Google Shape;75;p16"/>
          <p:cNvSpPr txBox="1"/>
          <p:nvPr>
            <p:ph type="title"/>
          </p:nvPr>
        </p:nvSpPr>
        <p:spPr>
          <a:xfrm>
            <a:off x="328136" y="465963"/>
            <a:ext cx="8487600" cy="430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0" i="0" sz="2700">
                <a:solidFill>
                  <a:srgbClr val="404040"/>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6"/>
          <p:cNvSpPr txBox="1"/>
          <p:nvPr>
            <p:ph idx="1" type="body"/>
          </p:nvPr>
        </p:nvSpPr>
        <p:spPr>
          <a:xfrm>
            <a:off x="45720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77" name="Google Shape;77;p16"/>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78" name="Google Shape;78;p16"/>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9" name="Google Shape;79;p16"/>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0" name="Google Shape;80;p16"/>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WHITE" type="title">
  <p:cSld name="TITLE">
    <p:bg>
      <p:bgPr>
        <a:blipFill>
          <a:blip r:embed="rId2">
            <a:alphaModFix amt="75000"/>
          </a:blip>
          <a:stretch>
            <a:fillRect/>
          </a:stretch>
        </a:blipFill>
      </p:bgPr>
    </p:bg>
    <p:spTree>
      <p:nvGrpSpPr>
        <p:cNvPr id="87" name="Shape 87"/>
        <p:cNvGrpSpPr/>
        <p:nvPr/>
      </p:nvGrpSpPr>
      <p:grpSpPr>
        <a:xfrm>
          <a:off x="0" y="0"/>
          <a:ext cx="0" cy="0"/>
          <a:chOff x="0" y="0"/>
          <a:chExt cx="0" cy="0"/>
        </a:xfrm>
      </p:grpSpPr>
      <p:pic>
        <p:nvPicPr>
          <p:cNvPr descr="HD-ShadowLong.png" id="88" name="Google Shape;88;p18"/>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89" name="Google Shape;89;p18"/>
          <p:cNvSpPr/>
          <p:nvPr/>
        </p:nvSpPr>
        <p:spPr>
          <a:xfrm>
            <a:off x="0" y="1942559"/>
            <a:ext cx="9144000" cy="1245249"/>
          </a:xfrm>
          <a:prstGeom prst="rect">
            <a:avLst/>
          </a:prstGeom>
          <a:solidFill>
            <a:srgbClr val="722E3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0" name="Google Shape;90;p18"/>
          <p:cNvSpPr txBox="1"/>
          <p:nvPr>
            <p:ph type="ctrTitle"/>
          </p:nvPr>
        </p:nvSpPr>
        <p:spPr>
          <a:xfrm>
            <a:off x="510242" y="1946615"/>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 name="Google Shape;91;p18"/>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rgbClr val="3F3F3F"/>
              </a:buClr>
              <a:buSzPts val="1500"/>
              <a:buNone/>
              <a:defRPr sz="1500">
                <a:solidFill>
                  <a:srgbClr val="3F3F3F"/>
                </a:solidFill>
              </a:defRPr>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pic>
        <p:nvPicPr>
          <p:cNvPr id="92" name="Google Shape;92;p18"/>
          <p:cNvPicPr preferRelativeResize="0"/>
          <p:nvPr/>
        </p:nvPicPr>
        <p:blipFill rotWithShape="1">
          <a:blip r:embed="rId4">
            <a:alphaModFix/>
          </a:blip>
          <a:srcRect b="0" l="0" r="0" t="0"/>
          <a:stretch/>
        </p:blipFill>
        <p:spPr>
          <a:xfrm>
            <a:off x="3492794" y="549902"/>
            <a:ext cx="2139470" cy="1165058"/>
          </a:xfrm>
          <a:prstGeom prst="rect">
            <a:avLst/>
          </a:prstGeom>
          <a:noFill/>
          <a:ln>
            <a:noFill/>
          </a:ln>
        </p:spPr>
      </p:pic>
      <p:sp>
        <p:nvSpPr>
          <p:cNvPr id="93" name="Google Shape;93;p18"/>
          <p:cNvSpPr txBox="1"/>
          <p:nvPr>
            <p:ph idx="10" type="dt"/>
          </p:nvPr>
        </p:nvSpPr>
        <p:spPr>
          <a:xfrm>
            <a:off x="494415" y="4547834"/>
            <a:ext cx="8197701"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8"/>
          <p:cNvSpPr txBox="1"/>
          <p:nvPr>
            <p:ph idx="11" type="ftr"/>
          </p:nvPr>
        </p:nvSpPr>
        <p:spPr>
          <a:xfrm>
            <a:off x="510240" y="4228857"/>
            <a:ext cx="8181875"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900">
                <a:solidFill>
                  <a:srgbClr val="3F3F3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GRAY">
  <p:cSld name="Title and Content - GRAY">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19"/>
          <p:cNvSpPr txBox="1"/>
          <p:nvPr>
            <p:ph idx="1" type="body"/>
          </p:nvPr>
        </p:nvSpPr>
        <p:spPr>
          <a:xfrm>
            <a:off x="510241" y="1752655"/>
            <a:ext cx="7210396"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HD-ShadowLong.png" id="97" name="Google Shape;97;p19"/>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98" name="Google Shape;98;p19"/>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99" name="Google Shape;99;p19"/>
          <p:cNvSpPr/>
          <p:nvPr/>
        </p:nvSpPr>
        <p:spPr>
          <a:xfrm>
            <a:off x="0" y="457200"/>
            <a:ext cx="7264695" cy="10261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0" name="Google Shape;100;p19"/>
          <p:cNvSpPr/>
          <p:nvPr/>
        </p:nvSpPr>
        <p:spPr>
          <a:xfrm>
            <a:off x="7352414" y="457200"/>
            <a:ext cx="18773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 name="Google Shape;101;p19"/>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102" name="Google Shape;102;p19"/>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103" name="Google Shape;103;p19"/>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19"/>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type="blank">
  <p:cSld name="BLANK">
    <p:bg>
      <p:bgPr>
        <a:solidFill>
          <a:schemeClr val="lt1"/>
        </a:solidFill>
      </p:bgPr>
    </p:bg>
    <p:spTree>
      <p:nvGrpSpPr>
        <p:cNvPr id="105" name="Shape 105"/>
        <p:cNvGrpSpPr/>
        <p:nvPr/>
      </p:nvGrpSpPr>
      <p:grpSpPr>
        <a:xfrm>
          <a:off x="0" y="0"/>
          <a:ext cx="0" cy="0"/>
          <a:chOff x="0" y="0"/>
          <a:chExt cx="0" cy="0"/>
        </a:xfrm>
      </p:grpSpPr>
      <p:sp>
        <p:nvSpPr>
          <p:cNvPr id="106" name="Google Shape;106;p20"/>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20"/>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MAROON">
  <p:cSld name="Title and Content - MAROON">
    <p:bg>
      <p:bgPr>
        <a:blipFill>
          <a:blip r:embed="rId2">
            <a:alphaModFix/>
          </a:blip>
          <a:stretch>
            <a:fillRect/>
          </a:stretch>
        </a:blipFill>
      </p:bgPr>
    </p:bg>
    <p:spTree>
      <p:nvGrpSpPr>
        <p:cNvPr id="108" name="Shape 108"/>
        <p:cNvGrpSpPr/>
        <p:nvPr/>
      </p:nvGrpSpPr>
      <p:grpSpPr>
        <a:xfrm>
          <a:off x="0" y="0"/>
          <a:ext cx="0" cy="0"/>
          <a:chOff x="0" y="0"/>
          <a:chExt cx="0" cy="0"/>
        </a:xfrm>
      </p:grpSpPr>
      <p:sp>
        <p:nvSpPr>
          <p:cNvPr id="109" name="Google Shape;109;p21"/>
          <p:cNvSpPr txBox="1"/>
          <p:nvPr>
            <p:ph idx="1" type="body"/>
          </p:nvPr>
        </p:nvSpPr>
        <p:spPr>
          <a:xfrm>
            <a:off x="510241" y="1752655"/>
            <a:ext cx="7210396"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HD-ShadowLong.png" id="110" name="Google Shape;110;p21"/>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111" name="Google Shape;111;p21"/>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112" name="Google Shape;112;p21"/>
          <p:cNvSpPr/>
          <p:nvPr/>
        </p:nvSpPr>
        <p:spPr>
          <a:xfrm>
            <a:off x="0" y="457200"/>
            <a:ext cx="7264695" cy="1026149"/>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3" name="Google Shape;113;p21"/>
          <p:cNvSpPr/>
          <p:nvPr/>
        </p:nvSpPr>
        <p:spPr>
          <a:xfrm>
            <a:off x="7352414" y="457200"/>
            <a:ext cx="18773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4" name="Google Shape;114;p21"/>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115" name="Google Shape;115;p21"/>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116" name="Google Shape;116;p21"/>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1"/>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OLID WHITE">
  <p:cSld name="BLANK SOLID WHITE">
    <p:bg>
      <p:bgPr>
        <a:solidFill>
          <a:schemeClr val="lt1"/>
        </a:solidFill>
      </p:bgPr>
    </p:bg>
    <p:spTree>
      <p:nvGrpSpPr>
        <p:cNvPr id="118" name="Shape 118"/>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Headline - WHITE" type="titleOnly">
  <p:cSld name="TITLE_ONLY">
    <p:bg>
      <p:bgPr>
        <a:blipFill>
          <a:blip r:embed="rId2">
            <a:alphaModFix amt="75000"/>
          </a:blip>
          <a:stretch>
            <a:fillRect/>
          </a:stretch>
        </a:blipFill>
      </p:bgPr>
    </p:bg>
    <p:spTree>
      <p:nvGrpSpPr>
        <p:cNvPr id="119" name="Shape 119"/>
        <p:cNvGrpSpPr/>
        <p:nvPr/>
      </p:nvGrpSpPr>
      <p:grpSpPr>
        <a:xfrm>
          <a:off x="0" y="0"/>
          <a:ext cx="0" cy="0"/>
          <a:chOff x="0" y="0"/>
          <a:chExt cx="0" cy="0"/>
        </a:xfrm>
      </p:grpSpPr>
      <p:pic>
        <p:nvPicPr>
          <p:cNvPr descr="HD-ShadowLong.png" id="120" name="Google Shape;120;p23"/>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121" name="Google Shape;121;p23"/>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122" name="Google Shape;122;p23"/>
          <p:cNvSpPr/>
          <p:nvPr/>
        </p:nvSpPr>
        <p:spPr>
          <a:xfrm>
            <a:off x="-142875" y="457200"/>
            <a:ext cx="7407570"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 name="Google Shape;123;p23"/>
          <p:cNvSpPr/>
          <p:nvPr/>
        </p:nvSpPr>
        <p:spPr>
          <a:xfrm>
            <a:off x="7352414" y="457200"/>
            <a:ext cx="200113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 name="Google Shape;124;p23"/>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125" name="Google Shape;125;p23"/>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126" name="Google Shape;126;p23"/>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3"/>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MAROON">
  <p:cSld name="Title 2 MAROON">
    <p:bg>
      <p:bgPr>
        <a:blipFill>
          <a:blip r:embed="rId2">
            <a:alphaModFix/>
          </a:blip>
          <a:stretch>
            <a:fillRect/>
          </a:stretch>
        </a:blipFill>
      </p:bgPr>
    </p:bg>
    <p:spTree>
      <p:nvGrpSpPr>
        <p:cNvPr id="128" name="Shape 128"/>
        <p:cNvGrpSpPr/>
        <p:nvPr/>
      </p:nvGrpSpPr>
      <p:grpSpPr>
        <a:xfrm>
          <a:off x="0" y="0"/>
          <a:ext cx="0" cy="0"/>
          <a:chOff x="0" y="0"/>
          <a:chExt cx="0" cy="0"/>
        </a:xfrm>
      </p:grpSpPr>
      <p:pic>
        <p:nvPicPr>
          <p:cNvPr descr="HD-ShadowLong.png" id="129" name="Google Shape;129;p24"/>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130" name="Google Shape;130;p24"/>
          <p:cNvSpPr/>
          <p:nvPr/>
        </p:nvSpPr>
        <p:spPr>
          <a:xfrm>
            <a:off x="0" y="1942559"/>
            <a:ext cx="9144000" cy="1245249"/>
          </a:xfrm>
          <a:prstGeom prst="rect">
            <a:avLst/>
          </a:prstGeom>
          <a:solidFill>
            <a:srgbClr val="0C0C0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1" name="Google Shape;131;p24"/>
          <p:cNvSpPr txBox="1"/>
          <p:nvPr>
            <p:ph type="ctrTitle"/>
          </p:nvPr>
        </p:nvSpPr>
        <p:spPr>
          <a:xfrm>
            <a:off x="510242" y="1946615"/>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 name="Google Shape;132;p24"/>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133" name="Google Shape;133;p24"/>
          <p:cNvSpPr txBox="1"/>
          <p:nvPr>
            <p:ph idx="10" type="dt"/>
          </p:nvPr>
        </p:nvSpPr>
        <p:spPr>
          <a:xfrm>
            <a:off x="494415" y="4547834"/>
            <a:ext cx="8197701"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4" name="Google Shape;134;p24"/>
          <p:cNvSpPr txBox="1"/>
          <p:nvPr>
            <p:ph idx="11" type="ftr"/>
          </p:nvPr>
        </p:nvSpPr>
        <p:spPr>
          <a:xfrm>
            <a:off x="510240" y="4228857"/>
            <a:ext cx="8181875"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Logo&#10;&#10;Description automatically generated" id="135" name="Google Shape;135;p24"/>
          <p:cNvPicPr preferRelativeResize="0"/>
          <p:nvPr/>
        </p:nvPicPr>
        <p:blipFill rotWithShape="1">
          <a:blip r:embed="rId4">
            <a:alphaModFix/>
          </a:blip>
          <a:srcRect b="0" l="0" r="0" t="0"/>
          <a:stretch/>
        </p:blipFill>
        <p:spPr>
          <a:xfrm>
            <a:off x="3492794" y="549902"/>
            <a:ext cx="2139470" cy="116505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 MAROON">
  <p:cSld name="SECTION 1 - MAROON">
    <p:bg>
      <p:bgPr>
        <a:blipFill>
          <a:blip r:embed="rId2">
            <a:alphaModFix/>
          </a:blip>
          <a:stretch>
            <a:fillRect/>
          </a:stretch>
        </a:blipFill>
      </p:bgPr>
    </p:bg>
    <p:spTree>
      <p:nvGrpSpPr>
        <p:cNvPr id="136" name="Shape 136"/>
        <p:cNvGrpSpPr/>
        <p:nvPr/>
      </p:nvGrpSpPr>
      <p:grpSpPr>
        <a:xfrm>
          <a:off x="0" y="0"/>
          <a:ext cx="0" cy="0"/>
          <a:chOff x="0" y="0"/>
          <a:chExt cx="0" cy="0"/>
        </a:xfrm>
      </p:grpSpPr>
      <p:pic>
        <p:nvPicPr>
          <p:cNvPr descr="HD-ShadowLong.png" id="137" name="Google Shape;137;p25"/>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138" name="Google Shape;138;p25"/>
          <p:cNvSpPr/>
          <p:nvPr/>
        </p:nvSpPr>
        <p:spPr>
          <a:xfrm>
            <a:off x="0" y="1942559"/>
            <a:ext cx="9144000" cy="1245249"/>
          </a:xfrm>
          <a:prstGeom prst="rect">
            <a:avLst/>
          </a:prstGeom>
          <a:solidFill>
            <a:srgbClr val="0C0C0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9" name="Google Shape;139;p25"/>
          <p:cNvSpPr txBox="1"/>
          <p:nvPr>
            <p:ph type="ctrTitle"/>
          </p:nvPr>
        </p:nvSpPr>
        <p:spPr>
          <a:xfrm>
            <a:off x="510242" y="1946615"/>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0" name="Google Shape;140;p25"/>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MAROON">
  <p:cSld name="Title 1 MAROON">
    <p:bg>
      <p:bgPr>
        <a:blipFill>
          <a:blip r:embed="rId2">
            <a:alphaModFix/>
          </a:blip>
          <a:stretch>
            <a:fillRect/>
          </a:stretch>
        </a:blipFill>
      </p:bgPr>
    </p:bg>
    <p:spTree>
      <p:nvGrpSpPr>
        <p:cNvPr id="141" name="Shape 141"/>
        <p:cNvGrpSpPr/>
        <p:nvPr/>
      </p:nvGrpSpPr>
      <p:grpSpPr>
        <a:xfrm>
          <a:off x="0" y="0"/>
          <a:ext cx="0" cy="0"/>
          <a:chOff x="0" y="0"/>
          <a:chExt cx="0" cy="0"/>
        </a:xfrm>
      </p:grpSpPr>
      <p:pic>
        <p:nvPicPr>
          <p:cNvPr descr="HD-ShadowLong.png" id="142" name="Google Shape;142;p26"/>
          <p:cNvPicPr preferRelativeResize="0"/>
          <p:nvPr/>
        </p:nvPicPr>
        <p:blipFill rotWithShape="1">
          <a:blip r:embed="rId3">
            <a:alphaModFix/>
          </a:blip>
          <a:srcRect b="0" l="0" r="0" t="0"/>
          <a:stretch/>
        </p:blipFill>
        <p:spPr>
          <a:xfrm>
            <a:off x="1" y="3182138"/>
            <a:ext cx="6726063" cy="206957"/>
          </a:xfrm>
          <a:prstGeom prst="rect">
            <a:avLst/>
          </a:prstGeom>
          <a:noFill/>
          <a:ln>
            <a:noFill/>
          </a:ln>
        </p:spPr>
      </p:pic>
      <p:pic>
        <p:nvPicPr>
          <p:cNvPr descr="HD-ShadowShort.png" id="143" name="Google Shape;143;p26"/>
          <p:cNvPicPr preferRelativeResize="0"/>
          <p:nvPr/>
        </p:nvPicPr>
        <p:blipFill rotWithShape="1">
          <a:blip r:embed="rId4">
            <a:alphaModFix/>
          </a:blip>
          <a:srcRect b="0" l="0" r="0" t="0"/>
          <a:stretch/>
        </p:blipFill>
        <p:spPr>
          <a:xfrm>
            <a:off x="6833787" y="3182884"/>
            <a:ext cx="2307831" cy="207705"/>
          </a:xfrm>
          <a:prstGeom prst="rect">
            <a:avLst/>
          </a:prstGeom>
          <a:noFill/>
          <a:ln>
            <a:noFill/>
          </a:ln>
        </p:spPr>
      </p:pic>
      <p:sp>
        <p:nvSpPr>
          <p:cNvPr id="144" name="Google Shape;144;p26"/>
          <p:cNvSpPr/>
          <p:nvPr/>
        </p:nvSpPr>
        <p:spPr>
          <a:xfrm>
            <a:off x="0" y="1942559"/>
            <a:ext cx="6726064" cy="1245249"/>
          </a:xfrm>
          <a:prstGeom prst="rect">
            <a:avLst/>
          </a:prstGeom>
          <a:solidFill>
            <a:srgbClr val="0C0C0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5" name="Google Shape;145;p26"/>
          <p:cNvSpPr/>
          <p:nvPr/>
        </p:nvSpPr>
        <p:spPr>
          <a:xfrm>
            <a:off x="6833786" y="1942559"/>
            <a:ext cx="238641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6" name="Google Shape;146;p26"/>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7" name="Google Shape;147;p26"/>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148" name="Google Shape;148;p26"/>
          <p:cNvSpPr txBox="1"/>
          <p:nvPr>
            <p:ph idx="12" type="sldNum"/>
          </p:nvPr>
        </p:nvSpPr>
        <p:spPr>
          <a:xfrm>
            <a:off x="6941510" y="2062753"/>
            <a:ext cx="878916" cy="1017331"/>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sz="2700">
                <a:solidFill>
                  <a:schemeClr val="lt1"/>
                </a:solidFill>
                <a:latin typeface="Oswald"/>
                <a:ea typeface="Oswald"/>
                <a:cs typeface="Oswald"/>
                <a:sym typeface="Oswald"/>
              </a:defRPr>
            </a:lvl1pPr>
            <a:lvl2pPr indent="0" lvl="1" marL="0" algn="l">
              <a:spcBef>
                <a:spcPts val="0"/>
              </a:spcBef>
              <a:buNone/>
              <a:defRPr sz="2700">
                <a:solidFill>
                  <a:schemeClr val="lt1"/>
                </a:solidFill>
                <a:latin typeface="Oswald"/>
                <a:ea typeface="Oswald"/>
                <a:cs typeface="Oswald"/>
                <a:sym typeface="Oswald"/>
              </a:defRPr>
            </a:lvl2pPr>
            <a:lvl3pPr indent="0" lvl="2" marL="0" algn="l">
              <a:spcBef>
                <a:spcPts val="0"/>
              </a:spcBef>
              <a:buNone/>
              <a:defRPr sz="2700">
                <a:solidFill>
                  <a:schemeClr val="lt1"/>
                </a:solidFill>
                <a:latin typeface="Oswald"/>
                <a:ea typeface="Oswald"/>
                <a:cs typeface="Oswald"/>
                <a:sym typeface="Oswald"/>
              </a:defRPr>
            </a:lvl3pPr>
            <a:lvl4pPr indent="0" lvl="3" marL="0" algn="l">
              <a:spcBef>
                <a:spcPts val="0"/>
              </a:spcBef>
              <a:buNone/>
              <a:defRPr sz="2700">
                <a:solidFill>
                  <a:schemeClr val="lt1"/>
                </a:solidFill>
                <a:latin typeface="Oswald"/>
                <a:ea typeface="Oswald"/>
                <a:cs typeface="Oswald"/>
                <a:sym typeface="Oswald"/>
              </a:defRPr>
            </a:lvl4pPr>
            <a:lvl5pPr indent="0" lvl="4" marL="0" algn="l">
              <a:spcBef>
                <a:spcPts val="0"/>
              </a:spcBef>
              <a:buNone/>
              <a:defRPr sz="2700">
                <a:solidFill>
                  <a:schemeClr val="lt1"/>
                </a:solidFill>
                <a:latin typeface="Oswald"/>
                <a:ea typeface="Oswald"/>
                <a:cs typeface="Oswald"/>
                <a:sym typeface="Oswald"/>
              </a:defRPr>
            </a:lvl5pPr>
            <a:lvl6pPr indent="0" lvl="5" marL="0" algn="l">
              <a:spcBef>
                <a:spcPts val="0"/>
              </a:spcBef>
              <a:buNone/>
              <a:defRPr sz="2700">
                <a:solidFill>
                  <a:schemeClr val="lt1"/>
                </a:solidFill>
                <a:latin typeface="Oswald"/>
                <a:ea typeface="Oswald"/>
                <a:cs typeface="Oswald"/>
                <a:sym typeface="Oswald"/>
              </a:defRPr>
            </a:lvl6pPr>
            <a:lvl7pPr indent="0" lvl="6" marL="0" algn="l">
              <a:spcBef>
                <a:spcPts val="0"/>
              </a:spcBef>
              <a:buNone/>
              <a:defRPr sz="2700">
                <a:solidFill>
                  <a:schemeClr val="lt1"/>
                </a:solidFill>
                <a:latin typeface="Oswald"/>
                <a:ea typeface="Oswald"/>
                <a:cs typeface="Oswald"/>
                <a:sym typeface="Oswald"/>
              </a:defRPr>
            </a:lvl7pPr>
            <a:lvl8pPr indent="0" lvl="7" marL="0" algn="l">
              <a:spcBef>
                <a:spcPts val="0"/>
              </a:spcBef>
              <a:buNone/>
              <a:defRPr sz="2700">
                <a:solidFill>
                  <a:schemeClr val="lt1"/>
                </a:solidFill>
                <a:latin typeface="Oswald"/>
                <a:ea typeface="Oswald"/>
                <a:cs typeface="Oswald"/>
                <a:sym typeface="Oswald"/>
              </a:defRPr>
            </a:lvl8pPr>
            <a:lvl9pPr indent="0" lvl="8" marL="0" algn="l">
              <a:spcBef>
                <a:spcPts val="0"/>
              </a:spcBef>
              <a:buNone/>
              <a:defRPr sz="2700">
                <a:solidFill>
                  <a:schemeClr val="lt1"/>
                </a:solidFill>
                <a:latin typeface="Oswald"/>
                <a:ea typeface="Oswald"/>
                <a:cs typeface="Oswald"/>
                <a:sym typeface="Oswald"/>
              </a:defRPr>
            </a:lvl9pPr>
          </a:lstStyle>
          <a:p>
            <a:pPr indent="0" lvl="0" marL="0" rtl="0" algn="l">
              <a:spcBef>
                <a:spcPts val="0"/>
              </a:spcBef>
              <a:spcAft>
                <a:spcPts val="0"/>
              </a:spcAft>
              <a:buNone/>
            </a:pPr>
            <a:fld id="{00000000-1234-1234-1234-123412341234}" type="slidenum">
              <a:rPr lang="en"/>
              <a:t>‹#›</a:t>
            </a:fld>
            <a:endParaRPr/>
          </a:p>
        </p:txBody>
      </p:sp>
      <p:pic>
        <p:nvPicPr>
          <p:cNvPr descr="Text&#10;&#10;Description automatically generated" id="149" name="Google Shape;149;p26"/>
          <p:cNvPicPr preferRelativeResize="0"/>
          <p:nvPr/>
        </p:nvPicPr>
        <p:blipFill rotWithShape="1">
          <a:blip r:embed="rId5">
            <a:alphaModFix/>
          </a:blip>
          <a:srcRect b="0" l="0" r="0" t="0"/>
          <a:stretch/>
        </p:blipFill>
        <p:spPr>
          <a:xfrm>
            <a:off x="514890" y="1003120"/>
            <a:ext cx="2981325" cy="733425"/>
          </a:xfrm>
          <a:prstGeom prst="rect">
            <a:avLst/>
          </a:prstGeom>
          <a:noFill/>
          <a:ln>
            <a:noFill/>
          </a:ln>
        </p:spPr>
      </p:pic>
      <p:sp>
        <p:nvSpPr>
          <p:cNvPr id="150" name="Google Shape;150;p26"/>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1" name="Google Shape;151;p26"/>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MAROON 2 ">
  <p:cSld name="Title 1 MAROON 2 ">
    <p:bg>
      <p:bgPr>
        <a:blipFill>
          <a:blip r:embed="rId2">
            <a:alphaModFix/>
          </a:blip>
          <a:stretch>
            <a:fillRect/>
          </a:stretch>
        </a:blipFill>
      </p:bgPr>
    </p:bg>
    <p:spTree>
      <p:nvGrpSpPr>
        <p:cNvPr id="152" name="Shape 152"/>
        <p:cNvGrpSpPr/>
        <p:nvPr/>
      </p:nvGrpSpPr>
      <p:grpSpPr>
        <a:xfrm>
          <a:off x="0" y="0"/>
          <a:ext cx="0" cy="0"/>
          <a:chOff x="0" y="0"/>
          <a:chExt cx="0" cy="0"/>
        </a:xfrm>
      </p:grpSpPr>
      <p:pic>
        <p:nvPicPr>
          <p:cNvPr descr="HD-ShadowLong.png" id="153" name="Google Shape;153;p27"/>
          <p:cNvPicPr preferRelativeResize="0"/>
          <p:nvPr/>
        </p:nvPicPr>
        <p:blipFill rotWithShape="1">
          <a:blip r:embed="rId3">
            <a:alphaModFix/>
          </a:blip>
          <a:srcRect b="0" l="0" r="0" t="0"/>
          <a:stretch/>
        </p:blipFill>
        <p:spPr>
          <a:xfrm>
            <a:off x="1" y="3182138"/>
            <a:ext cx="6726063" cy="206957"/>
          </a:xfrm>
          <a:prstGeom prst="rect">
            <a:avLst/>
          </a:prstGeom>
          <a:noFill/>
          <a:ln>
            <a:noFill/>
          </a:ln>
        </p:spPr>
      </p:pic>
      <p:pic>
        <p:nvPicPr>
          <p:cNvPr descr="HD-ShadowShort.png" id="154" name="Google Shape;154;p27"/>
          <p:cNvPicPr preferRelativeResize="0"/>
          <p:nvPr/>
        </p:nvPicPr>
        <p:blipFill rotWithShape="1">
          <a:blip r:embed="rId4">
            <a:alphaModFix/>
          </a:blip>
          <a:srcRect b="0" l="0" r="0" t="0"/>
          <a:stretch/>
        </p:blipFill>
        <p:spPr>
          <a:xfrm>
            <a:off x="6833787" y="3182884"/>
            <a:ext cx="2307831" cy="207705"/>
          </a:xfrm>
          <a:prstGeom prst="rect">
            <a:avLst/>
          </a:prstGeom>
          <a:noFill/>
          <a:ln>
            <a:noFill/>
          </a:ln>
        </p:spPr>
      </p:pic>
      <p:sp>
        <p:nvSpPr>
          <p:cNvPr id="155" name="Google Shape;155;p27"/>
          <p:cNvSpPr/>
          <p:nvPr/>
        </p:nvSpPr>
        <p:spPr>
          <a:xfrm>
            <a:off x="0" y="1942559"/>
            <a:ext cx="6726064" cy="1245249"/>
          </a:xfrm>
          <a:prstGeom prst="rect">
            <a:avLst/>
          </a:prstGeom>
          <a:solidFill>
            <a:srgbClr val="0C0C0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6" name="Google Shape;156;p27"/>
          <p:cNvSpPr/>
          <p:nvPr/>
        </p:nvSpPr>
        <p:spPr>
          <a:xfrm>
            <a:off x="6833786" y="1942559"/>
            <a:ext cx="238641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7" name="Google Shape;157;p27"/>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8" name="Google Shape;158;p27"/>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159" name="Google Shape;159;p27"/>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0" name="Google Shape;160;p27"/>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Logo&#10;&#10;Description automatically generated" id="161" name="Google Shape;161;p27"/>
          <p:cNvPicPr preferRelativeResize="0"/>
          <p:nvPr/>
        </p:nvPicPr>
        <p:blipFill rotWithShape="1">
          <a:blip r:embed="rId5">
            <a:alphaModFix/>
          </a:blip>
          <a:srcRect b="0" l="0" r="0" t="0"/>
          <a:stretch/>
        </p:blipFill>
        <p:spPr>
          <a:xfrm>
            <a:off x="7105650" y="2109522"/>
            <a:ext cx="1730769" cy="94249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GRAY">
  <p:cSld name="Title 1 GRAY">
    <p:spTree>
      <p:nvGrpSpPr>
        <p:cNvPr id="162" name="Shape 162"/>
        <p:cNvGrpSpPr/>
        <p:nvPr/>
      </p:nvGrpSpPr>
      <p:grpSpPr>
        <a:xfrm>
          <a:off x="0" y="0"/>
          <a:ext cx="0" cy="0"/>
          <a:chOff x="0" y="0"/>
          <a:chExt cx="0" cy="0"/>
        </a:xfrm>
      </p:grpSpPr>
      <p:pic>
        <p:nvPicPr>
          <p:cNvPr descr="HD-ShadowLong.png" id="163" name="Google Shape;163;p28"/>
          <p:cNvPicPr preferRelativeResize="0"/>
          <p:nvPr/>
        </p:nvPicPr>
        <p:blipFill rotWithShape="1">
          <a:blip r:embed="rId2">
            <a:alphaModFix/>
          </a:blip>
          <a:srcRect b="0" l="0" r="0" t="0"/>
          <a:stretch/>
        </p:blipFill>
        <p:spPr>
          <a:xfrm>
            <a:off x="1" y="3182138"/>
            <a:ext cx="6726063" cy="206957"/>
          </a:xfrm>
          <a:prstGeom prst="rect">
            <a:avLst/>
          </a:prstGeom>
          <a:noFill/>
          <a:ln>
            <a:noFill/>
          </a:ln>
        </p:spPr>
      </p:pic>
      <p:pic>
        <p:nvPicPr>
          <p:cNvPr descr="HD-ShadowShort.png" id="164" name="Google Shape;164;p28"/>
          <p:cNvPicPr preferRelativeResize="0"/>
          <p:nvPr/>
        </p:nvPicPr>
        <p:blipFill rotWithShape="1">
          <a:blip r:embed="rId3">
            <a:alphaModFix/>
          </a:blip>
          <a:srcRect b="0" l="0" r="0" t="0"/>
          <a:stretch/>
        </p:blipFill>
        <p:spPr>
          <a:xfrm>
            <a:off x="6833787" y="3182884"/>
            <a:ext cx="2307831" cy="207705"/>
          </a:xfrm>
          <a:prstGeom prst="rect">
            <a:avLst/>
          </a:prstGeom>
          <a:noFill/>
          <a:ln>
            <a:noFill/>
          </a:ln>
        </p:spPr>
      </p:pic>
      <p:sp>
        <p:nvSpPr>
          <p:cNvPr id="165" name="Google Shape;165;p28"/>
          <p:cNvSpPr/>
          <p:nvPr/>
        </p:nvSpPr>
        <p:spPr>
          <a:xfrm>
            <a:off x="0" y="1942559"/>
            <a:ext cx="6726064" cy="12452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6" name="Google Shape;166;p28"/>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7" name="Google Shape;167;p28"/>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pic>
        <p:nvPicPr>
          <p:cNvPr descr="Text&#10;&#10;Description automatically generated" id="168" name="Google Shape;168;p28"/>
          <p:cNvPicPr preferRelativeResize="0"/>
          <p:nvPr/>
        </p:nvPicPr>
        <p:blipFill rotWithShape="1">
          <a:blip r:embed="rId4">
            <a:alphaModFix/>
          </a:blip>
          <a:srcRect b="0" l="0" r="0" t="0"/>
          <a:stretch/>
        </p:blipFill>
        <p:spPr>
          <a:xfrm>
            <a:off x="514890" y="1003120"/>
            <a:ext cx="2981325" cy="733425"/>
          </a:xfrm>
          <a:prstGeom prst="rect">
            <a:avLst/>
          </a:prstGeom>
          <a:noFill/>
          <a:ln>
            <a:noFill/>
          </a:ln>
        </p:spPr>
      </p:pic>
      <p:sp>
        <p:nvSpPr>
          <p:cNvPr id="169" name="Google Shape;169;p28"/>
          <p:cNvSpPr/>
          <p:nvPr/>
        </p:nvSpPr>
        <p:spPr>
          <a:xfrm>
            <a:off x="6833786" y="1942559"/>
            <a:ext cx="238641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0" name="Google Shape;170;p28"/>
          <p:cNvSpPr txBox="1"/>
          <p:nvPr>
            <p:ph idx="12" type="sldNum"/>
          </p:nvPr>
        </p:nvSpPr>
        <p:spPr>
          <a:xfrm>
            <a:off x="6941510" y="2062753"/>
            <a:ext cx="878916" cy="1017331"/>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sz="2700">
                <a:solidFill>
                  <a:schemeClr val="lt1"/>
                </a:solidFill>
                <a:latin typeface="Oswald"/>
                <a:ea typeface="Oswald"/>
                <a:cs typeface="Oswald"/>
                <a:sym typeface="Oswald"/>
              </a:defRPr>
            </a:lvl1pPr>
            <a:lvl2pPr indent="0" lvl="1" marL="0" algn="l">
              <a:spcBef>
                <a:spcPts val="0"/>
              </a:spcBef>
              <a:buNone/>
              <a:defRPr sz="2700">
                <a:solidFill>
                  <a:schemeClr val="lt1"/>
                </a:solidFill>
                <a:latin typeface="Oswald"/>
                <a:ea typeface="Oswald"/>
                <a:cs typeface="Oswald"/>
                <a:sym typeface="Oswald"/>
              </a:defRPr>
            </a:lvl2pPr>
            <a:lvl3pPr indent="0" lvl="2" marL="0" algn="l">
              <a:spcBef>
                <a:spcPts val="0"/>
              </a:spcBef>
              <a:buNone/>
              <a:defRPr sz="2700">
                <a:solidFill>
                  <a:schemeClr val="lt1"/>
                </a:solidFill>
                <a:latin typeface="Oswald"/>
                <a:ea typeface="Oswald"/>
                <a:cs typeface="Oswald"/>
                <a:sym typeface="Oswald"/>
              </a:defRPr>
            </a:lvl3pPr>
            <a:lvl4pPr indent="0" lvl="3" marL="0" algn="l">
              <a:spcBef>
                <a:spcPts val="0"/>
              </a:spcBef>
              <a:buNone/>
              <a:defRPr sz="2700">
                <a:solidFill>
                  <a:schemeClr val="lt1"/>
                </a:solidFill>
                <a:latin typeface="Oswald"/>
                <a:ea typeface="Oswald"/>
                <a:cs typeface="Oswald"/>
                <a:sym typeface="Oswald"/>
              </a:defRPr>
            </a:lvl4pPr>
            <a:lvl5pPr indent="0" lvl="4" marL="0" algn="l">
              <a:spcBef>
                <a:spcPts val="0"/>
              </a:spcBef>
              <a:buNone/>
              <a:defRPr sz="2700">
                <a:solidFill>
                  <a:schemeClr val="lt1"/>
                </a:solidFill>
                <a:latin typeface="Oswald"/>
                <a:ea typeface="Oswald"/>
                <a:cs typeface="Oswald"/>
                <a:sym typeface="Oswald"/>
              </a:defRPr>
            </a:lvl5pPr>
            <a:lvl6pPr indent="0" lvl="5" marL="0" algn="l">
              <a:spcBef>
                <a:spcPts val="0"/>
              </a:spcBef>
              <a:buNone/>
              <a:defRPr sz="2700">
                <a:solidFill>
                  <a:schemeClr val="lt1"/>
                </a:solidFill>
                <a:latin typeface="Oswald"/>
                <a:ea typeface="Oswald"/>
                <a:cs typeface="Oswald"/>
                <a:sym typeface="Oswald"/>
              </a:defRPr>
            </a:lvl6pPr>
            <a:lvl7pPr indent="0" lvl="6" marL="0" algn="l">
              <a:spcBef>
                <a:spcPts val="0"/>
              </a:spcBef>
              <a:buNone/>
              <a:defRPr sz="2700">
                <a:solidFill>
                  <a:schemeClr val="lt1"/>
                </a:solidFill>
                <a:latin typeface="Oswald"/>
                <a:ea typeface="Oswald"/>
                <a:cs typeface="Oswald"/>
                <a:sym typeface="Oswald"/>
              </a:defRPr>
            </a:lvl7pPr>
            <a:lvl8pPr indent="0" lvl="7" marL="0" algn="l">
              <a:spcBef>
                <a:spcPts val="0"/>
              </a:spcBef>
              <a:buNone/>
              <a:defRPr sz="2700">
                <a:solidFill>
                  <a:schemeClr val="lt1"/>
                </a:solidFill>
                <a:latin typeface="Oswald"/>
                <a:ea typeface="Oswald"/>
                <a:cs typeface="Oswald"/>
                <a:sym typeface="Oswald"/>
              </a:defRPr>
            </a:lvl8pPr>
            <a:lvl9pPr indent="0" lvl="8" marL="0" algn="l">
              <a:spcBef>
                <a:spcPts val="0"/>
              </a:spcBef>
              <a:buNone/>
              <a:defRPr sz="2700">
                <a:solidFill>
                  <a:schemeClr val="lt1"/>
                </a:solidFill>
                <a:latin typeface="Oswald"/>
                <a:ea typeface="Oswald"/>
                <a:cs typeface="Oswald"/>
                <a:sym typeface="Oswald"/>
              </a:defRPr>
            </a:lvl9pPr>
          </a:lstStyle>
          <a:p>
            <a:pPr indent="0" lvl="0" marL="0" rtl="0" algn="l">
              <a:spcBef>
                <a:spcPts val="0"/>
              </a:spcBef>
              <a:spcAft>
                <a:spcPts val="0"/>
              </a:spcAft>
              <a:buNone/>
            </a:pPr>
            <a:fld id="{00000000-1234-1234-1234-123412341234}" type="slidenum">
              <a:rPr lang="en"/>
              <a:t>‹#›</a:t>
            </a:fld>
            <a:endParaRPr/>
          </a:p>
        </p:txBody>
      </p:sp>
      <p:sp>
        <p:nvSpPr>
          <p:cNvPr id="171" name="Google Shape;171;p28"/>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28"/>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WHITE">
  <p:cSld name="Title 1 WHITE">
    <p:bg>
      <p:bgPr>
        <a:blipFill>
          <a:blip r:embed="rId2">
            <a:alphaModFix amt="75000"/>
          </a:blip>
          <a:stretch>
            <a:fillRect/>
          </a:stretch>
        </a:blipFill>
      </p:bgPr>
    </p:bg>
    <p:spTree>
      <p:nvGrpSpPr>
        <p:cNvPr id="173" name="Shape 173"/>
        <p:cNvGrpSpPr/>
        <p:nvPr/>
      </p:nvGrpSpPr>
      <p:grpSpPr>
        <a:xfrm>
          <a:off x="0" y="0"/>
          <a:ext cx="0" cy="0"/>
          <a:chOff x="0" y="0"/>
          <a:chExt cx="0" cy="0"/>
        </a:xfrm>
      </p:grpSpPr>
      <p:pic>
        <p:nvPicPr>
          <p:cNvPr descr="HD-ShadowLong.png" id="174" name="Google Shape;174;p29"/>
          <p:cNvPicPr preferRelativeResize="0"/>
          <p:nvPr/>
        </p:nvPicPr>
        <p:blipFill rotWithShape="1">
          <a:blip r:embed="rId3">
            <a:alphaModFix/>
          </a:blip>
          <a:srcRect b="0" l="0" r="0" t="0"/>
          <a:stretch/>
        </p:blipFill>
        <p:spPr>
          <a:xfrm>
            <a:off x="1" y="3182138"/>
            <a:ext cx="6726063" cy="206957"/>
          </a:xfrm>
          <a:prstGeom prst="rect">
            <a:avLst/>
          </a:prstGeom>
          <a:noFill/>
          <a:ln>
            <a:noFill/>
          </a:ln>
        </p:spPr>
      </p:pic>
      <p:pic>
        <p:nvPicPr>
          <p:cNvPr descr="HD-ShadowShort.png" id="175" name="Google Shape;175;p29"/>
          <p:cNvPicPr preferRelativeResize="0"/>
          <p:nvPr/>
        </p:nvPicPr>
        <p:blipFill rotWithShape="1">
          <a:blip r:embed="rId4">
            <a:alphaModFix/>
          </a:blip>
          <a:srcRect b="0" l="0" r="0" t="0"/>
          <a:stretch/>
        </p:blipFill>
        <p:spPr>
          <a:xfrm>
            <a:off x="6833787" y="3182884"/>
            <a:ext cx="2307831" cy="207705"/>
          </a:xfrm>
          <a:prstGeom prst="rect">
            <a:avLst/>
          </a:prstGeom>
          <a:noFill/>
          <a:ln>
            <a:noFill/>
          </a:ln>
        </p:spPr>
      </p:pic>
      <p:sp>
        <p:nvSpPr>
          <p:cNvPr id="176" name="Google Shape;176;p29"/>
          <p:cNvSpPr/>
          <p:nvPr/>
        </p:nvSpPr>
        <p:spPr>
          <a:xfrm>
            <a:off x="-271129" y="1942559"/>
            <a:ext cx="6997194" cy="1245249"/>
          </a:xfrm>
          <a:prstGeom prst="rect">
            <a:avLst/>
          </a:prstGeom>
          <a:solidFill>
            <a:srgbClr val="FEFEFE"/>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7" name="Google Shape;177;p29"/>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rgbClr val="3F3F3F"/>
              </a:buClr>
              <a:buSzPts val="4100"/>
              <a:buFont typeface="Oswald"/>
              <a:buNone/>
              <a:defRPr sz="4100">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8" name="Google Shape;178;p29"/>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rgbClr val="3F3F3F"/>
              </a:buClr>
              <a:buSzPts val="1500"/>
              <a:buNone/>
              <a:defRPr sz="1500">
                <a:solidFill>
                  <a:srgbClr val="3F3F3F"/>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79" name="Google Shape;179;p29"/>
          <p:cNvSpPr/>
          <p:nvPr/>
        </p:nvSpPr>
        <p:spPr>
          <a:xfrm>
            <a:off x="6833786" y="1942559"/>
            <a:ext cx="240546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0" name="Google Shape;180;p29"/>
          <p:cNvSpPr txBox="1"/>
          <p:nvPr>
            <p:ph idx="12" type="sldNum"/>
          </p:nvPr>
        </p:nvSpPr>
        <p:spPr>
          <a:xfrm>
            <a:off x="6941510" y="2062753"/>
            <a:ext cx="878916" cy="1017331"/>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sz="2700">
                <a:solidFill>
                  <a:srgbClr val="888888"/>
                </a:solidFill>
                <a:latin typeface="Oswald"/>
                <a:ea typeface="Oswald"/>
                <a:cs typeface="Oswald"/>
                <a:sym typeface="Oswald"/>
              </a:defRPr>
            </a:lvl1pPr>
            <a:lvl2pPr indent="0" lvl="1" marL="0" algn="l">
              <a:spcBef>
                <a:spcPts val="0"/>
              </a:spcBef>
              <a:buNone/>
              <a:defRPr sz="2700">
                <a:solidFill>
                  <a:srgbClr val="888888"/>
                </a:solidFill>
                <a:latin typeface="Oswald"/>
                <a:ea typeface="Oswald"/>
                <a:cs typeface="Oswald"/>
                <a:sym typeface="Oswald"/>
              </a:defRPr>
            </a:lvl2pPr>
            <a:lvl3pPr indent="0" lvl="2" marL="0" algn="l">
              <a:spcBef>
                <a:spcPts val="0"/>
              </a:spcBef>
              <a:buNone/>
              <a:defRPr sz="2700">
                <a:solidFill>
                  <a:srgbClr val="888888"/>
                </a:solidFill>
                <a:latin typeface="Oswald"/>
                <a:ea typeface="Oswald"/>
                <a:cs typeface="Oswald"/>
                <a:sym typeface="Oswald"/>
              </a:defRPr>
            </a:lvl3pPr>
            <a:lvl4pPr indent="0" lvl="3" marL="0" algn="l">
              <a:spcBef>
                <a:spcPts val="0"/>
              </a:spcBef>
              <a:buNone/>
              <a:defRPr sz="2700">
                <a:solidFill>
                  <a:srgbClr val="888888"/>
                </a:solidFill>
                <a:latin typeface="Oswald"/>
                <a:ea typeface="Oswald"/>
                <a:cs typeface="Oswald"/>
                <a:sym typeface="Oswald"/>
              </a:defRPr>
            </a:lvl4pPr>
            <a:lvl5pPr indent="0" lvl="4" marL="0" algn="l">
              <a:spcBef>
                <a:spcPts val="0"/>
              </a:spcBef>
              <a:buNone/>
              <a:defRPr sz="2700">
                <a:solidFill>
                  <a:srgbClr val="888888"/>
                </a:solidFill>
                <a:latin typeface="Oswald"/>
                <a:ea typeface="Oswald"/>
                <a:cs typeface="Oswald"/>
                <a:sym typeface="Oswald"/>
              </a:defRPr>
            </a:lvl5pPr>
            <a:lvl6pPr indent="0" lvl="5" marL="0" algn="l">
              <a:spcBef>
                <a:spcPts val="0"/>
              </a:spcBef>
              <a:buNone/>
              <a:defRPr sz="2700">
                <a:solidFill>
                  <a:srgbClr val="888888"/>
                </a:solidFill>
                <a:latin typeface="Oswald"/>
                <a:ea typeface="Oswald"/>
                <a:cs typeface="Oswald"/>
                <a:sym typeface="Oswald"/>
              </a:defRPr>
            </a:lvl6pPr>
            <a:lvl7pPr indent="0" lvl="6" marL="0" algn="l">
              <a:spcBef>
                <a:spcPts val="0"/>
              </a:spcBef>
              <a:buNone/>
              <a:defRPr sz="2700">
                <a:solidFill>
                  <a:srgbClr val="888888"/>
                </a:solidFill>
                <a:latin typeface="Oswald"/>
                <a:ea typeface="Oswald"/>
                <a:cs typeface="Oswald"/>
                <a:sym typeface="Oswald"/>
              </a:defRPr>
            </a:lvl7pPr>
            <a:lvl8pPr indent="0" lvl="7" marL="0" algn="l">
              <a:spcBef>
                <a:spcPts val="0"/>
              </a:spcBef>
              <a:buNone/>
              <a:defRPr sz="2700">
                <a:solidFill>
                  <a:srgbClr val="888888"/>
                </a:solidFill>
                <a:latin typeface="Oswald"/>
                <a:ea typeface="Oswald"/>
                <a:cs typeface="Oswald"/>
                <a:sym typeface="Oswald"/>
              </a:defRPr>
            </a:lvl8pPr>
            <a:lvl9pPr indent="0" lvl="8" marL="0" algn="l">
              <a:spcBef>
                <a:spcPts val="0"/>
              </a:spcBef>
              <a:buNone/>
              <a:defRPr sz="2700">
                <a:solidFill>
                  <a:srgbClr val="888888"/>
                </a:solidFill>
                <a:latin typeface="Oswald"/>
                <a:ea typeface="Oswald"/>
                <a:cs typeface="Oswald"/>
                <a:sym typeface="Oswald"/>
              </a:defRPr>
            </a:lvl9pPr>
          </a:lstStyle>
          <a:p>
            <a:pPr indent="0" lvl="0" marL="0" rtl="0" algn="l">
              <a:spcBef>
                <a:spcPts val="0"/>
              </a:spcBef>
              <a:spcAft>
                <a:spcPts val="0"/>
              </a:spcAft>
              <a:buNone/>
            </a:pPr>
            <a:fld id="{00000000-1234-1234-1234-123412341234}" type="slidenum">
              <a:rPr lang="en"/>
              <a:t>‹#›</a:t>
            </a:fld>
            <a:endParaRPr/>
          </a:p>
        </p:txBody>
      </p:sp>
      <p:pic>
        <p:nvPicPr>
          <p:cNvPr id="181" name="Google Shape;181;p29"/>
          <p:cNvPicPr preferRelativeResize="0"/>
          <p:nvPr/>
        </p:nvPicPr>
        <p:blipFill rotWithShape="1">
          <a:blip r:embed="rId5">
            <a:alphaModFix/>
          </a:blip>
          <a:srcRect b="0" l="0" r="0" t="0"/>
          <a:stretch/>
        </p:blipFill>
        <p:spPr>
          <a:xfrm>
            <a:off x="514890" y="1003120"/>
            <a:ext cx="2981325" cy="733425"/>
          </a:xfrm>
          <a:prstGeom prst="rect">
            <a:avLst/>
          </a:prstGeom>
          <a:noFill/>
          <a:ln>
            <a:noFill/>
          </a:ln>
        </p:spPr>
      </p:pic>
      <p:sp>
        <p:nvSpPr>
          <p:cNvPr id="182" name="Google Shape;182;p29"/>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3" name="Google Shape;183;p29"/>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1 MAROON">
  <p:cSld name="1_Title 1 MAROON">
    <p:bg>
      <p:bgPr>
        <a:blipFill>
          <a:blip r:embed="rId2">
            <a:alphaModFix/>
          </a:blip>
          <a:stretch>
            <a:fillRect/>
          </a:stretch>
        </a:blipFill>
      </p:bgPr>
    </p:bg>
    <p:spTree>
      <p:nvGrpSpPr>
        <p:cNvPr id="184" name="Shape 184"/>
        <p:cNvGrpSpPr/>
        <p:nvPr/>
      </p:nvGrpSpPr>
      <p:grpSpPr>
        <a:xfrm>
          <a:off x="0" y="0"/>
          <a:ext cx="0" cy="0"/>
          <a:chOff x="0" y="0"/>
          <a:chExt cx="0" cy="0"/>
        </a:xfrm>
      </p:grpSpPr>
      <p:pic>
        <p:nvPicPr>
          <p:cNvPr descr="HD-ShadowLong.png" id="185" name="Google Shape;185;p30"/>
          <p:cNvPicPr preferRelativeResize="0"/>
          <p:nvPr/>
        </p:nvPicPr>
        <p:blipFill rotWithShape="1">
          <a:blip r:embed="rId3">
            <a:alphaModFix/>
          </a:blip>
          <a:srcRect b="0" l="0" r="0" t="0"/>
          <a:stretch/>
        </p:blipFill>
        <p:spPr>
          <a:xfrm>
            <a:off x="1" y="3182138"/>
            <a:ext cx="6726063" cy="206957"/>
          </a:xfrm>
          <a:prstGeom prst="rect">
            <a:avLst/>
          </a:prstGeom>
          <a:noFill/>
          <a:ln>
            <a:noFill/>
          </a:ln>
        </p:spPr>
      </p:pic>
      <p:pic>
        <p:nvPicPr>
          <p:cNvPr descr="HD-ShadowShort.png" id="186" name="Google Shape;186;p30"/>
          <p:cNvPicPr preferRelativeResize="0"/>
          <p:nvPr/>
        </p:nvPicPr>
        <p:blipFill rotWithShape="1">
          <a:blip r:embed="rId4">
            <a:alphaModFix/>
          </a:blip>
          <a:srcRect b="0" l="0" r="0" t="0"/>
          <a:stretch/>
        </p:blipFill>
        <p:spPr>
          <a:xfrm>
            <a:off x="6833787" y="3182884"/>
            <a:ext cx="2307831" cy="207705"/>
          </a:xfrm>
          <a:prstGeom prst="rect">
            <a:avLst/>
          </a:prstGeom>
          <a:noFill/>
          <a:ln>
            <a:noFill/>
          </a:ln>
        </p:spPr>
      </p:pic>
      <p:sp>
        <p:nvSpPr>
          <p:cNvPr id="187" name="Google Shape;187;p30"/>
          <p:cNvSpPr/>
          <p:nvPr/>
        </p:nvSpPr>
        <p:spPr>
          <a:xfrm>
            <a:off x="0" y="1942559"/>
            <a:ext cx="6726064" cy="1245249"/>
          </a:xfrm>
          <a:prstGeom prst="rect">
            <a:avLst/>
          </a:prstGeom>
          <a:solidFill>
            <a:srgbClr val="0C0C0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8" name="Google Shape;188;p30"/>
          <p:cNvSpPr/>
          <p:nvPr/>
        </p:nvSpPr>
        <p:spPr>
          <a:xfrm>
            <a:off x="6833786" y="1942559"/>
            <a:ext cx="238641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9" name="Google Shape;189;p30"/>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0" name="Google Shape;190;p30"/>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pic>
        <p:nvPicPr>
          <p:cNvPr descr="Logo&#10;&#10;Description automatically generated" id="191" name="Google Shape;191;p30"/>
          <p:cNvPicPr preferRelativeResize="0"/>
          <p:nvPr/>
        </p:nvPicPr>
        <p:blipFill rotWithShape="1">
          <a:blip r:embed="rId5">
            <a:alphaModFix/>
          </a:blip>
          <a:srcRect b="0" l="0" r="0" t="0"/>
          <a:stretch/>
        </p:blipFill>
        <p:spPr>
          <a:xfrm>
            <a:off x="7105650" y="2109522"/>
            <a:ext cx="1730769" cy="942498"/>
          </a:xfrm>
          <a:prstGeom prst="rect">
            <a:avLst/>
          </a:prstGeom>
          <a:noFill/>
          <a:ln>
            <a:noFill/>
          </a:ln>
        </p:spPr>
      </p:pic>
      <p:sp>
        <p:nvSpPr>
          <p:cNvPr id="192" name="Google Shape;192;p30"/>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3" name="Google Shape;193;p30"/>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1 GRAY">
  <p:cSld name="1_Title 1 GRAY">
    <p:spTree>
      <p:nvGrpSpPr>
        <p:cNvPr id="194" name="Shape 194"/>
        <p:cNvGrpSpPr/>
        <p:nvPr/>
      </p:nvGrpSpPr>
      <p:grpSpPr>
        <a:xfrm>
          <a:off x="0" y="0"/>
          <a:ext cx="0" cy="0"/>
          <a:chOff x="0" y="0"/>
          <a:chExt cx="0" cy="0"/>
        </a:xfrm>
      </p:grpSpPr>
      <p:pic>
        <p:nvPicPr>
          <p:cNvPr descr="HD-ShadowLong.png" id="195" name="Google Shape;195;p31"/>
          <p:cNvPicPr preferRelativeResize="0"/>
          <p:nvPr/>
        </p:nvPicPr>
        <p:blipFill rotWithShape="1">
          <a:blip r:embed="rId2">
            <a:alphaModFix/>
          </a:blip>
          <a:srcRect b="0" l="0" r="0" t="0"/>
          <a:stretch/>
        </p:blipFill>
        <p:spPr>
          <a:xfrm>
            <a:off x="1" y="3182138"/>
            <a:ext cx="6726063" cy="206957"/>
          </a:xfrm>
          <a:prstGeom prst="rect">
            <a:avLst/>
          </a:prstGeom>
          <a:noFill/>
          <a:ln>
            <a:noFill/>
          </a:ln>
        </p:spPr>
      </p:pic>
      <p:pic>
        <p:nvPicPr>
          <p:cNvPr descr="HD-ShadowShort.png" id="196" name="Google Shape;196;p31"/>
          <p:cNvPicPr preferRelativeResize="0"/>
          <p:nvPr/>
        </p:nvPicPr>
        <p:blipFill rotWithShape="1">
          <a:blip r:embed="rId3">
            <a:alphaModFix/>
          </a:blip>
          <a:srcRect b="0" l="0" r="0" t="0"/>
          <a:stretch/>
        </p:blipFill>
        <p:spPr>
          <a:xfrm>
            <a:off x="6833787" y="3182884"/>
            <a:ext cx="2307831" cy="207705"/>
          </a:xfrm>
          <a:prstGeom prst="rect">
            <a:avLst/>
          </a:prstGeom>
          <a:noFill/>
          <a:ln>
            <a:noFill/>
          </a:ln>
        </p:spPr>
      </p:pic>
      <p:sp>
        <p:nvSpPr>
          <p:cNvPr id="197" name="Google Shape;197;p31"/>
          <p:cNvSpPr/>
          <p:nvPr/>
        </p:nvSpPr>
        <p:spPr>
          <a:xfrm>
            <a:off x="0" y="1942559"/>
            <a:ext cx="6726064" cy="12452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8" name="Google Shape;198;p31"/>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9" name="Google Shape;199;p31"/>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200" name="Google Shape;200;p31"/>
          <p:cNvSpPr/>
          <p:nvPr/>
        </p:nvSpPr>
        <p:spPr>
          <a:xfrm>
            <a:off x="6833786" y="1942559"/>
            <a:ext cx="2395939"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01" name="Google Shape;201;p31"/>
          <p:cNvPicPr preferRelativeResize="0"/>
          <p:nvPr/>
        </p:nvPicPr>
        <p:blipFill rotWithShape="1">
          <a:blip r:embed="rId4">
            <a:alphaModFix/>
          </a:blip>
          <a:srcRect b="0" l="0" r="0" t="0"/>
          <a:stretch/>
        </p:blipFill>
        <p:spPr>
          <a:xfrm>
            <a:off x="7105650" y="2109522"/>
            <a:ext cx="1730769" cy="942498"/>
          </a:xfrm>
          <a:prstGeom prst="rect">
            <a:avLst/>
          </a:prstGeom>
          <a:noFill/>
          <a:ln>
            <a:noFill/>
          </a:ln>
        </p:spPr>
      </p:pic>
      <p:sp>
        <p:nvSpPr>
          <p:cNvPr id="202" name="Google Shape;202;p31"/>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3" name="Google Shape;203;p31"/>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1 WHITE">
  <p:cSld name="1_Title 1 WHITE">
    <p:bg>
      <p:bgPr>
        <a:blipFill>
          <a:blip r:embed="rId2">
            <a:alphaModFix amt="75000"/>
          </a:blip>
          <a:stretch>
            <a:fillRect/>
          </a:stretch>
        </a:blipFill>
      </p:bgPr>
    </p:bg>
    <p:spTree>
      <p:nvGrpSpPr>
        <p:cNvPr id="204" name="Shape 204"/>
        <p:cNvGrpSpPr/>
        <p:nvPr/>
      </p:nvGrpSpPr>
      <p:grpSpPr>
        <a:xfrm>
          <a:off x="0" y="0"/>
          <a:ext cx="0" cy="0"/>
          <a:chOff x="0" y="0"/>
          <a:chExt cx="0" cy="0"/>
        </a:xfrm>
      </p:grpSpPr>
      <p:pic>
        <p:nvPicPr>
          <p:cNvPr descr="HD-ShadowLong.png" id="205" name="Google Shape;205;p32"/>
          <p:cNvPicPr preferRelativeResize="0"/>
          <p:nvPr/>
        </p:nvPicPr>
        <p:blipFill rotWithShape="1">
          <a:blip r:embed="rId3">
            <a:alphaModFix/>
          </a:blip>
          <a:srcRect b="0" l="0" r="0" t="0"/>
          <a:stretch/>
        </p:blipFill>
        <p:spPr>
          <a:xfrm>
            <a:off x="1" y="3182138"/>
            <a:ext cx="6726063" cy="206957"/>
          </a:xfrm>
          <a:prstGeom prst="rect">
            <a:avLst/>
          </a:prstGeom>
          <a:noFill/>
          <a:ln>
            <a:noFill/>
          </a:ln>
        </p:spPr>
      </p:pic>
      <p:pic>
        <p:nvPicPr>
          <p:cNvPr descr="HD-ShadowShort.png" id="206" name="Google Shape;206;p32"/>
          <p:cNvPicPr preferRelativeResize="0"/>
          <p:nvPr/>
        </p:nvPicPr>
        <p:blipFill rotWithShape="1">
          <a:blip r:embed="rId4">
            <a:alphaModFix/>
          </a:blip>
          <a:srcRect b="0" l="0" r="0" t="0"/>
          <a:stretch/>
        </p:blipFill>
        <p:spPr>
          <a:xfrm>
            <a:off x="6833787" y="3182884"/>
            <a:ext cx="2307831" cy="207705"/>
          </a:xfrm>
          <a:prstGeom prst="rect">
            <a:avLst/>
          </a:prstGeom>
          <a:noFill/>
          <a:ln>
            <a:noFill/>
          </a:ln>
        </p:spPr>
      </p:pic>
      <p:sp>
        <p:nvSpPr>
          <p:cNvPr id="207" name="Google Shape;207;p32"/>
          <p:cNvSpPr/>
          <p:nvPr/>
        </p:nvSpPr>
        <p:spPr>
          <a:xfrm>
            <a:off x="-271129" y="1942559"/>
            <a:ext cx="6997194" cy="1245249"/>
          </a:xfrm>
          <a:prstGeom prst="rect">
            <a:avLst/>
          </a:prstGeom>
          <a:solidFill>
            <a:srgbClr val="FEFEFE"/>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8" name="Google Shape;208;p32"/>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rgbClr val="3F3F3F"/>
              </a:buClr>
              <a:buSzPts val="4100"/>
              <a:buFont typeface="Oswald"/>
              <a:buNone/>
              <a:defRPr sz="4100">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9" name="Google Shape;209;p32"/>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rgbClr val="3F3F3F"/>
              </a:buClr>
              <a:buSzPts val="1500"/>
              <a:buNone/>
              <a:defRPr sz="1500">
                <a:solidFill>
                  <a:srgbClr val="3F3F3F"/>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10" name="Google Shape;210;p32"/>
          <p:cNvSpPr/>
          <p:nvPr/>
        </p:nvSpPr>
        <p:spPr>
          <a:xfrm>
            <a:off x="6833786" y="1942559"/>
            <a:ext cx="231021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11" name="Google Shape;211;p32"/>
          <p:cNvPicPr preferRelativeResize="0"/>
          <p:nvPr/>
        </p:nvPicPr>
        <p:blipFill rotWithShape="1">
          <a:blip r:embed="rId5">
            <a:alphaModFix/>
          </a:blip>
          <a:srcRect b="0" l="0" r="0" t="0"/>
          <a:stretch/>
        </p:blipFill>
        <p:spPr>
          <a:xfrm>
            <a:off x="7105650" y="2109522"/>
            <a:ext cx="1730769" cy="942498"/>
          </a:xfrm>
          <a:prstGeom prst="rect">
            <a:avLst/>
          </a:prstGeom>
          <a:noFill/>
          <a:ln>
            <a:noFill/>
          </a:ln>
        </p:spPr>
      </p:pic>
      <p:sp>
        <p:nvSpPr>
          <p:cNvPr id="212" name="Google Shape;212;p32"/>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3" name="Google Shape;213;p32"/>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GRAY">
  <p:cSld name="Title 2 GRAY">
    <p:bg>
      <p:bgPr>
        <a:blipFill>
          <a:blip r:embed="rId2">
            <a:alphaModFix/>
          </a:blip>
          <a:stretch>
            <a:fillRect/>
          </a:stretch>
        </a:blipFill>
      </p:bgPr>
    </p:bg>
    <p:spTree>
      <p:nvGrpSpPr>
        <p:cNvPr id="214" name="Shape 214"/>
        <p:cNvGrpSpPr/>
        <p:nvPr/>
      </p:nvGrpSpPr>
      <p:grpSpPr>
        <a:xfrm>
          <a:off x="0" y="0"/>
          <a:ext cx="0" cy="0"/>
          <a:chOff x="0" y="0"/>
          <a:chExt cx="0" cy="0"/>
        </a:xfrm>
      </p:grpSpPr>
      <p:pic>
        <p:nvPicPr>
          <p:cNvPr descr="HD-ShadowLong.png" id="215" name="Google Shape;215;p33"/>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216" name="Google Shape;216;p33"/>
          <p:cNvSpPr/>
          <p:nvPr/>
        </p:nvSpPr>
        <p:spPr>
          <a:xfrm>
            <a:off x="0" y="1942559"/>
            <a:ext cx="9144000" cy="1245249"/>
          </a:xfrm>
          <a:prstGeom prst="rect">
            <a:avLst/>
          </a:prstGeom>
          <a:solidFill>
            <a:srgbClr val="59595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Trebuchet MS"/>
              <a:ea typeface="Trebuchet MS"/>
              <a:cs typeface="Trebuchet MS"/>
              <a:sym typeface="Trebuchet MS"/>
            </a:endParaRPr>
          </a:p>
        </p:txBody>
      </p:sp>
      <p:sp>
        <p:nvSpPr>
          <p:cNvPr id="217" name="Google Shape;217;p33"/>
          <p:cNvSpPr txBox="1"/>
          <p:nvPr>
            <p:ph type="ctrTitle"/>
          </p:nvPr>
        </p:nvSpPr>
        <p:spPr>
          <a:xfrm>
            <a:off x="510242" y="1954590"/>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8" name="Google Shape;218;p33"/>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pic>
        <p:nvPicPr>
          <p:cNvPr descr="Logo&#10;&#10;Description automatically generated" id="219" name="Google Shape;219;p33"/>
          <p:cNvPicPr preferRelativeResize="0"/>
          <p:nvPr/>
        </p:nvPicPr>
        <p:blipFill rotWithShape="1">
          <a:blip r:embed="rId4">
            <a:alphaModFix/>
          </a:blip>
          <a:srcRect b="0" l="0" r="0" t="0"/>
          <a:stretch/>
        </p:blipFill>
        <p:spPr>
          <a:xfrm>
            <a:off x="3492794" y="549902"/>
            <a:ext cx="2139470" cy="1165058"/>
          </a:xfrm>
          <a:prstGeom prst="rect">
            <a:avLst/>
          </a:prstGeom>
          <a:noFill/>
          <a:ln>
            <a:noFill/>
          </a:ln>
        </p:spPr>
      </p:pic>
      <p:sp>
        <p:nvSpPr>
          <p:cNvPr id="220" name="Google Shape;220;p33"/>
          <p:cNvSpPr txBox="1"/>
          <p:nvPr>
            <p:ph idx="10" type="dt"/>
          </p:nvPr>
        </p:nvSpPr>
        <p:spPr>
          <a:xfrm>
            <a:off x="494415" y="4547834"/>
            <a:ext cx="8197701"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1" name="Google Shape;221;p33"/>
          <p:cNvSpPr txBox="1"/>
          <p:nvPr>
            <p:ph idx="11" type="ftr"/>
          </p:nvPr>
        </p:nvSpPr>
        <p:spPr>
          <a:xfrm>
            <a:off x="510240" y="4228857"/>
            <a:ext cx="8181875"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 GRAY">
  <p:cSld name="SECTION 1 - GRAY">
    <p:bg>
      <p:bgPr>
        <a:blipFill>
          <a:blip r:embed="rId2">
            <a:alphaModFix/>
          </a:blip>
          <a:stretch>
            <a:fillRect/>
          </a:stretch>
        </a:blipFill>
      </p:bgPr>
    </p:bg>
    <p:spTree>
      <p:nvGrpSpPr>
        <p:cNvPr id="222" name="Shape 222"/>
        <p:cNvGrpSpPr/>
        <p:nvPr/>
      </p:nvGrpSpPr>
      <p:grpSpPr>
        <a:xfrm>
          <a:off x="0" y="0"/>
          <a:ext cx="0" cy="0"/>
          <a:chOff x="0" y="0"/>
          <a:chExt cx="0" cy="0"/>
        </a:xfrm>
      </p:grpSpPr>
      <p:pic>
        <p:nvPicPr>
          <p:cNvPr descr="HD-ShadowLong.png" id="223" name="Google Shape;223;p34"/>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224" name="Google Shape;224;p34"/>
          <p:cNvSpPr/>
          <p:nvPr/>
        </p:nvSpPr>
        <p:spPr>
          <a:xfrm>
            <a:off x="0" y="1942559"/>
            <a:ext cx="9144000" cy="1245249"/>
          </a:xfrm>
          <a:prstGeom prst="rect">
            <a:avLst/>
          </a:prstGeom>
          <a:solidFill>
            <a:srgbClr val="59595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Trebuchet MS"/>
              <a:ea typeface="Trebuchet MS"/>
              <a:cs typeface="Trebuchet MS"/>
              <a:sym typeface="Trebuchet MS"/>
            </a:endParaRPr>
          </a:p>
        </p:txBody>
      </p:sp>
      <p:sp>
        <p:nvSpPr>
          <p:cNvPr id="225" name="Google Shape;225;p34"/>
          <p:cNvSpPr txBox="1"/>
          <p:nvPr>
            <p:ph type="ctrTitle"/>
          </p:nvPr>
        </p:nvSpPr>
        <p:spPr>
          <a:xfrm>
            <a:off x="510242" y="1954590"/>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6" name="Google Shape;226;p34"/>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 WHITE">
  <p:cSld name="SECTION 1 - WHITE">
    <p:bg>
      <p:bgPr>
        <a:blipFill>
          <a:blip r:embed="rId2">
            <a:alphaModFix amt="75000"/>
          </a:blip>
          <a:stretch>
            <a:fillRect/>
          </a:stretch>
        </a:blipFill>
      </p:bgPr>
    </p:bg>
    <p:spTree>
      <p:nvGrpSpPr>
        <p:cNvPr id="227" name="Shape 227"/>
        <p:cNvGrpSpPr/>
        <p:nvPr/>
      </p:nvGrpSpPr>
      <p:grpSpPr>
        <a:xfrm>
          <a:off x="0" y="0"/>
          <a:ext cx="0" cy="0"/>
          <a:chOff x="0" y="0"/>
          <a:chExt cx="0" cy="0"/>
        </a:xfrm>
      </p:grpSpPr>
      <p:pic>
        <p:nvPicPr>
          <p:cNvPr descr="HD-ShadowLong.png" id="228" name="Google Shape;228;p35"/>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229" name="Google Shape;229;p35"/>
          <p:cNvSpPr/>
          <p:nvPr/>
        </p:nvSpPr>
        <p:spPr>
          <a:xfrm>
            <a:off x="0" y="1942559"/>
            <a:ext cx="9144000" cy="1245249"/>
          </a:xfrm>
          <a:prstGeom prst="rect">
            <a:avLst/>
          </a:prstGeom>
          <a:solidFill>
            <a:srgbClr val="722E3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0" name="Google Shape;230;p35"/>
          <p:cNvSpPr txBox="1"/>
          <p:nvPr>
            <p:ph type="ctrTitle"/>
          </p:nvPr>
        </p:nvSpPr>
        <p:spPr>
          <a:xfrm>
            <a:off x="510242" y="1946615"/>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1" name="Google Shape;231;p35"/>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rgbClr val="3F3F3F"/>
              </a:buClr>
              <a:buSzPts val="1500"/>
              <a:buNone/>
              <a:defRPr sz="1500">
                <a:solidFill>
                  <a:srgbClr val="3F3F3F"/>
                </a:solidFill>
              </a:defRPr>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 - MAROON">
  <p:cSld name="SECTION 2 - MAROON">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36"/>
          <p:cNvSpPr txBox="1"/>
          <p:nvPr>
            <p:ph type="ctrTitle"/>
          </p:nvPr>
        </p:nvSpPr>
        <p:spPr>
          <a:xfrm>
            <a:off x="510242" y="1523970"/>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4" name="Google Shape;234;p36"/>
          <p:cNvSpPr txBox="1"/>
          <p:nvPr>
            <p:ph idx="1" type="subTitle"/>
          </p:nvPr>
        </p:nvSpPr>
        <p:spPr>
          <a:xfrm>
            <a:off x="510242" y="2561882"/>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 - GRAY">
  <p:cSld name="SECTION 2 - GRAY">
    <p:bg>
      <p:bgPr>
        <a:blipFill>
          <a:blip r:embed="rId2">
            <a:alphaModFix/>
          </a:blip>
          <a:stretch>
            <a:fillRect/>
          </a:stretch>
        </a:blipFill>
      </p:bgPr>
    </p:bg>
    <p:spTree>
      <p:nvGrpSpPr>
        <p:cNvPr id="235" name="Shape 235"/>
        <p:cNvGrpSpPr/>
        <p:nvPr/>
      </p:nvGrpSpPr>
      <p:grpSpPr>
        <a:xfrm>
          <a:off x="0" y="0"/>
          <a:ext cx="0" cy="0"/>
          <a:chOff x="0" y="0"/>
          <a:chExt cx="0" cy="0"/>
        </a:xfrm>
      </p:grpSpPr>
      <p:sp>
        <p:nvSpPr>
          <p:cNvPr id="236" name="Google Shape;236;p37"/>
          <p:cNvSpPr txBox="1"/>
          <p:nvPr>
            <p:ph type="ctrTitle"/>
          </p:nvPr>
        </p:nvSpPr>
        <p:spPr>
          <a:xfrm>
            <a:off x="510242" y="1523971"/>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7" name="Google Shape;237;p37"/>
          <p:cNvSpPr txBox="1"/>
          <p:nvPr>
            <p:ph idx="1" type="subTitle"/>
          </p:nvPr>
        </p:nvSpPr>
        <p:spPr>
          <a:xfrm>
            <a:off x="510242" y="2561883"/>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 - MAROON" type="secHead">
  <p:cSld name="SECTION_HEADER">
    <p:bg>
      <p:bgPr>
        <a:blipFill>
          <a:blip r:embed="rId2">
            <a:alphaModFix/>
          </a:blip>
          <a:stretch>
            <a:fillRect/>
          </a:stretch>
        </a:blipFill>
      </p:bgPr>
    </p:bg>
    <p:spTree>
      <p:nvGrpSpPr>
        <p:cNvPr id="238" name="Shape 238"/>
        <p:cNvGrpSpPr/>
        <p:nvPr/>
      </p:nvGrpSpPr>
      <p:grpSpPr>
        <a:xfrm>
          <a:off x="0" y="0"/>
          <a:ext cx="0" cy="0"/>
          <a:chOff x="0" y="0"/>
          <a:chExt cx="0" cy="0"/>
        </a:xfrm>
      </p:grpSpPr>
      <p:pic>
        <p:nvPicPr>
          <p:cNvPr descr="HD-ShadowLong.png" id="239" name="Google Shape;239;p38"/>
          <p:cNvPicPr preferRelativeResize="0"/>
          <p:nvPr/>
        </p:nvPicPr>
        <p:blipFill rotWithShape="1">
          <a:blip r:embed="rId3">
            <a:alphaModFix/>
          </a:blip>
          <a:srcRect b="0" l="0" r="0" t="0"/>
          <a:stretch/>
        </p:blipFill>
        <p:spPr>
          <a:xfrm>
            <a:off x="1" y="3022900"/>
            <a:ext cx="7245870" cy="240873"/>
          </a:xfrm>
          <a:prstGeom prst="rect">
            <a:avLst/>
          </a:prstGeom>
          <a:noFill/>
          <a:ln>
            <a:noFill/>
          </a:ln>
        </p:spPr>
      </p:pic>
      <p:sp>
        <p:nvSpPr>
          <p:cNvPr id="240" name="Google Shape;240;p38"/>
          <p:cNvSpPr/>
          <p:nvPr/>
        </p:nvSpPr>
        <p:spPr>
          <a:xfrm>
            <a:off x="0" y="2002421"/>
            <a:ext cx="7264695" cy="1026149"/>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ShadowLong.png" id="241" name="Google Shape;241;p38"/>
          <p:cNvPicPr preferRelativeResize="0"/>
          <p:nvPr/>
        </p:nvPicPr>
        <p:blipFill rotWithShape="1">
          <a:blip r:embed="rId3">
            <a:alphaModFix/>
          </a:blip>
          <a:srcRect b="0" l="0" r="0" t="0"/>
          <a:stretch/>
        </p:blipFill>
        <p:spPr>
          <a:xfrm>
            <a:off x="-1" y="3025831"/>
            <a:ext cx="7257327" cy="240873"/>
          </a:xfrm>
          <a:prstGeom prst="rect">
            <a:avLst/>
          </a:prstGeom>
          <a:noFill/>
          <a:ln>
            <a:noFill/>
          </a:ln>
        </p:spPr>
      </p:pic>
      <p:sp>
        <p:nvSpPr>
          <p:cNvPr id="242" name="Google Shape;242;p38"/>
          <p:cNvSpPr txBox="1"/>
          <p:nvPr>
            <p:ph type="title"/>
          </p:nvPr>
        </p:nvSpPr>
        <p:spPr>
          <a:xfrm>
            <a:off x="-166877" y="2205416"/>
            <a:ext cx="7210395" cy="818091"/>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chemeClr val="lt1"/>
              </a:buClr>
              <a:buSzPts val="2700"/>
              <a:buFont typeface="Oswald"/>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3" name="Google Shape;243;p38"/>
          <p:cNvSpPr txBox="1"/>
          <p:nvPr>
            <p:ph idx="1" type="body"/>
          </p:nvPr>
        </p:nvSpPr>
        <p:spPr>
          <a:xfrm>
            <a:off x="300692" y="3116978"/>
            <a:ext cx="6747808" cy="1278013"/>
          </a:xfrm>
          <a:prstGeom prst="rect">
            <a:avLst/>
          </a:prstGeom>
          <a:noFill/>
          <a:ln>
            <a:noFill/>
          </a:ln>
        </p:spPr>
        <p:txBody>
          <a:bodyPr anchorCtr="0" anchor="t" bIns="34275" lIns="68575" spcFirstLastPara="1" rIns="68575" wrap="square" tIns="34275">
            <a:normAutofit/>
          </a:bodyPr>
          <a:lstStyle>
            <a:lvl1pPr indent="-228600" lvl="0" marL="457200" algn="r">
              <a:lnSpc>
                <a:spcPct val="90000"/>
              </a:lnSpc>
              <a:spcBef>
                <a:spcPts val="800"/>
              </a:spcBef>
              <a:spcAft>
                <a:spcPts val="0"/>
              </a:spcAft>
              <a:buClr>
                <a:schemeClr val="lt1"/>
              </a:buClr>
              <a:buSzPts val="1500"/>
              <a:buNone/>
              <a:defRPr sz="1500">
                <a:solidFill>
                  <a:schemeClr val="lt1"/>
                </a:solidFill>
              </a:defRPr>
            </a:lvl1pPr>
            <a:lvl2pPr indent="-228600" lvl="1" marL="914400" algn="l">
              <a:lnSpc>
                <a:spcPct val="90000"/>
              </a:lnSpc>
              <a:spcBef>
                <a:spcPts val="400"/>
              </a:spcBef>
              <a:spcAft>
                <a:spcPts val="0"/>
              </a:spcAft>
              <a:buClr>
                <a:schemeClr val="lt1"/>
              </a:buClr>
              <a:buSzPts val="1500"/>
              <a:buNone/>
              <a:defRPr sz="1500">
                <a:solidFill>
                  <a:schemeClr val="lt1"/>
                </a:solidFill>
              </a:defRPr>
            </a:lvl2pPr>
            <a:lvl3pPr indent="-228600" lvl="2" marL="1371600" algn="l">
              <a:lnSpc>
                <a:spcPct val="90000"/>
              </a:lnSpc>
              <a:spcBef>
                <a:spcPts val="400"/>
              </a:spcBef>
              <a:spcAft>
                <a:spcPts val="0"/>
              </a:spcAft>
              <a:buClr>
                <a:schemeClr val="lt1"/>
              </a:buClr>
              <a:buSzPts val="1400"/>
              <a:buNone/>
              <a:defRPr sz="1400">
                <a:solidFill>
                  <a:schemeClr val="lt1"/>
                </a:solidFill>
              </a:defRPr>
            </a:lvl3pPr>
            <a:lvl4pPr indent="-228600" lvl="3" marL="1828800" algn="l">
              <a:lnSpc>
                <a:spcPct val="90000"/>
              </a:lnSpc>
              <a:spcBef>
                <a:spcPts val="400"/>
              </a:spcBef>
              <a:spcAft>
                <a:spcPts val="0"/>
              </a:spcAft>
              <a:buClr>
                <a:schemeClr val="lt1"/>
              </a:buClr>
              <a:buSzPts val="1200"/>
              <a:buNone/>
              <a:defRPr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228600" lvl="5" marL="2743200" algn="l">
              <a:lnSpc>
                <a:spcPct val="90000"/>
              </a:lnSpc>
              <a:spcBef>
                <a:spcPts val="400"/>
              </a:spcBef>
              <a:spcAft>
                <a:spcPts val="0"/>
              </a:spcAft>
              <a:buClr>
                <a:schemeClr val="lt1"/>
              </a:buClr>
              <a:buSzPts val="1200"/>
              <a:buNone/>
              <a:defRPr sz="1200">
                <a:solidFill>
                  <a:schemeClr val="lt1"/>
                </a:solidFill>
              </a:defRPr>
            </a:lvl6pPr>
            <a:lvl7pPr indent="-228600" lvl="6" marL="3200400" algn="l">
              <a:lnSpc>
                <a:spcPct val="90000"/>
              </a:lnSpc>
              <a:spcBef>
                <a:spcPts val="400"/>
              </a:spcBef>
              <a:spcAft>
                <a:spcPts val="0"/>
              </a:spcAft>
              <a:buClr>
                <a:schemeClr val="lt1"/>
              </a:buClr>
              <a:buSzPts val="1200"/>
              <a:buNone/>
              <a:defRPr sz="1200">
                <a:solidFill>
                  <a:schemeClr val="lt1"/>
                </a:solidFill>
              </a:defRPr>
            </a:lvl7pPr>
            <a:lvl8pPr indent="-228600" lvl="7" marL="3657600" algn="l">
              <a:lnSpc>
                <a:spcPct val="90000"/>
              </a:lnSpc>
              <a:spcBef>
                <a:spcPts val="400"/>
              </a:spcBef>
              <a:spcAft>
                <a:spcPts val="0"/>
              </a:spcAft>
              <a:buClr>
                <a:schemeClr val="lt1"/>
              </a:buClr>
              <a:buSzPts val="1200"/>
              <a:buNone/>
              <a:defRPr sz="1200">
                <a:solidFill>
                  <a:schemeClr val="lt1"/>
                </a:solidFill>
              </a:defRPr>
            </a:lvl8pPr>
            <a:lvl9pPr indent="-228600" lvl="8" marL="4114800" algn="l">
              <a:lnSpc>
                <a:spcPct val="90000"/>
              </a:lnSpc>
              <a:spcBef>
                <a:spcPts val="400"/>
              </a:spcBef>
              <a:spcAft>
                <a:spcPts val="0"/>
              </a:spcAft>
              <a:buClr>
                <a:schemeClr val="lt1"/>
              </a:buClr>
              <a:buSzPts val="1200"/>
              <a:buNone/>
              <a:defRPr sz="1200">
                <a:solidFill>
                  <a:schemeClr val="lt1"/>
                </a:solidFill>
              </a:defRPr>
            </a:lvl9pPr>
          </a:lstStyle>
          <a:p/>
        </p:txBody>
      </p:sp>
      <p:pic>
        <p:nvPicPr>
          <p:cNvPr descr="HD-ShadowShort.png" id="244" name="Google Shape;244;p38"/>
          <p:cNvPicPr preferRelativeResize="0"/>
          <p:nvPr/>
        </p:nvPicPr>
        <p:blipFill rotWithShape="1">
          <a:blip r:embed="rId4">
            <a:alphaModFix/>
          </a:blip>
          <a:srcRect b="0" l="0" r="0" t="0"/>
          <a:stretch/>
        </p:blipFill>
        <p:spPr>
          <a:xfrm>
            <a:off x="7358297" y="3023645"/>
            <a:ext cx="1783321" cy="160499"/>
          </a:xfrm>
          <a:prstGeom prst="rect">
            <a:avLst/>
          </a:prstGeom>
          <a:noFill/>
          <a:ln>
            <a:noFill/>
          </a:ln>
        </p:spPr>
      </p:pic>
      <p:sp>
        <p:nvSpPr>
          <p:cNvPr id="245" name="Google Shape;245;p38"/>
          <p:cNvSpPr/>
          <p:nvPr/>
        </p:nvSpPr>
        <p:spPr>
          <a:xfrm>
            <a:off x="7352414" y="2002421"/>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46" name="Google Shape;246;p38"/>
          <p:cNvPicPr preferRelativeResize="0"/>
          <p:nvPr/>
        </p:nvPicPr>
        <p:blipFill rotWithShape="1">
          <a:blip r:embed="rId5">
            <a:alphaModFix/>
          </a:blip>
          <a:srcRect b="0" l="0" r="0" t="0"/>
          <a:stretch/>
        </p:blipFill>
        <p:spPr>
          <a:xfrm>
            <a:off x="7543578" y="2119047"/>
            <a:ext cx="1435716" cy="781826"/>
          </a:xfrm>
          <a:prstGeom prst="rect">
            <a:avLst/>
          </a:prstGeom>
          <a:noFill/>
          <a:ln>
            <a:noFill/>
          </a:ln>
        </p:spPr>
      </p:pic>
      <p:sp>
        <p:nvSpPr>
          <p:cNvPr id="247" name="Google Shape;247;p38"/>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8" name="Google Shape;248;p38"/>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 - GRAY">
  <p:cSld name="SECTION 3 - GRAY">
    <p:bg>
      <p:bgPr>
        <a:blipFill>
          <a:blip r:embed="rId2">
            <a:alphaModFix/>
          </a:blip>
          <a:stretch>
            <a:fillRect/>
          </a:stretch>
        </a:blipFill>
      </p:bgPr>
    </p:bg>
    <p:spTree>
      <p:nvGrpSpPr>
        <p:cNvPr id="249" name="Shape 249"/>
        <p:cNvGrpSpPr/>
        <p:nvPr/>
      </p:nvGrpSpPr>
      <p:grpSpPr>
        <a:xfrm>
          <a:off x="0" y="0"/>
          <a:ext cx="0" cy="0"/>
          <a:chOff x="0" y="0"/>
          <a:chExt cx="0" cy="0"/>
        </a:xfrm>
      </p:grpSpPr>
      <p:pic>
        <p:nvPicPr>
          <p:cNvPr descr="HD-ShadowLong.png" id="250" name="Google Shape;250;p39"/>
          <p:cNvPicPr preferRelativeResize="0"/>
          <p:nvPr/>
        </p:nvPicPr>
        <p:blipFill rotWithShape="1">
          <a:blip r:embed="rId3">
            <a:alphaModFix/>
          </a:blip>
          <a:srcRect b="0" l="0" r="0" t="0"/>
          <a:stretch/>
        </p:blipFill>
        <p:spPr>
          <a:xfrm>
            <a:off x="1" y="3022900"/>
            <a:ext cx="7245870" cy="240873"/>
          </a:xfrm>
          <a:prstGeom prst="rect">
            <a:avLst/>
          </a:prstGeom>
          <a:noFill/>
          <a:ln>
            <a:noFill/>
          </a:ln>
        </p:spPr>
      </p:pic>
      <p:sp>
        <p:nvSpPr>
          <p:cNvPr id="251" name="Google Shape;251;p39"/>
          <p:cNvSpPr/>
          <p:nvPr/>
        </p:nvSpPr>
        <p:spPr>
          <a:xfrm>
            <a:off x="0" y="2002421"/>
            <a:ext cx="7264695" cy="10261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ShadowLong.png" id="252" name="Google Shape;252;p39"/>
          <p:cNvPicPr preferRelativeResize="0"/>
          <p:nvPr/>
        </p:nvPicPr>
        <p:blipFill rotWithShape="1">
          <a:blip r:embed="rId3">
            <a:alphaModFix/>
          </a:blip>
          <a:srcRect b="0" l="0" r="0" t="0"/>
          <a:stretch/>
        </p:blipFill>
        <p:spPr>
          <a:xfrm>
            <a:off x="-1" y="3025831"/>
            <a:ext cx="7257327" cy="240873"/>
          </a:xfrm>
          <a:prstGeom prst="rect">
            <a:avLst/>
          </a:prstGeom>
          <a:noFill/>
          <a:ln>
            <a:noFill/>
          </a:ln>
        </p:spPr>
      </p:pic>
      <p:sp>
        <p:nvSpPr>
          <p:cNvPr id="253" name="Google Shape;253;p39"/>
          <p:cNvSpPr txBox="1"/>
          <p:nvPr>
            <p:ph type="title"/>
          </p:nvPr>
        </p:nvSpPr>
        <p:spPr>
          <a:xfrm>
            <a:off x="-166877" y="2205416"/>
            <a:ext cx="7210395" cy="818091"/>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chemeClr val="lt1"/>
              </a:buClr>
              <a:buSzPts val="2700"/>
              <a:buFont typeface="Oswald"/>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4" name="Google Shape;254;p39"/>
          <p:cNvSpPr txBox="1"/>
          <p:nvPr>
            <p:ph idx="1" type="body"/>
          </p:nvPr>
        </p:nvSpPr>
        <p:spPr>
          <a:xfrm>
            <a:off x="291167" y="3116978"/>
            <a:ext cx="6747808" cy="1278013"/>
          </a:xfrm>
          <a:prstGeom prst="rect">
            <a:avLst/>
          </a:prstGeom>
          <a:noFill/>
          <a:ln>
            <a:noFill/>
          </a:ln>
        </p:spPr>
        <p:txBody>
          <a:bodyPr anchorCtr="0" anchor="t" bIns="34275" lIns="68575" spcFirstLastPara="1" rIns="68575" wrap="square" tIns="34275">
            <a:normAutofit/>
          </a:bodyPr>
          <a:lstStyle>
            <a:lvl1pPr indent="-228600" lvl="0" marL="457200" algn="r">
              <a:lnSpc>
                <a:spcPct val="90000"/>
              </a:lnSpc>
              <a:spcBef>
                <a:spcPts val="800"/>
              </a:spcBef>
              <a:spcAft>
                <a:spcPts val="0"/>
              </a:spcAft>
              <a:buClr>
                <a:schemeClr val="lt1"/>
              </a:buClr>
              <a:buSzPts val="1500"/>
              <a:buNone/>
              <a:defRPr sz="1500">
                <a:solidFill>
                  <a:schemeClr val="lt1"/>
                </a:solidFill>
              </a:defRPr>
            </a:lvl1pPr>
            <a:lvl2pPr indent="-228600" lvl="1" marL="914400" algn="l">
              <a:lnSpc>
                <a:spcPct val="90000"/>
              </a:lnSpc>
              <a:spcBef>
                <a:spcPts val="400"/>
              </a:spcBef>
              <a:spcAft>
                <a:spcPts val="0"/>
              </a:spcAft>
              <a:buClr>
                <a:schemeClr val="lt1"/>
              </a:buClr>
              <a:buSzPts val="1500"/>
              <a:buNone/>
              <a:defRPr sz="1500">
                <a:solidFill>
                  <a:schemeClr val="lt1"/>
                </a:solidFill>
              </a:defRPr>
            </a:lvl2pPr>
            <a:lvl3pPr indent="-228600" lvl="2" marL="1371600" algn="l">
              <a:lnSpc>
                <a:spcPct val="90000"/>
              </a:lnSpc>
              <a:spcBef>
                <a:spcPts val="400"/>
              </a:spcBef>
              <a:spcAft>
                <a:spcPts val="0"/>
              </a:spcAft>
              <a:buClr>
                <a:schemeClr val="lt1"/>
              </a:buClr>
              <a:buSzPts val="1400"/>
              <a:buNone/>
              <a:defRPr sz="1400">
                <a:solidFill>
                  <a:schemeClr val="lt1"/>
                </a:solidFill>
              </a:defRPr>
            </a:lvl3pPr>
            <a:lvl4pPr indent="-228600" lvl="3" marL="1828800" algn="l">
              <a:lnSpc>
                <a:spcPct val="90000"/>
              </a:lnSpc>
              <a:spcBef>
                <a:spcPts val="400"/>
              </a:spcBef>
              <a:spcAft>
                <a:spcPts val="0"/>
              </a:spcAft>
              <a:buClr>
                <a:schemeClr val="lt1"/>
              </a:buClr>
              <a:buSzPts val="1200"/>
              <a:buNone/>
              <a:defRPr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228600" lvl="5" marL="2743200" algn="l">
              <a:lnSpc>
                <a:spcPct val="90000"/>
              </a:lnSpc>
              <a:spcBef>
                <a:spcPts val="400"/>
              </a:spcBef>
              <a:spcAft>
                <a:spcPts val="0"/>
              </a:spcAft>
              <a:buClr>
                <a:schemeClr val="lt1"/>
              </a:buClr>
              <a:buSzPts val="1200"/>
              <a:buNone/>
              <a:defRPr sz="1200">
                <a:solidFill>
                  <a:schemeClr val="lt1"/>
                </a:solidFill>
              </a:defRPr>
            </a:lvl6pPr>
            <a:lvl7pPr indent="-228600" lvl="6" marL="3200400" algn="l">
              <a:lnSpc>
                <a:spcPct val="90000"/>
              </a:lnSpc>
              <a:spcBef>
                <a:spcPts val="400"/>
              </a:spcBef>
              <a:spcAft>
                <a:spcPts val="0"/>
              </a:spcAft>
              <a:buClr>
                <a:schemeClr val="lt1"/>
              </a:buClr>
              <a:buSzPts val="1200"/>
              <a:buNone/>
              <a:defRPr sz="1200">
                <a:solidFill>
                  <a:schemeClr val="lt1"/>
                </a:solidFill>
              </a:defRPr>
            </a:lvl7pPr>
            <a:lvl8pPr indent="-228600" lvl="7" marL="3657600" algn="l">
              <a:lnSpc>
                <a:spcPct val="90000"/>
              </a:lnSpc>
              <a:spcBef>
                <a:spcPts val="400"/>
              </a:spcBef>
              <a:spcAft>
                <a:spcPts val="0"/>
              </a:spcAft>
              <a:buClr>
                <a:schemeClr val="lt1"/>
              </a:buClr>
              <a:buSzPts val="1200"/>
              <a:buNone/>
              <a:defRPr sz="1200">
                <a:solidFill>
                  <a:schemeClr val="lt1"/>
                </a:solidFill>
              </a:defRPr>
            </a:lvl8pPr>
            <a:lvl9pPr indent="-228600" lvl="8" marL="4114800" algn="l">
              <a:lnSpc>
                <a:spcPct val="90000"/>
              </a:lnSpc>
              <a:spcBef>
                <a:spcPts val="400"/>
              </a:spcBef>
              <a:spcAft>
                <a:spcPts val="0"/>
              </a:spcAft>
              <a:buClr>
                <a:schemeClr val="lt1"/>
              </a:buClr>
              <a:buSzPts val="1200"/>
              <a:buNone/>
              <a:defRPr sz="1200">
                <a:solidFill>
                  <a:schemeClr val="lt1"/>
                </a:solidFill>
              </a:defRPr>
            </a:lvl9pPr>
          </a:lstStyle>
          <a:p/>
        </p:txBody>
      </p:sp>
      <p:pic>
        <p:nvPicPr>
          <p:cNvPr descr="HD-ShadowShort.png" id="255" name="Google Shape;255;p39"/>
          <p:cNvPicPr preferRelativeResize="0"/>
          <p:nvPr/>
        </p:nvPicPr>
        <p:blipFill rotWithShape="1">
          <a:blip r:embed="rId4">
            <a:alphaModFix/>
          </a:blip>
          <a:srcRect b="0" l="0" r="0" t="0"/>
          <a:stretch/>
        </p:blipFill>
        <p:spPr>
          <a:xfrm>
            <a:off x="7358297" y="3023645"/>
            <a:ext cx="1783321" cy="160499"/>
          </a:xfrm>
          <a:prstGeom prst="rect">
            <a:avLst/>
          </a:prstGeom>
          <a:noFill/>
          <a:ln>
            <a:noFill/>
          </a:ln>
        </p:spPr>
      </p:pic>
      <p:sp>
        <p:nvSpPr>
          <p:cNvPr id="256" name="Google Shape;256;p39"/>
          <p:cNvSpPr/>
          <p:nvPr/>
        </p:nvSpPr>
        <p:spPr>
          <a:xfrm>
            <a:off x="7352414" y="2002421"/>
            <a:ext cx="188683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57" name="Google Shape;257;p39"/>
          <p:cNvPicPr preferRelativeResize="0"/>
          <p:nvPr/>
        </p:nvPicPr>
        <p:blipFill rotWithShape="1">
          <a:blip r:embed="rId5">
            <a:alphaModFix/>
          </a:blip>
          <a:srcRect b="0" l="0" r="0" t="0"/>
          <a:stretch/>
        </p:blipFill>
        <p:spPr>
          <a:xfrm>
            <a:off x="7543578" y="2119047"/>
            <a:ext cx="1435716" cy="781826"/>
          </a:xfrm>
          <a:prstGeom prst="rect">
            <a:avLst/>
          </a:prstGeom>
          <a:noFill/>
          <a:ln>
            <a:noFill/>
          </a:ln>
        </p:spPr>
      </p:pic>
      <p:sp>
        <p:nvSpPr>
          <p:cNvPr id="258" name="Google Shape;258;p39"/>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9" name="Google Shape;259;p39"/>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 - WHITE">
  <p:cSld name="SECTION 3 - WHITE">
    <p:bg>
      <p:bgPr>
        <a:blipFill>
          <a:blip r:embed="rId2">
            <a:alphaModFix amt="75000"/>
          </a:blip>
          <a:stretch>
            <a:fillRect/>
          </a:stretch>
        </a:blipFill>
      </p:bgPr>
    </p:bg>
    <p:spTree>
      <p:nvGrpSpPr>
        <p:cNvPr id="260" name="Shape 260"/>
        <p:cNvGrpSpPr/>
        <p:nvPr/>
      </p:nvGrpSpPr>
      <p:grpSpPr>
        <a:xfrm>
          <a:off x="0" y="0"/>
          <a:ext cx="0" cy="0"/>
          <a:chOff x="0" y="0"/>
          <a:chExt cx="0" cy="0"/>
        </a:xfrm>
      </p:grpSpPr>
      <p:pic>
        <p:nvPicPr>
          <p:cNvPr descr="HD-ShadowLong.png" id="261" name="Google Shape;261;p40"/>
          <p:cNvPicPr preferRelativeResize="0"/>
          <p:nvPr/>
        </p:nvPicPr>
        <p:blipFill rotWithShape="1">
          <a:blip r:embed="rId3">
            <a:alphaModFix/>
          </a:blip>
          <a:srcRect b="0" l="0" r="0" t="0"/>
          <a:stretch/>
        </p:blipFill>
        <p:spPr>
          <a:xfrm>
            <a:off x="1" y="3022900"/>
            <a:ext cx="7245870" cy="240873"/>
          </a:xfrm>
          <a:prstGeom prst="rect">
            <a:avLst/>
          </a:prstGeom>
          <a:noFill/>
          <a:ln>
            <a:noFill/>
          </a:ln>
        </p:spPr>
      </p:pic>
      <p:sp>
        <p:nvSpPr>
          <p:cNvPr id="262" name="Google Shape;262;p40"/>
          <p:cNvSpPr/>
          <p:nvPr/>
        </p:nvSpPr>
        <p:spPr>
          <a:xfrm>
            <a:off x="-104775" y="2002421"/>
            <a:ext cx="7369470"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ShadowLong.png" id="263" name="Google Shape;263;p40"/>
          <p:cNvPicPr preferRelativeResize="0"/>
          <p:nvPr/>
        </p:nvPicPr>
        <p:blipFill rotWithShape="1">
          <a:blip r:embed="rId3">
            <a:alphaModFix/>
          </a:blip>
          <a:srcRect b="0" l="0" r="0" t="0"/>
          <a:stretch/>
        </p:blipFill>
        <p:spPr>
          <a:xfrm>
            <a:off x="-1" y="3025831"/>
            <a:ext cx="7257327" cy="240873"/>
          </a:xfrm>
          <a:prstGeom prst="rect">
            <a:avLst/>
          </a:prstGeom>
          <a:noFill/>
          <a:ln>
            <a:noFill/>
          </a:ln>
        </p:spPr>
      </p:pic>
      <p:sp>
        <p:nvSpPr>
          <p:cNvPr id="264" name="Google Shape;264;p40"/>
          <p:cNvSpPr txBox="1"/>
          <p:nvPr>
            <p:ph type="title"/>
          </p:nvPr>
        </p:nvSpPr>
        <p:spPr>
          <a:xfrm>
            <a:off x="-166877" y="2205416"/>
            <a:ext cx="7210395" cy="818091"/>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3F3F3F"/>
              </a:buClr>
              <a:buSzPts val="2700"/>
              <a:buFont typeface="Oswald"/>
              <a:buNone/>
              <a:defRPr sz="2700">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5" name="Google Shape;265;p40"/>
          <p:cNvSpPr txBox="1"/>
          <p:nvPr>
            <p:ph idx="1" type="body"/>
          </p:nvPr>
        </p:nvSpPr>
        <p:spPr>
          <a:xfrm>
            <a:off x="291167" y="3116978"/>
            <a:ext cx="6747808" cy="1278013"/>
          </a:xfrm>
          <a:prstGeom prst="rect">
            <a:avLst/>
          </a:prstGeom>
          <a:noFill/>
          <a:ln>
            <a:noFill/>
          </a:ln>
        </p:spPr>
        <p:txBody>
          <a:bodyPr anchorCtr="0" anchor="t" bIns="34275" lIns="68575" spcFirstLastPara="1" rIns="68575" wrap="square" tIns="34275">
            <a:normAutofit/>
          </a:bodyPr>
          <a:lstStyle>
            <a:lvl1pPr indent="-228600" lvl="0" marL="457200" algn="r">
              <a:lnSpc>
                <a:spcPct val="90000"/>
              </a:lnSpc>
              <a:spcBef>
                <a:spcPts val="800"/>
              </a:spcBef>
              <a:spcAft>
                <a:spcPts val="0"/>
              </a:spcAft>
              <a:buClr>
                <a:srgbClr val="3F3F3F"/>
              </a:buClr>
              <a:buSzPts val="1500"/>
              <a:buNone/>
              <a:defRPr sz="1500">
                <a:solidFill>
                  <a:srgbClr val="3F3F3F"/>
                </a:solidFill>
              </a:defRPr>
            </a:lvl1pPr>
            <a:lvl2pPr indent="-228600" lvl="1" marL="914400" algn="l">
              <a:lnSpc>
                <a:spcPct val="90000"/>
              </a:lnSpc>
              <a:spcBef>
                <a:spcPts val="400"/>
              </a:spcBef>
              <a:spcAft>
                <a:spcPts val="0"/>
              </a:spcAft>
              <a:buClr>
                <a:schemeClr val="lt1"/>
              </a:buClr>
              <a:buSzPts val="1500"/>
              <a:buNone/>
              <a:defRPr sz="1500">
                <a:solidFill>
                  <a:schemeClr val="lt1"/>
                </a:solidFill>
              </a:defRPr>
            </a:lvl2pPr>
            <a:lvl3pPr indent="-228600" lvl="2" marL="1371600" algn="l">
              <a:lnSpc>
                <a:spcPct val="90000"/>
              </a:lnSpc>
              <a:spcBef>
                <a:spcPts val="400"/>
              </a:spcBef>
              <a:spcAft>
                <a:spcPts val="0"/>
              </a:spcAft>
              <a:buClr>
                <a:schemeClr val="lt1"/>
              </a:buClr>
              <a:buSzPts val="1400"/>
              <a:buNone/>
              <a:defRPr sz="1400">
                <a:solidFill>
                  <a:schemeClr val="lt1"/>
                </a:solidFill>
              </a:defRPr>
            </a:lvl3pPr>
            <a:lvl4pPr indent="-228600" lvl="3" marL="1828800" algn="l">
              <a:lnSpc>
                <a:spcPct val="90000"/>
              </a:lnSpc>
              <a:spcBef>
                <a:spcPts val="400"/>
              </a:spcBef>
              <a:spcAft>
                <a:spcPts val="0"/>
              </a:spcAft>
              <a:buClr>
                <a:schemeClr val="lt1"/>
              </a:buClr>
              <a:buSzPts val="1200"/>
              <a:buNone/>
              <a:defRPr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228600" lvl="5" marL="2743200" algn="l">
              <a:lnSpc>
                <a:spcPct val="90000"/>
              </a:lnSpc>
              <a:spcBef>
                <a:spcPts val="400"/>
              </a:spcBef>
              <a:spcAft>
                <a:spcPts val="0"/>
              </a:spcAft>
              <a:buClr>
                <a:schemeClr val="lt1"/>
              </a:buClr>
              <a:buSzPts val="1200"/>
              <a:buNone/>
              <a:defRPr sz="1200">
                <a:solidFill>
                  <a:schemeClr val="lt1"/>
                </a:solidFill>
              </a:defRPr>
            </a:lvl6pPr>
            <a:lvl7pPr indent="-228600" lvl="6" marL="3200400" algn="l">
              <a:lnSpc>
                <a:spcPct val="90000"/>
              </a:lnSpc>
              <a:spcBef>
                <a:spcPts val="400"/>
              </a:spcBef>
              <a:spcAft>
                <a:spcPts val="0"/>
              </a:spcAft>
              <a:buClr>
                <a:schemeClr val="lt1"/>
              </a:buClr>
              <a:buSzPts val="1200"/>
              <a:buNone/>
              <a:defRPr sz="1200">
                <a:solidFill>
                  <a:schemeClr val="lt1"/>
                </a:solidFill>
              </a:defRPr>
            </a:lvl7pPr>
            <a:lvl8pPr indent="-228600" lvl="7" marL="3657600" algn="l">
              <a:lnSpc>
                <a:spcPct val="90000"/>
              </a:lnSpc>
              <a:spcBef>
                <a:spcPts val="400"/>
              </a:spcBef>
              <a:spcAft>
                <a:spcPts val="0"/>
              </a:spcAft>
              <a:buClr>
                <a:schemeClr val="lt1"/>
              </a:buClr>
              <a:buSzPts val="1200"/>
              <a:buNone/>
              <a:defRPr sz="1200">
                <a:solidFill>
                  <a:schemeClr val="lt1"/>
                </a:solidFill>
              </a:defRPr>
            </a:lvl8pPr>
            <a:lvl9pPr indent="-228600" lvl="8" marL="4114800" algn="l">
              <a:lnSpc>
                <a:spcPct val="90000"/>
              </a:lnSpc>
              <a:spcBef>
                <a:spcPts val="400"/>
              </a:spcBef>
              <a:spcAft>
                <a:spcPts val="0"/>
              </a:spcAft>
              <a:buClr>
                <a:schemeClr val="lt1"/>
              </a:buClr>
              <a:buSzPts val="1200"/>
              <a:buNone/>
              <a:defRPr sz="1200">
                <a:solidFill>
                  <a:schemeClr val="lt1"/>
                </a:solidFill>
              </a:defRPr>
            </a:lvl9pPr>
          </a:lstStyle>
          <a:p/>
        </p:txBody>
      </p:sp>
      <p:pic>
        <p:nvPicPr>
          <p:cNvPr descr="HD-ShadowShort.png" id="266" name="Google Shape;266;p40"/>
          <p:cNvPicPr preferRelativeResize="0"/>
          <p:nvPr/>
        </p:nvPicPr>
        <p:blipFill rotWithShape="1">
          <a:blip r:embed="rId4">
            <a:alphaModFix/>
          </a:blip>
          <a:srcRect b="0" l="0" r="0" t="0"/>
          <a:stretch/>
        </p:blipFill>
        <p:spPr>
          <a:xfrm>
            <a:off x="7358297" y="3023645"/>
            <a:ext cx="1783321" cy="160499"/>
          </a:xfrm>
          <a:prstGeom prst="rect">
            <a:avLst/>
          </a:prstGeom>
          <a:noFill/>
          <a:ln>
            <a:noFill/>
          </a:ln>
        </p:spPr>
      </p:pic>
      <p:sp>
        <p:nvSpPr>
          <p:cNvPr id="267" name="Google Shape;267;p40"/>
          <p:cNvSpPr/>
          <p:nvPr/>
        </p:nvSpPr>
        <p:spPr>
          <a:xfrm>
            <a:off x="7352414" y="2002421"/>
            <a:ext cx="186778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68" name="Google Shape;268;p40"/>
          <p:cNvPicPr preferRelativeResize="0"/>
          <p:nvPr/>
        </p:nvPicPr>
        <p:blipFill rotWithShape="1">
          <a:blip r:embed="rId5">
            <a:alphaModFix/>
          </a:blip>
          <a:srcRect b="0" l="0" r="0" t="0"/>
          <a:stretch/>
        </p:blipFill>
        <p:spPr>
          <a:xfrm>
            <a:off x="7543578" y="2119047"/>
            <a:ext cx="1435716" cy="781826"/>
          </a:xfrm>
          <a:prstGeom prst="rect">
            <a:avLst/>
          </a:prstGeom>
          <a:noFill/>
          <a:ln>
            <a:noFill/>
          </a:ln>
        </p:spPr>
      </p:pic>
      <p:sp>
        <p:nvSpPr>
          <p:cNvPr id="269" name="Google Shape;269;p40"/>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0" name="Google Shape;270;p40"/>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 - SOLID WHITE">
  <p:cSld name="SECTION 3 - SOLID WHITE">
    <p:bg>
      <p:bgPr>
        <a:solidFill>
          <a:schemeClr val="lt1"/>
        </a:solidFill>
      </p:bgPr>
    </p:bg>
    <p:spTree>
      <p:nvGrpSpPr>
        <p:cNvPr id="271" name="Shape 271"/>
        <p:cNvGrpSpPr/>
        <p:nvPr/>
      </p:nvGrpSpPr>
      <p:grpSpPr>
        <a:xfrm>
          <a:off x="0" y="0"/>
          <a:ext cx="0" cy="0"/>
          <a:chOff x="0" y="0"/>
          <a:chExt cx="0" cy="0"/>
        </a:xfrm>
      </p:grpSpPr>
      <p:pic>
        <p:nvPicPr>
          <p:cNvPr descr="HD-ShadowLong.png" id="272" name="Google Shape;272;p41"/>
          <p:cNvPicPr preferRelativeResize="0"/>
          <p:nvPr/>
        </p:nvPicPr>
        <p:blipFill rotWithShape="1">
          <a:blip r:embed="rId2">
            <a:alphaModFix/>
          </a:blip>
          <a:srcRect b="0" l="0" r="0" t="0"/>
          <a:stretch/>
        </p:blipFill>
        <p:spPr>
          <a:xfrm>
            <a:off x="1" y="3022900"/>
            <a:ext cx="7245870" cy="240873"/>
          </a:xfrm>
          <a:prstGeom prst="rect">
            <a:avLst/>
          </a:prstGeom>
          <a:noFill/>
          <a:ln>
            <a:noFill/>
          </a:ln>
        </p:spPr>
      </p:pic>
      <p:sp>
        <p:nvSpPr>
          <p:cNvPr id="273" name="Google Shape;273;p41"/>
          <p:cNvSpPr/>
          <p:nvPr/>
        </p:nvSpPr>
        <p:spPr>
          <a:xfrm>
            <a:off x="-76200" y="2002421"/>
            <a:ext cx="7340895"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ShadowLong.png" id="274" name="Google Shape;274;p41"/>
          <p:cNvPicPr preferRelativeResize="0"/>
          <p:nvPr/>
        </p:nvPicPr>
        <p:blipFill rotWithShape="1">
          <a:blip r:embed="rId2">
            <a:alphaModFix/>
          </a:blip>
          <a:srcRect b="0" l="0" r="0" t="0"/>
          <a:stretch/>
        </p:blipFill>
        <p:spPr>
          <a:xfrm>
            <a:off x="-1" y="3025831"/>
            <a:ext cx="7257327" cy="240873"/>
          </a:xfrm>
          <a:prstGeom prst="rect">
            <a:avLst/>
          </a:prstGeom>
          <a:noFill/>
          <a:ln>
            <a:noFill/>
          </a:ln>
        </p:spPr>
      </p:pic>
      <p:sp>
        <p:nvSpPr>
          <p:cNvPr id="275" name="Google Shape;275;p41"/>
          <p:cNvSpPr txBox="1"/>
          <p:nvPr>
            <p:ph type="title"/>
          </p:nvPr>
        </p:nvSpPr>
        <p:spPr>
          <a:xfrm>
            <a:off x="-166877" y="2205416"/>
            <a:ext cx="7210395" cy="818091"/>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3F3F3F"/>
              </a:buClr>
              <a:buSzPts val="2700"/>
              <a:buFont typeface="Oswald"/>
              <a:buNone/>
              <a:defRPr sz="2700">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6" name="Google Shape;276;p41"/>
          <p:cNvSpPr txBox="1"/>
          <p:nvPr>
            <p:ph idx="1" type="body"/>
          </p:nvPr>
        </p:nvSpPr>
        <p:spPr>
          <a:xfrm>
            <a:off x="291167" y="3116978"/>
            <a:ext cx="6747808" cy="1278013"/>
          </a:xfrm>
          <a:prstGeom prst="rect">
            <a:avLst/>
          </a:prstGeom>
          <a:noFill/>
          <a:ln>
            <a:noFill/>
          </a:ln>
        </p:spPr>
        <p:txBody>
          <a:bodyPr anchorCtr="0" anchor="t" bIns="34275" lIns="68575" spcFirstLastPara="1" rIns="68575" wrap="square" tIns="34275">
            <a:normAutofit/>
          </a:bodyPr>
          <a:lstStyle>
            <a:lvl1pPr indent="-228600" lvl="0" marL="457200" algn="r">
              <a:lnSpc>
                <a:spcPct val="90000"/>
              </a:lnSpc>
              <a:spcBef>
                <a:spcPts val="800"/>
              </a:spcBef>
              <a:spcAft>
                <a:spcPts val="0"/>
              </a:spcAft>
              <a:buClr>
                <a:srgbClr val="3F3F3F"/>
              </a:buClr>
              <a:buSzPts val="1500"/>
              <a:buNone/>
              <a:defRPr sz="1500">
                <a:solidFill>
                  <a:srgbClr val="3F3F3F"/>
                </a:solidFill>
              </a:defRPr>
            </a:lvl1pPr>
            <a:lvl2pPr indent="-228600" lvl="1" marL="914400" algn="l">
              <a:lnSpc>
                <a:spcPct val="90000"/>
              </a:lnSpc>
              <a:spcBef>
                <a:spcPts val="400"/>
              </a:spcBef>
              <a:spcAft>
                <a:spcPts val="0"/>
              </a:spcAft>
              <a:buClr>
                <a:schemeClr val="lt1"/>
              </a:buClr>
              <a:buSzPts val="1500"/>
              <a:buNone/>
              <a:defRPr sz="1500">
                <a:solidFill>
                  <a:schemeClr val="lt1"/>
                </a:solidFill>
              </a:defRPr>
            </a:lvl2pPr>
            <a:lvl3pPr indent="-228600" lvl="2" marL="1371600" algn="l">
              <a:lnSpc>
                <a:spcPct val="90000"/>
              </a:lnSpc>
              <a:spcBef>
                <a:spcPts val="400"/>
              </a:spcBef>
              <a:spcAft>
                <a:spcPts val="0"/>
              </a:spcAft>
              <a:buClr>
                <a:schemeClr val="lt1"/>
              </a:buClr>
              <a:buSzPts val="1400"/>
              <a:buNone/>
              <a:defRPr sz="1400">
                <a:solidFill>
                  <a:schemeClr val="lt1"/>
                </a:solidFill>
              </a:defRPr>
            </a:lvl3pPr>
            <a:lvl4pPr indent="-228600" lvl="3" marL="1828800" algn="l">
              <a:lnSpc>
                <a:spcPct val="90000"/>
              </a:lnSpc>
              <a:spcBef>
                <a:spcPts val="400"/>
              </a:spcBef>
              <a:spcAft>
                <a:spcPts val="0"/>
              </a:spcAft>
              <a:buClr>
                <a:schemeClr val="lt1"/>
              </a:buClr>
              <a:buSzPts val="1200"/>
              <a:buNone/>
              <a:defRPr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228600" lvl="5" marL="2743200" algn="l">
              <a:lnSpc>
                <a:spcPct val="90000"/>
              </a:lnSpc>
              <a:spcBef>
                <a:spcPts val="400"/>
              </a:spcBef>
              <a:spcAft>
                <a:spcPts val="0"/>
              </a:spcAft>
              <a:buClr>
                <a:schemeClr val="lt1"/>
              </a:buClr>
              <a:buSzPts val="1200"/>
              <a:buNone/>
              <a:defRPr sz="1200">
                <a:solidFill>
                  <a:schemeClr val="lt1"/>
                </a:solidFill>
              </a:defRPr>
            </a:lvl6pPr>
            <a:lvl7pPr indent="-228600" lvl="6" marL="3200400" algn="l">
              <a:lnSpc>
                <a:spcPct val="90000"/>
              </a:lnSpc>
              <a:spcBef>
                <a:spcPts val="400"/>
              </a:spcBef>
              <a:spcAft>
                <a:spcPts val="0"/>
              </a:spcAft>
              <a:buClr>
                <a:schemeClr val="lt1"/>
              </a:buClr>
              <a:buSzPts val="1200"/>
              <a:buNone/>
              <a:defRPr sz="1200">
                <a:solidFill>
                  <a:schemeClr val="lt1"/>
                </a:solidFill>
              </a:defRPr>
            </a:lvl7pPr>
            <a:lvl8pPr indent="-228600" lvl="7" marL="3657600" algn="l">
              <a:lnSpc>
                <a:spcPct val="90000"/>
              </a:lnSpc>
              <a:spcBef>
                <a:spcPts val="400"/>
              </a:spcBef>
              <a:spcAft>
                <a:spcPts val="0"/>
              </a:spcAft>
              <a:buClr>
                <a:schemeClr val="lt1"/>
              </a:buClr>
              <a:buSzPts val="1200"/>
              <a:buNone/>
              <a:defRPr sz="1200">
                <a:solidFill>
                  <a:schemeClr val="lt1"/>
                </a:solidFill>
              </a:defRPr>
            </a:lvl8pPr>
            <a:lvl9pPr indent="-228600" lvl="8" marL="4114800" algn="l">
              <a:lnSpc>
                <a:spcPct val="90000"/>
              </a:lnSpc>
              <a:spcBef>
                <a:spcPts val="400"/>
              </a:spcBef>
              <a:spcAft>
                <a:spcPts val="0"/>
              </a:spcAft>
              <a:buClr>
                <a:schemeClr val="lt1"/>
              </a:buClr>
              <a:buSzPts val="1200"/>
              <a:buNone/>
              <a:defRPr sz="1200">
                <a:solidFill>
                  <a:schemeClr val="lt1"/>
                </a:solidFill>
              </a:defRPr>
            </a:lvl9pPr>
          </a:lstStyle>
          <a:p/>
        </p:txBody>
      </p:sp>
      <p:pic>
        <p:nvPicPr>
          <p:cNvPr descr="HD-ShadowShort.png" id="277" name="Google Shape;277;p41"/>
          <p:cNvPicPr preferRelativeResize="0"/>
          <p:nvPr/>
        </p:nvPicPr>
        <p:blipFill rotWithShape="1">
          <a:blip r:embed="rId3">
            <a:alphaModFix/>
          </a:blip>
          <a:srcRect b="0" l="0" r="0" t="0"/>
          <a:stretch/>
        </p:blipFill>
        <p:spPr>
          <a:xfrm>
            <a:off x="7358297" y="3023645"/>
            <a:ext cx="1783321" cy="160499"/>
          </a:xfrm>
          <a:prstGeom prst="rect">
            <a:avLst/>
          </a:prstGeom>
          <a:noFill/>
          <a:ln>
            <a:noFill/>
          </a:ln>
        </p:spPr>
      </p:pic>
      <p:sp>
        <p:nvSpPr>
          <p:cNvPr id="278" name="Google Shape;278;p41"/>
          <p:cNvSpPr/>
          <p:nvPr/>
        </p:nvSpPr>
        <p:spPr>
          <a:xfrm>
            <a:off x="7352414" y="2002421"/>
            <a:ext cx="18773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79" name="Google Shape;279;p41"/>
          <p:cNvPicPr preferRelativeResize="0"/>
          <p:nvPr/>
        </p:nvPicPr>
        <p:blipFill rotWithShape="1">
          <a:blip r:embed="rId4">
            <a:alphaModFix/>
          </a:blip>
          <a:srcRect b="0" l="0" r="0" t="0"/>
          <a:stretch/>
        </p:blipFill>
        <p:spPr>
          <a:xfrm>
            <a:off x="7543578" y="2119047"/>
            <a:ext cx="1435716" cy="781826"/>
          </a:xfrm>
          <a:prstGeom prst="rect">
            <a:avLst/>
          </a:prstGeom>
          <a:noFill/>
          <a:ln>
            <a:noFill/>
          </a:ln>
        </p:spPr>
      </p:pic>
      <p:sp>
        <p:nvSpPr>
          <p:cNvPr id="280" name="Google Shape;280;p41"/>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1" name="Google Shape;281;p41"/>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MAROON">
  <p:cSld name="BLANK MAROON">
    <p:bg>
      <p:bgPr>
        <a:blipFill>
          <a:blip r:embed="rId2">
            <a:alphaModFix/>
          </a:blip>
          <a:stretch>
            <a:fillRect/>
          </a:stretch>
        </a:blipFill>
      </p:bgPr>
    </p:bg>
    <p:spTree>
      <p:nvGrpSpPr>
        <p:cNvPr id="282" name="Shape 282"/>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MAROON NOTILE">
  <p:cSld name="BLANK MAROON NOTILE">
    <p:bg>
      <p:bgPr>
        <a:blipFill>
          <a:blip r:embed="rId2">
            <a:alphaModFix/>
          </a:blip>
          <a:stretch>
            <a:fillRect/>
          </a:stretch>
        </a:blipFill>
      </p:bgPr>
    </p:bg>
    <p:spTree>
      <p:nvGrpSpPr>
        <p:cNvPr id="283" name="Shape 283"/>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AY">
  <p:cSld name="BLANK GRAY">
    <p:bg>
      <p:bgPr>
        <a:blipFill>
          <a:blip r:embed="rId2">
            <a:alphaModFix/>
          </a:blip>
          <a:stretch>
            <a:fillRect/>
          </a:stretch>
        </a:blipFill>
      </p:bgPr>
    </p:bg>
    <p:spTree>
      <p:nvGrpSpPr>
        <p:cNvPr id="284" name="Shape 284"/>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AY NOTILE">
  <p:cSld name="BLANK GRAY NOTILE">
    <p:bg>
      <p:bgPr>
        <a:blipFill>
          <a:blip r:embed="rId2">
            <a:alphaModFix/>
          </a:blip>
          <a:stretch>
            <a:fillRect/>
          </a:stretch>
        </a:blipFill>
      </p:bgPr>
    </p:bg>
    <p:spTree>
      <p:nvGrpSpPr>
        <p:cNvPr id="285" name="Shape 285"/>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p:cSld name="BLANK WHITE">
    <p:bg>
      <p:bgPr>
        <a:blipFill>
          <a:blip r:embed="rId2">
            <a:alphaModFix amt="75000"/>
          </a:blip>
          <a:stretch>
            <a:fillRect/>
          </a:stretch>
        </a:blipFill>
      </p:bgPr>
    </p:bg>
    <p:spTree>
      <p:nvGrpSpPr>
        <p:cNvPr id="286" name="Shape 286"/>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NOTILE">
  <p:cSld name="BLANK WHITE NOTILE">
    <p:bg>
      <p:bgPr>
        <a:blipFill>
          <a:blip r:embed="rId2">
            <a:alphaModFix amt="75000"/>
          </a:blip>
          <a:stretch>
            <a:fillRect/>
          </a:stretch>
        </a:blipFill>
      </p:bgPr>
    </p:bg>
    <p:spTree>
      <p:nvGrpSpPr>
        <p:cNvPr id="287" name="Shape 287"/>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Headline - MAROON">
  <p:cSld name="Blank with Headline - MAROON">
    <p:bg>
      <p:bgPr>
        <a:blipFill>
          <a:blip r:embed="rId2">
            <a:alphaModFix/>
          </a:blip>
          <a:stretch>
            <a:fillRect/>
          </a:stretch>
        </a:blipFill>
      </p:bgPr>
    </p:bg>
    <p:spTree>
      <p:nvGrpSpPr>
        <p:cNvPr id="288" name="Shape 288"/>
        <p:cNvGrpSpPr/>
        <p:nvPr/>
      </p:nvGrpSpPr>
      <p:grpSpPr>
        <a:xfrm>
          <a:off x="0" y="0"/>
          <a:ext cx="0" cy="0"/>
          <a:chOff x="0" y="0"/>
          <a:chExt cx="0" cy="0"/>
        </a:xfrm>
      </p:grpSpPr>
      <p:pic>
        <p:nvPicPr>
          <p:cNvPr descr="HD-ShadowLong.png" id="289" name="Google Shape;289;p48"/>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290" name="Google Shape;290;p48"/>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291" name="Google Shape;291;p48"/>
          <p:cNvSpPr/>
          <p:nvPr/>
        </p:nvSpPr>
        <p:spPr>
          <a:xfrm>
            <a:off x="0" y="457200"/>
            <a:ext cx="7264695" cy="1026149"/>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2" name="Google Shape;292;p48"/>
          <p:cNvSpPr/>
          <p:nvPr/>
        </p:nvSpPr>
        <p:spPr>
          <a:xfrm>
            <a:off x="7352414" y="457200"/>
            <a:ext cx="18773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3" name="Google Shape;293;p48"/>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294" name="Google Shape;294;p48"/>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295" name="Google Shape;295;p48"/>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6" name="Google Shape;296;p48"/>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Headline - GRAY">
  <p:cSld name="Blank with Headline - GRAY">
    <p:bg>
      <p:bgPr>
        <a:blipFill>
          <a:blip r:embed="rId2">
            <a:alphaModFix/>
          </a:blip>
          <a:stretch>
            <a:fillRect/>
          </a:stretch>
        </a:blipFill>
      </p:bgPr>
    </p:bg>
    <p:spTree>
      <p:nvGrpSpPr>
        <p:cNvPr id="297" name="Shape 297"/>
        <p:cNvGrpSpPr/>
        <p:nvPr/>
      </p:nvGrpSpPr>
      <p:grpSpPr>
        <a:xfrm>
          <a:off x="0" y="0"/>
          <a:ext cx="0" cy="0"/>
          <a:chOff x="0" y="0"/>
          <a:chExt cx="0" cy="0"/>
        </a:xfrm>
      </p:grpSpPr>
      <p:pic>
        <p:nvPicPr>
          <p:cNvPr descr="HD-ShadowLong.png" id="298" name="Google Shape;298;p49"/>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299" name="Google Shape;299;p49"/>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300" name="Google Shape;300;p49"/>
          <p:cNvSpPr/>
          <p:nvPr/>
        </p:nvSpPr>
        <p:spPr>
          <a:xfrm>
            <a:off x="0" y="457200"/>
            <a:ext cx="7264695" cy="10261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1" name="Google Shape;301;p49"/>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2" name="Google Shape;302;p49"/>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303" name="Google Shape;303;p49"/>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304" name="Google Shape;304;p49"/>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5" name="Google Shape;305;p49"/>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Headline - SOLID WHITE">
  <p:cSld name="Blank with Headline - SOLID WHITE">
    <p:bg>
      <p:bgPr>
        <a:solidFill>
          <a:schemeClr val="lt1"/>
        </a:solidFill>
      </p:bgPr>
    </p:bg>
    <p:spTree>
      <p:nvGrpSpPr>
        <p:cNvPr id="306" name="Shape 306"/>
        <p:cNvGrpSpPr/>
        <p:nvPr/>
      </p:nvGrpSpPr>
      <p:grpSpPr>
        <a:xfrm>
          <a:off x="0" y="0"/>
          <a:ext cx="0" cy="0"/>
          <a:chOff x="0" y="0"/>
          <a:chExt cx="0" cy="0"/>
        </a:xfrm>
      </p:grpSpPr>
      <p:pic>
        <p:nvPicPr>
          <p:cNvPr descr="HD-ShadowLong.png" id="307" name="Google Shape;307;p50"/>
          <p:cNvPicPr preferRelativeResize="0"/>
          <p:nvPr/>
        </p:nvPicPr>
        <p:blipFill rotWithShape="1">
          <a:blip r:embed="rId2">
            <a:alphaModFix/>
          </a:blip>
          <a:srcRect b="0" l="0" r="0" t="0"/>
          <a:stretch/>
        </p:blipFill>
        <p:spPr>
          <a:xfrm>
            <a:off x="1" y="1477680"/>
            <a:ext cx="7245870" cy="240873"/>
          </a:xfrm>
          <a:prstGeom prst="rect">
            <a:avLst/>
          </a:prstGeom>
          <a:noFill/>
          <a:ln>
            <a:noFill/>
          </a:ln>
        </p:spPr>
      </p:pic>
      <p:pic>
        <p:nvPicPr>
          <p:cNvPr descr="HD-ShadowShort.png" id="308" name="Google Shape;308;p50"/>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309" name="Google Shape;309;p50"/>
          <p:cNvSpPr/>
          <p:nvPr/>
        </p:nvSpPr>
        <p:spPr>
          <a:xfrm>
            <a:off x="-66675" y="457200"/>
            <a:ext cx="7331370"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0" name="Google Shape;310;p50"/>
          <p:cNvSpPr/>
          <p:nvPr/>
        </p:nvSpPr>
        <p:spPr>
          <a:xfrm>
            <a:off x="7352414" y="457200"/>
            <a:ext cx="189636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1" name="Google Shape;311;p50"/>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312" name="Google Shape;312;p50"/>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313" name="Google Shape;313;p50"/>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4" name="Google Shape;314;p50"/>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WHITE">
  <p:cSld name="Title and Content - WHITE">
    <p:bg>
      <p:bgPr>
        <a:blipFill>
          <a:blip r:embed="rId2">
            <a:alphaModFix amt="75000"/>
          </a:blip>
          <a:stretch>
            <a:fillRect/>
          </a:stretch>
        </a:blipFill>
      </p:bgPr>
    </p:bg>
    <p:spTree>
      <p:nvGrpSpPr>
        <p:cNvPr id="315" name="Shape 315"/>
        <p:cNvGrpSpPr/>
        <p:nvPr/>
      </p:nvGrpSpPr>
      <p:grpSpPr>
        <a:xfrm>
          <a:off x="0" y="0"/>
          <a:ext cx="0" cy="0"/>
          <a:chOff x="0" y="0"/>
          <a:chExt cx="0" cy="0"/>
        </a:xfrm>
      </p:grpSpPr>
      <p:sp>
        <p:nvSpPr>
          <p:cNvPr id="316" name="Google Shape;316;p51"/>
          <p:cNvSpPr txBox="1"/>
          <p:nvPr>
            <p:ph idx="1" type="body"/>
          </p:nvPr>
        </p:nvSpPr>
        <p:spPr>
          <a:xfrm>
            <a:off x="510241" y="1752655"/>
            <a:ext cx="7210396"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HD-ShadowLong.png" id="317" name="Google Shape;317;p51"/>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318" name="Google Shape;318;p51"/>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319" name="Google Shape;319;p51"/>
          <p:cNvSpPr/>
          <p:nvPr/>
        </p:nvSpPr>
        <p:spPr>
          <a:xfrm>
            <a:off x="-104775" y="457200"/>
            <a:ext cx="7369470"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0" name="Google Shape;320;p51"/>
          <p:cNvSpPr/>
          <p:nvPr/>
        </p:nvSpPr>
        <p:spPr>
          <a:xfrm>
            <a:off x="7352414" y="457200"/>
            <a:ext cx="186778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1" name="Google Shape;321;p51"/>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322" name="Google Shape;322;p51"/>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323" name="Google Shape;323;p51"/>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4" name="Google Shape;324;p51"/>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SOLID WHITE">
  <p:cSld name="Title and Content - SOLID WHITE">
    <p:bg>
      <p:bgPr>
        <a:solidFill>
          <a:schemeClr val="lt1"/>
        </a:solidFill>
      </p:bgPr>
    </p:bg>
    <p:spTree>
      <p:nvGrpSpPr>
        <p:cNvPr id="325" name="Shape 325"/>
        <p:cNvGrpSpPr/>
        <p:nvPr/>
      </p:nvGrpSpPr>
      <p:grpSpPr>
        <a:xfrm>
          <a:off x="0" y="0"/>
          <a:ext cx="0" cy="0"/>
          <a:chOff x="0" y="0"/>
          <a:chExt cx="0" cy="0"/>
        </a:xfrm>
      </p:grpSpPr>
      <p:sp>
        <p:nvSpPr>
          <p:cNvPr id="326" name="Google Shape;326;p52"/>
          <p:cNvSpPr txBox="1"/>
          <p:nvPr>
            <p:ph idx="1" type="body"/>
          </p:nvPr>
        </p:nvSpPr>
        <p:spPr>
          <a:xfrm>
            <a:off x="510241" y="1752655"/>
            <a:ext cx="7210396"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HD-ShadowLong.png" id="327" name="Google Shape;327;p52"/>
          <p:cNvPicPr preferRelativeResize="0"/>
          <p:nvPr/>
        </p:nvPicPr>
        <p:blipFill rotWithShape="1">
          <a:blip r:embed="rId2">
            <a:alphaModFix/>
          </a:blip>
          <a:srcRect b="0" l="0" r="0" t="0"/>
          <a:stretch/>
        </p:blipFill>
        <p:spPr>
          <a:xfrm>
            <a:off x="1" y="1477680"/>
            <a:ext cx="7245870" cy="240873"/>
          </a:xfrm>
          <a:prstGeom prst="rect">
            <a:avLst/>
          </a:prstGeom>
          <a:noFill/>
          <a:ln>
            <a:noFill/>
          </a:ln>
        </p:spPr>
      </p:pic>
      <p:pic>
        <p:nvPicPr>
          <p:cNvPr descr="HD-ShadowShort.png" id="328" name="Google Shape;328;p52"/>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329" name="Google Shape;329;p52"/>
          <p:cNvSpPr/>
          <p:nvPr/>
        </p:nvSpPr>
        <p:spPr>
          <a:xfrm>
            <a:off x="-76200" y="457200"/>
            <a:ext cx="7340895"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0" name="Google Shape;330;p52"/>
          <p:cNvSpPr/>
          <p:nvPr/>
        </p:nvSpPr>
        <p:spPr>
          <a:xfrm>
            <a:off x="7352414" y="457200"/>
            <a:ext cx="19154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1" name="Google Shape;331;p52"/>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332" name="Google Shape;332;p52"/>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333" name="Google Shape;333;p52"/>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4" name="Google Shape;334;p52"/>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MAROON">
  <p:cSld name="Content - MAROON">
    <p:bg>
      <p:bgPr>
        <a:blipFill>
          <a:blip r:embed="rId2">
            <a:alphaModFix/>
          </a:blip>
          <a:stretch>
            <a:fillRect/>
          </a:stretch>
        </a:blipFill>
      </p:bgPr>
    </p:bg>
    <p:spTree>
      <p:nvGrpSpPr>
        <p:cNvPr id="335" name="Shape 335"/>
        <p:cNvGrpSpPr/>
        <p:nvPr/>
      </p:nvGrpSpPr>
      <p:grpSpPr>
        <a:xfrm>
          <a:off x="0" y="0"/>
          <a:ext cx="0" cy="0"/>
          <a:chOff x="0" y="0"/>
          <a:chExt cx="0" cy="0"/>
        </a:xfrm>
      </p:grpSpPr>
      <p:sp>
        <p:nvSpPr>
          <p:cNvPr id="336" name="Google Shape;336;p53"/>
          <p:cNvSpPr txBox="1"/>
          <p:nvPr>
            <p:ph idx="1" type="body"/>
          </p:nvPr>
        </p:nvSpPr>
        <p:spPr>
          <a:xfrm>
            <a:off x="510242" y="442732"/>
            <a:ext cx="6634233" cy="400941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HD-ShadowShort.png" id="337" name="Google Shape;337;p53"/>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338" name="Google Shape;338;p53"/>
          <p:cNvSpPr/>
          <p:nvPr/>
        </p:nvSpPr>
        <p:spPr>
          <a:xfrm>
            <a:off x="7352414" y="457200"/>
            <a:ext cx="189636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339" name="Google Shape;339;p53"/>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340" name="Google Shape;340;p53"/>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1" name="Google Shape;341;p53"/>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GRAY">
  <p:cSld name="1_Title and Content - GRAY">
    <p:bg>
      <p:bgPr>
        <a:blipFill>
          <a:blip r:embed="rId2">
            <a:alphaModFix/>
          </a:blip>
          <a:stretch>
            <a:fillRect/>
          </a:stretch>
        </a:blipFill>
      </p:bgPr>
    </p:bg>
    <p:spTree>
      <p:nvGrpSpPr>
        <p:cNvPr id="342" name="Shape 342"/>
        <p:cNvGrpSpPr/>
        <p:nvPr/>
      </p:nvGrpSpPr>
      <p:grpSpPr>
        <a:xfrm>
          <a:off x="0" y="0"/>
          <a:ext cx="0" cy="0"/>
          <a:chOff x="0" y="0"/>
          <a:chExt cx="0" cy="0"/>
        </a:xfrm>
      </p:grpSpPr>
      <p:pic>
        <p:nvPicPr>
          <p:cNvPr descr="HD-ShadowShort.png" id="343" name="Google Shape;343;p54"/>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344" name="Google Shape;344;p54"/>
          <p:cNvSpPr/>
          <p:nvPr/>
        </p:nvSpPr>
        <p:spPr>
          <a:xfrm>
            <a:off x="7352414" y="457200"/>
            <a:ext cx="179158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5" name="Google Shape;345;p54"/>
          <p:cNvSpPr txBox="1"/>
          <p:nvPr>
            <p:ph idx="1" type="body"/>
          </p:nvPr>
        </p:nvSpPr>
        <p:spPr>
          <a:xfrm>
            <a:off x="510242" y="442732"/>
            <a:ext cx="6634233" cy="400941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46" name="Google Shape;346;p54"/>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347" name="Google Shape;347;p54"/>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8" name="Google Shape;348;p54"/>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WHITE">
  <p:cSld name="1_Title and Content - WHITE">
    <p:bg>
      <p:bgPr>
        <a:blipFill>
          <a:blip r:embed="rId2">
            <a:alphaModFix amt="75000"/>
          </a:blip>
          <a:stretch>
            <a:fillRect/>
          </a:stretch>
        </a:blipFill>
      </p:bgPr>
    </p:bg>
    <p:spTree>
      <p:nvGrpSpPr>
        <p:cNvPr id="349" name="Shape 349"/>
        <p:cNvGrpSpPr/>
        <p:nvPr/>
      </p:nvGrpSpPr>
      <p:grpSpPr>
        <a:xfrm>
          <a:off x="0" y="0"/>
          <a:ext cx="0" cy="0"/>
          <a:chOff x="0" y="0"/>
          <a:chExt cx="0" cy="0"/>
        </a:xfrm>
      </p:grpSpPr>
      <p:pic>
        <p:nvPicPr>
          <p:cNvPr descr="HD-ShadowShort.png" id="350" name="Google Shape;350;p55"/>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351" name="Google Shape;351;p55"/>
          <p:cNvSpPr/>
          <p:nvPr/>
        </p:nvSpPr>
        <p:spPr>
          <a:xfrm>
            <a:off x="7352414" y="457200"/>
            <a:ext cx="18773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2" name="Google Shape;352;p55"/>
          <p:cNvSpPr txBox="1"/>
          <p:nvPr>
            <p:ph idx="1" type="body"/>
          </p:nvPr>
        </p:nvSpPr>
        <p:spPr>
          <a:xfrm>
            <a:off x="510242" y="442732"/>
            <a:ext cx="6634233" cy="400941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53" name="Google Shape;353;p55"/>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354" name="Google Shape;354;p55"/>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5" name="Google Shape;355;p55"/>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SOLID WHITE">
  <p:cSld name="1_Title and Content - SOLID WHITE">
    <p:bg>
      <p:bgPr>
        <a:solidFill>
          <a:schemeClr val="lt1"/>
        </a:solidFill>
      </p:bgPr>
    </p:bg>
    <p:spTree>
      <p:nvGrpSpPr>
        <p:cNvPr id="356" name="Shape 356"/>
        <p:cNvGrpSpPr/>
        <p:nvPr/>
      </p:nvGrpSpPr>
      <p:grpSpPr>
        <a:xfrm>
          <a:off x="0" y="0"/>
          <a:ext cx="0" cy="0"/>
          <a:chOff x="0" y="0"/>
          <a:chExt cx="0" cy="0"/>
        </a:xfrm>
      </p:grpSpPr>
      <p:pic>
        <p:nvPicPr>
          <p:cNvPr descr="HD-ShadowShort.png" id="357" name="Google Shape;357;p56"/>
          <p:cNvPicPr preferRelativeResize="0"/>
          <p:nvPr/>
        </p:nvPicPr>
        <p:blipFill rotWithShape="1">
          <a:blip r:embed="rId2">
            <a:alphaModFix/>
          </a:blip>
          <a:srcRect b="0" l="0" r="0" t="0"/>
          <a:stretch/>
        </p:blipFill>
        <p:spPr>
          <a:xfrm>
            <a:off x="7358297" y="1478425"/>
            <a:ext cx="1783321" cy="160499"/>
          </a:xfrm>
          <a:prstGeom prst="rect">
            <a:avLst/>
          </a:prstGeom>
          <a:noFill/>
          <a:ln>
            <a:noFill/>
          </a:ln>
        </p:spPr>
      </p:pic>
      <p:sp>
        <p:nvSpPr>
          <p:cNvPr id="358" name="Google Shape;358;p56"/>
          <p:cNvSpPr/>
          <p:nvPr/>
        </p:nvSpPr>
        <p:spPr>
          <a:xfrm>
            <a:off x="0" y="457200"/>
            <a:ext cx="7264695" cy="1026149"/>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9" name="Google Shape;359;p56"/>
          <p:cNvSpPr/>
          <p:nvPr/>
        </p:nvSpPr>
        <p:spPr>
          <a:xfrm>
            <a:off x="7352414" y="457200"/>
            <a:ext cx="188683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0" name="Google Shape;360;p56"/>
          <p:cNvSpPr txBox="1"/>
          <p:nvPr>
            <p:ph idx="1" type="body"/>
          </p:nvPr>
        </p:nvSpPr>
        <p:spPr>
          <a:xfrm>
            <a:off x="510242" y="442732"/>
            <a:ext cx="6634233" cy="400941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61" name="Google Shape;361;p56"/>
          <p:cNvPicPr preferRelativeResize="0"/>
          <p:nvPr/>
        </p:nvPicPr>
        <p:blipFill rotWithShape="1">
          <a:blip r:embed="rId3">
            <a:alphaModFix/>
          </a:blip>
          <a:srcRect b="0" l="0" r="0" t="0"/>
          <a:stretch/>
        </p:blipFill>
        <p:spPr>
          <a:xfrm>
            <a:off x="7534053" y="573827"/>
            <a:ext cx="1435716" cy="781826"/>
          </a:xfrm>
          <a:prstGeom prst="rect">
            <a:avLst/>
          </a:prstGeom>
          <a:noFill/>
          <a:ln>
            <a:noFill/>
          </a:ln>
        </p:spPr>
      </p:pic>
      <p:sp>
        <p:nvSpPr>
          <p:cNvPr id="362" name="Google Shape;362;p56"/>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3" name="Google Shape;363;p56"/>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WO COL MAROON">
  <p:cSld name="TITLE TWO COL MAROON">
    <p:bg>
      <p:bgPr>
        <a:blipFill>
          <a:blip r:embed="rId2">
            <a:alphaModFix/>
          </a:blip>
          <a:stretch>
            <a:fillRect/>
          </a:stretch>
        </a:blipFill>
      </p:bgPr>
    </p:bg>
    <p:spTree>
      <p:nvGrpSpPr>
        <p:cNvPr id="364" name="Shape 364"/>
        <p:cNvGrpSpPr/>
        <p:nvPr/>
      </p:nvGrpSpPr>
      <p:grpSpPr>
        <a:xfrm>
          <a:off x="0" y="0"/>
          <a:ext cx="0" cy="0"/>
          <a:chOff x="0" y="0"/>
          <a:chExt cx="0" cy="0"/>
        </a:xfrm>
      </p:grpSpPr>
      <p:pic>
        <p:nvPicPr>
          <p:cNvPr descr="HD-ShadowLong.png" id="365" name="Google Shape;365;p57"/>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366" name="Google Shape;366;p57"/>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367" name="Google Shape;367;p57"/>
          <p:cNvSpPr/>
          <p:nvPr/>
        </p:nvSpPr>
        <p:spPr>
          <a:xfrm>
            <a:off x="0" y="457200"/>
            <a:ext cx="7264695" cy="1026149"/>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8" name="Google Shape;368;p57"/>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9" name="Google Shape;369;p57"/>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0" name="Google Shape;370;p57"/>
          <p:cNvSpPr txBox="1"/>
          <p:nvPr>
            <p:ph idx="1" type="body"/>
          </p:nvPr>
        </p:nvSpPr>
        <p:spPr>
          <a:xfrm>
            <a:off x="510240" y="1752655"/>
            <a:ext cx="3632643"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71" name="Google Shape;371;p57"/>
          <p:cNvSpPr txBox="1"/>
          <p:nvPr>
            <p:ph idx="2" type="body"/>
          </p:nvPr>
        </p:nvSpPr>
        <p:spPr>
          <a:xfrm>
            <a:off x="4195592" y="1752655"/>
            <a:ext cx="3633958"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72" name="Google Shape;372;p57"/>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373" name="Google Shape;373;p57"/>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4" name="Google Shape;374;p57"/>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WO COL GRAY">
  <p:cSld name="TITLE TWO COL GRAY">
    <p:bg>
      <p:bgPr>
        <a:blipFill>
          <a:blip r:embed="rId2">
            <a:alphaModFix/>
          </a:blip>
          <a:stretch>
            <a:fillRect/>
          </a:stretch>
        </a:blipFill>
      </p:bgPr>
    </p:bg>
    <p:spTree>
      <p:nvGrpSpPr>
        <p:cNvPr id="375" name="Shape 375"/>
        <p:cNvGrpSpPr/>
        <p:nvPr/>
      </p:nvGrpSpPr>
      <p:grpSpPr>
        <a:xfrm>
          <a:off x="0" y="0"/>
          <a:ext cx="0" cy="0"/>
          <a:chOff x="0" y="0"/>
          <a:chExt cx="0" cy="0"/>
        </a:xfrm>
      </p:grpSpPr>
      <p:pic>
        <p:nvPicPr>
          <p:cNvPr descr="HD-ShadowLong.png" id="376" name="Google Shape;376;p58"/>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377" name="Google Shape;377;p58"/>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378" name="Google Shape;378;p58"/>
          <p:cNvSpPr/>
          <p:nvPr/>
        </p:nvSpPr>
        <p:spPr>
          <a:xfrm>
            <a:off x="0" y="457200"/>
            <a:ext cx="7264695" cy="10261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9" name="Google Shape;379;p58"/>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0" name="Google Shape;380;p58"/>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1" name="Google Shape;381;p58"/>
          <p:cNvSpPr txBox="1"/>
          <p:nvPr>
            <p:ph idx="1" type="body"/>
          </p:nvPr>
        </p:nvSpPr>
        <p:spPr>
          <a:xfrm>
            <a:off x="510240" y="1752655"/>
            <a:ext cx="3632643"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82" name="Google Shape;382;p58"/>
          <p:cNvSpPr txBox="1"/>
          <p:nvPr>
            <p:ph idx="2" type="body"/>
          </p:nvPr>
        </p:nvSpPr>
        <p:spPr>
          <a:xfrm>
            <a:off x="4195592" y="1752655"/>
            <a:ext cx="3633958"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83" name="Google Shape;383;p58"/>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384" name="Google Shape;384;p58"/>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5" name="Google Shape;385;p58"/>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WO COL WHITE">
  <p:cSld name="TITLE TWO COL WHITE">
    <p:bg>
      <p:bgPr>
        <a:blipFill>
          <a:blip r:embed="rId2">
            <a:alphaModFix amt="75000"/>
          </a:blip>
          <a:stretch>
            <a:fillRect/>
          </a:stretch>
        </a:blipFill>
      </p:bgPr>
    </p:bg>
    <p:spTree>
      <p:nvGrpSpPr>
        <p:cNvPr id="386" name="Shape 386"/>
        <p:cNvGrpSpPr/>
        <p:nvPr/>
      </p:nvGrpSpPr>
      <p:grpSpPr>
        <a:xfrm>
          <a:off x="0" y="0"/>
          <a:ext cx="0" cy="0"/>
          <a:chOff x="0" y="0"/>
          <a:chExt cx="0" cy="0"/>
        </a:xfrm>
      </p:grpSpPr>
      <p:pic>
        <p:nvPicPr>
          <p:cNvPr descr="HD-ShadowLong.png" id="387" name="Google Shape;387;p59"/>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388" name="Google Shape;388;p59"/>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389" name="Google Shape;389;p59"/>
          <p:cNvSpPr/>
          <p:nvPr/>
        </p:nvSpPr>
        <p:spPr>
          <a:xfrm>
            <a:off x="-133350" y="457200"/>
            <a:ext cx="7398045"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0" name="Google Shape;390;p59"/>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1" name="Google Shape;391;p59"/>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2" name="Google Shape;392;p59"/>
          <p:cNvSpPr txBox="1"/>
          <p:nvPr>
            <p:ph idx="1" type="body"/>
          </p:nvPr>
        </p:nvSpPr>
        <p:spPr>
          <a:xfrm>
            <a:off x="510240" y="1752655"/>
            <a:ext cx="3632643"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93" name="Google Shape;393;p59"/>
          <p:cNvSpPr txBox="1"/>
          <p:nvPr>
            <p:ph idx="2" type="body"/>
          </p:nvPr>
        </p:nvSpPr>
        <p:spPr>
          <a:xfrm>
            <a:off x="4195592" y="1752655"/>
            <a:ext cx="3633958"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94" name="Google Shape;394;p59"/>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395" name="Google Shape;395;p59"/>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6" name="Google Shape;396;p59"/>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WO COL SOLID WHITE">
  <p:cSld name="TITLE TWO COL SOLID WHITE">
    <p:bg>
      <p:bgPr>
        <a:solidFill>
          <a:schemeClr val="lt1"/>
        </a:solidFill>
      </p:bgPr>
    </p:bg>
    <p:spTree>
      <p:nvGrpSpPr>
        <p:cNvPr id="397" name="Shape 397"/>
        <p:cNvGrpSpPr/>
        <p:nvPr/>
      </p:nvGrpSpPr>
      <p:grpSpPr>
        <a:xfrm>
          <a:off x="0" y="0"/>
          <a:ext cx="0" cy="0"/>
          <a:chOff x="0" y="0"/>
          <a:chExt cx="0" cy="0"/>
        </a:xfrm>
      </p:grpSpPr>
      <p:pic>
        <p:nvPicPr>
          <p:cNvPr descr="HD-ShadowLong.png" id="398" name="Google Shape;398;p60"/>
          <p:cNvPicPr preferRelativeResize="0"/>
          <p:nvPr/>
        </p:nvPicPr>
        <p:blipFill rotWithShape="1">
          <a:blip r:embed="rId2">
            <a:alphaModFix/>
          </a:blip>
          <a:srcRect b="0" l="0" r="0" t="0"/>
          <a:stretch/>
        </p:blipFill>
        <p:spPr>
          <a:xfrm>
            <a:off x="1" y="1477680"/>
            <a:ext cx="7245870" cy="240873"/>
          </a:xfrm>
          <a:prstGeom prst="rect">
            <a:avLst/>
          </a:prstGeom>
          <a:noFill/>
          <a:ln>
            <a:noFill/>
          </a:ln>
        </p:spPr>
      </p:pic>
      <p:pic>
        <p:nvPicPr>
          <p:cNvPr descr="HD-ShadowShort.png" id="399" name="Google Shape;399;p60"/>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400" name="Google Shape;400;p60"/>
          <p:cNvSpPr/>
          <p:nvPr/>
        </p:nvSpPr>
        <p:spPr>
          <a:xfrm>
            <a:off x="-95250" y="457200"/>
            <a:ext cx="7359945"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1" name="Google Shape;401;p60"/>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2" name="Google Shape;402;p60"/>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3" name="Google Shape;403;p60"/>
          <p:cNvSpPr txBox="1"/>
          <p:nvPr>
            <p:ph idx="1" type="body"/>
          </p:nvPr>
        </p:nvSpPr>
        <p:spPr>
          <a:xfrm>
            <a:off x="510240" y="1752655"/>
            <a:ext cx="3632643"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04" name="Google Shape;404;p60"/>
          <p:cNvSpPr txBox="1"/>
          <p:nvPr>
            <p:ph idx="2" type="body"/>
          </p:nvPr>
        </p:nvSpPr>
        <p:spPr>
          <a:xfrm>
            <a:off x="4195592" y="1752655"/>
            <a:ext cx="3633958"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405" name="Google Shape;405;p60"/>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406" name="Google Shape;406;p60"/>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7" name="Google Shape;407;p60"/>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 NO TITLE MAROON">
  <p:cSld name="TWO COL NO TITLE MAROON">
    <p:bg>
      <p:bgPr>
        <a:blipFill>
          <a:blip r:embed="rId2">
            <a:alphaModFix/>
          </a:blip>
          <a:stretch>
            <a:fillRect/>
          </a:stretch>
        </a:blipFill>
      </p:bgPr>
    </p:bg>
    <p:spTree>
      <p:nvGrpSpPr>
        <p:cNvPr id="408" name="Shape 408"/>
        <p:cNvGrpSpPr/>
        <p:nvPr/>
      </p:nvGrpSpPr>
      <p:grpSpPr>
        <a:xfrm>
          <a:off x="0" y="0"/>
          <a:ext cx="0" cy="0"/>
          <a:chOff x="0" y="0"/>
          <a:chExt cx="0" cy="0"/>
        </a:xfrm>
      </p:grpSpPr>
      <p:pic>
        <p:nvPicPr>
          <p:cNvPr descr="HD-ShadowShort.png" id="409" name="Google Shape;409;p61"/>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410" name="Google Shape;410;p61"/>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1" name="Google Shape;411;p61"/>
          <p:cNvSpPr txBox="1"/>
          <p:nvPr>
            <p:ph idx="1" type="body"/>
          </p:nvPr>
        </p:nvSpPr>
        <p:spPr>
          <a:xfrm>
            <a:off x="510240" y="419100"/>
            <a:ext cx="3242610" cy="4114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12" name="Google Shape;412;p61"/>
          <p:cNvSpPr txBox="1"/>
          <p:nvPr>
            <p:ph idx="2" type="body"/>
          </p:nvPr>
        </p:nvSpPr>
        <p:spPr>
          <a:xfrm>
            <a:off x="3872565" y="419100"/>
            <a:ext cx="3242610" cy="4114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413" name="Google Shape;413;p61"/>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414" name="Google Shape;414;p61"/>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5" name="Google Shape;415;p61"/>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 NO TITLE GRAY">
  <p:cSld name="TWO COL NO TITLE GRAY">
    <p:bg>
      <p:bgPr>
        <a:blipFill>
          <a:blip r:embed="rId2">
            <a:alphaModFix/>
          </a:blip>
          <a:stretch>
            <a:fillRect/>
          </a:stretch>
        </a:blipFill>
      </p:bgPr>
    </p:bg>
    <p:spTree>
      <p:nvGrpSpPr>
        <p:cNvPr id="416" name="Shape 416"/>
        <p:cNvGrpSpPr/>
        <p:nvPr/>
      </p:nvGrpSpPr>
      <p:grpSpPr>
        <a:xfrm>
          <a:off x="0" y="0"/>
          <a:ext cx="0" cy="0"/>
          <a:chOff x="0" y="0"/>
          <a:chExt cx="0" cy="0"/>
        </a:xfrm>
      </p:grpSpPr>
      <p:pic>
        <p:nvPicPr>
          <p:cNvPr descr="HD-ShadowShort.png" id="417" name="Google Shape;417;p62"/>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418" name="Google Shape;418;p62"/>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9" name="Google Shape;419;p62"/>
          <p:cNvSpPr txBox="1"/>
          <p:nvPr>
            <p:ph idx="1" type="body"/>
          </p:nvPr>
        </p:nvSpPr>
        <p:spPr>
          <a:xfrm>
            <a:off x="510240" y="419100"/>
            <a:ext cx="3242610" cy="4114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20" name="Google Shape;420;p62"/>
          <p:cNvSpPr txBox="1"/>
          <p:nvPr>
            <p:ph idx="2" type="body"/>
          </p:nvPr>
        </p:nvSpPr>
        <p:spPr>
          <a:xfrm>
            <a:off x="3872565" y="419100"/>
            <a:ext cx="3242610" cy="4114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421" name="Google Shape;421;p62"/>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422" name="Google Shape;422;p62"/>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3" name="Google Shape;423;p62"/>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 NO TITLE WHITE">
  <p:cSld name="TWO COL NO TITLE WHITE">
    <p:bg>
      <p:bgPr>
        <a:blipFill>
          <a:blip r:embed="rId2">
            <a:alphaModFix amt="75000"/>
          </a:blip>
          <a:stretch>
            <a:fillRect/>
          </a:stretch>
        </a:blipFill>
      </p:bgPr>
    </p:bg>
    <p:spTree>
      <p:nvGrpSpPr>
        <p:cNvPr id="424" name="Shape 424"/>
        <p:cNvGrpSpPr/>
        <p:nvPr/>
      </p:nvGrpSpPr>
      <p:grpSpPr>
        <a:xfrm>
          <a:off x="0" y="0"/>
          <a:ext cx="0" cy="0"/>
          <a:chOff x="0" y="0"/>
          <a:chExt cx="0" cy="0"/>
        </a:xfrm>
      </p:grpSpPr>
      <p:pic>
        <p:nvPicPr>
          <p:cNvPr descr="HD-ShadowShort.png" id="425" name="Google Shape;425;p63"/>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426" name="Google Shape;426;p63"/>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7" name="Google Shape;427;p63"/>
          <p:cNvSpPr txBox="1"/>
          <p:nvPr>
            <p:ph idx="1" type="body"/>
          </p:nvPr>
        </p:nvSpPr>
        <p:spPr>
          <a:xfrm>
            <a:off x="510240" y="419100"/>
            <a:ext cx="3242610" cy="41148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28" name="Google Shape;428;p63"/>
          <p:cNvSpPr txBox="1"/>
          <p:nvPr>
            <p:ph idx="2" type="body"/>
          </p:nvPr>
        </p:nvSpPr>
        <p:spPr>
          <a:xfrm>
            <a:off x="3872565" y="419100"/>
            <a:ext cx="3242610" cy="41148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429" name="Google Shape;429;p63"/>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430" name="Google Shape;430;p63"/>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1" name="Google Shape;431;p63"/>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 NO TITLE SOLID WHITE">
  <p:cSld name="TWO COL NO TITLE SOLID WHITE">
    <p:bg>
      <p:bgPr>
        <a:solidFill>
          <a:schemeClr val="lt1"/>
        </a:solidFill>
      </p:bgPr>
    </p:bg>
    <p:spTree>
      <p:nvGrpSpPr>
        <p:cNvPr id="432" name="Shape 432"/>
        <p:cNvGrpSpPr/>
        <p:nvPr/>
      </p:nvGrpSpPr>
      <p:grpSpPr>
        <a:xfrm>
          <a:off x="0" y="0"/>
          <a:ext cx="0" cy="0"/>
          <a:chOff x="0" y="0"/>
          <a:chExt cx="0" cy="0"/>
        </a:xfrm>
      </p:grpSpPr>
      <p:pic>
        <p:nvPicPr>
          <p:cNvPr descr="HD-ShadowShort.png" id="433" name="Google Shape;433;p64"/>
          <p:cNvPicPr preferRelativeResize="0"/>
          <p:nvPr/>
        </p:nvPicPr>
        <p:blipFill rotWithShape="1">
          <a:blip r:embed="rId2">
            <a:alphaModFix/>
          </a:blip>
          <a:srcRect b="0" l="0" r="0" t="0"/>
          <a:stretch/>
        </p:blipFill>
        <p:spPr>
          <a:xfrm>
            <a:off x="7358297" y="1478425"/>
            <a:ext cx="1783321" cy="160499"/>
          </a:xfrm>
          <a:prstGeom prst="rect">
            <a:avLst/>
          </a:prstGeom>
          <a:noFill/>
          <a:ln>
            <a:noFill/>
          </a:ln>
        </p:spPr>
      </p:pic>
      <p:sp>
        <p:nvSpPr>
          <p:cNvPr id="434" name="Google Shape;434;p64"/>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5" name="Google Shape;435;p64"/>
          <p:cNvSpPr txBox="1"/>
          <p:nvPr>
            <p:ph idx="1" type="body"/>
          </p:nvPr>
        </p:nvSpPr>
        <p:spPr>
          <a:xfrm>
            <a:off x="510240" y="419100"/>
            <a:ext cx="3242610" cy="41148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36" name="Google Shape;436;p64"/>
          <p:cNvSpPr txBox="1"/>
          <p:nvPr>
            <p:ph idx="2" type="body"/>
          </p:nvPr>
        </p:nvSpPr>
        <p:spPr>
          <a:xfrm>
            <a:off x="3872565" y="419100"/>
            <a:ext cx="3242610" cy="41148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437" name="Google Shape;437;p64"/>
          <p:cNvPicPr preferRelativeResize="0"/>
          <p:nvPr/>
        </p:nvPicPr>
        <p:blipFill rotWithShape="1">
          <a:blip r:embed="rId3">
            <a:alphaModFix/>
          </a:blip>
          <a:srcRect b="0" l="0" r="0" t="0"/>
          <a:stretch/>
        </p:blipFill>
        <p:spPr>
          <a:xfrm>
            <a:off x="7534053" y="573827"/>
            <a:ext cx="1435716" cy="781826"/>
          </a:xfrm>
          <a:prstGeom prst="rect">
            <a:avLst/>
          </a:prstGeom>
          <a:noFill/>
          <a:ln>
            <a:noFill/>
          </a:ln>
        </p:spPr>
      </p:pic>
      <p:sp>
        <p:nvSpPr>
          <p:cNvPr id="438" name="Google Shape;438;p64"/>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9" name="Google Shape;439;p64"/>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bg>
      <p:bgPr>
        <a:blipFill>
          <a:blip r:embed="rId2">
            <a:alphaModFix/>
          </a:blip>
          <a:stretch>
            <a:fillRect/>
          </a:stretch>
        </a:blipFill>
      </p:bgPr>
    </p:bg>
    <p:spTree>
      <p:nvGrpSpPr>
        <p:cNvPr id="440" name="Shape 440"/>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MAROON">
  <p:cSld name="Title and Content - MAROON">
    <p:spTree>
      <p:nvGrpSpPr>
        <p:cNvPr id="447" name="Shape 447"/>
        <p:cNvGrpSpPr/>
        <p:nvPr/>
      </p:nvGrpSpPr>
      <p:grpSpPr>
        <a:xfrm>
          <a:off x="0" y="0"/>
          <a:ext cx="0" cy="0"/>
          <a:chOff x="0" y="0"/>
          <a:chExt cx="0" cy="0"/>
        </a:xfrm>
      </p:grpSpPr>
      <p:sp>
        <p:nvSpPr>
          <p:cNvPr id="448" name="Google Shape;448;p6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HD-ShadowLong.png" id="449" name="Google Shape;449;p67"/>
          <p:cNvPicPr preferRelativeResize="0"/>
          <p:nvPr/>
        </p:nvPicPr>
        <p:blipFill rotWithShape="1">
          <a:blip r:embed="rId2">
            <a:alphaModFix/>
          </a:blip>
          <a:srcRect b="0" l="0" r="0" t="0"/>
          <a:stretch/>
        </p:blipFill>
        <p:spPr>
          <a:xfrm>
            <a:off x="1" y="1477680"/>
            <a:ext cx="7245870" cy="240873"/>
          </a:xfrm>
          <a:prstGeom prst="rect">
            <a:avLst/>
          </a:prstGeom>
          <a:noFill/>
          <a:ln>
            <a:noFill/>
          </a:ln>
        </p:spPr>
      </p:pic>
      <p:pic>
        <p:nvPicPr>
          <p:cNvPr descr="HD-ShadowShort.png" id="450" name="Google Shape;450;p67"/>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451" name="Google Shape;451;p67"/>
          <p:cNvSpPr/>
          <p:nvPr/>
        </p:nvSpPr>
        <p:spPr>
          <a:xfrm>
            <a:off x="0" y="457200"/>
            <a:ext cx="7264695" cy="1026149"/>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2" name="Google Shape;452;p67"/>
          <p:cNvSpPr/>
          <p:nvPr/>
        </p:nvSpPr>
        <p:spPr>
          <a:xfrm>
            <a:off x="7352414" y="457200"/>
            <a:ext cx="1877311" cy="1026149"/>
          </a:xfrm>
          <a:prstGeom prst="rect">
            <a:avLst/>
          </a:prstGeom>
          <a:solidFill>
            <a:srgbClr val="722E3C"/>
          </a:solidFill>
          <a:ln cap="flat" cmpd="sng" w="9525">
            <a:solidFill>
              <a:schemeClr val="dk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3" name="Google Shape;453;p67"/>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454" name="Google Shape;454;p67"/>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455" name="Google Shape;455;p67"/>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dk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6" name="Google Shape;456;p67"/>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900">
                <a:solidFill>
                  <a:schemeClr val="dk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57" name="Shape 457"/>
        <p:cNvGrpSpPr/>
        <p:nvPr/>
      </p:nvGrpSpPr>
      <p:grpSpPr>
        <a:xfrm>
          <a:off x="0" y="0"/>
          <a:ext cx="0" cy="0"/>
          <a:chOff x="0" y="0"/>
          <a:chExt cx="0" cy="0"/>
        </a:xfrm>
      </p:grpSpPr>
      <p:sp>
        <p:nvSpPr>
          <p:cNvPr id="458" name="Google Shape;458;p6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59" name="Google Shape;459;p68"/>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60" name="Google Shape;460;p6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1" name="Google Shape;461;p6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2" name="Google Shape;462;p6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3" name="Shape 463"/>
        <p:cNvGrpSpPr/>
        <p:nvPr/>
      </p:nvGrpSpPr>
      <p:grpSpPr>
        <a:xfrm>
          <a:off x="0" y="0"/>
          <a:ext cx="0" cy="0"/>
          <a:chOff x="0" y="0"/>
          <a:chExt cx="0" cy="0"/>
        </a:xfrm>
      </p:grpSpPr>
      <p:sp>
        <p:nvSpPr>
          <p:cNvPr id="464" name="Google Shape;464;p6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65" name="Google Shape;465;p69"/>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6" name="Google Shape;466;p6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7" name="Google Shape;467;p6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8" name="Google Shape;468;p6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9" name="Shape 469"/>
        <p:cNvGrpSpPr/>
        <p:nvPr/>
      </p:nvGrpSpPr>
      <p:grpSpPr>
        <a:xfrm>
          <a:off x="0" y="0"/>
          <a:ext cx="0" cy="0"/>
          <a:chOff x="0" y="0"/>
          <a:chExt cx="0" cy="0"/>
        </a:xfrm>
      </p:grpSpPr>
      <p:sp>
        <p:nvSpPr>
          <p:cNvPr id="470" name="Google Shape;470;p70"/>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1" name="Google Shape;471;p70"/>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472" name="Google Shape;472;p7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3" name="Google Shape;473;p7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4" name="Google Shape;474;p7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5" name="Shape 475"/>
        <p:cNvGrpSpPr/>
        <p:nvPr/>
      </p:nvGrpSpPr>
      <p:grpSpPr>
        <a:xfrm>
          <a:off x="0" y="0"/>
          <a:ext cx="0" cy="0"/>
          <a:chOff x="0" y="0"/>
          <a:chExt cx="0" cy="0"/>
        </a:xfrm>
      </p:grpSpPr>
      <p:sp>
        <p:nvSpPr>
          <p:cNvPr id="476" name="Google Shape;476;p7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7" name="Google Shape;477;p71"/>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8" name="Google Shape;478;p71"/>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9" name="Google Shape;479;p7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0" name="Google Shape;480;p7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1" name="Google Shape;481;p7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2" name="Shape 482"/>
        <p:cNvGrpSpPr/>
        <p:nvPr/>
      </p:nvGrpSpPr>
      <p:grpSpPr>
        <a:xfrm>
          <a:off x="0" y="0"/>
          <a:ext cx="0" cy="0"/>
          <a:chOff x="0" y="0"/>
          <a:chExt cx="0" cy="0"/>
        </a:xfrm>
      </p:grpSpPr>
      <p:sp>
        <p:nvSpPr>
          <p:cNvPr id="483" name="Google Shape;483;p72"/>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4" name="Google Shape;484;p72"/>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85" name="Google Shape;485;p72"/>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6" name="Google Shape;486;p72"/>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87" name="Google Shape;487;p72"/>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8" name="Google Shape;488;p7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9" name="Google Shape;489;p7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0" name="Google Shape;490;p7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1" name="Shape 491"/>
        <p:cNvGrpSpPr/>
        <p:nvPr/>
      </p:nvGrpSpPr>
      <p:grpSpPr>
        <a:xfrm>
          <a:off x="0" y="0"/>
          <a:ext cx="0" cy="0"/>
          <a:chOff x="0" y="0"/>
          <a:chExt cx="0" cy="0"/>
        </a:xfrm>
      </p:grpSpPr>
      <p:sp>
        <p:nvSpPr>
          <p:cNvPr id="492" name="Google Shape;492;p7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93" name="Google Shape;493;p7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4" name="Google Shape;494;p7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5" name="Google Shape;495;p7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6" name="Shape 496"/>
        <p:cNvGrpSpPr/>
        <p:nvPr/>
      </p:nvGrpSpPr>
      <p:grpSpPr>
        <a:xfrm>
          <a:off x="0" y="0"/>
          <a:ext cx="0" cy="0"/>
          <a:chOff x="0" y="0"/>
          <a:chExt cx="0" cy="0"/>
        </a:xfrm>
      </p:grpSpPr>
      <p:sp>
        <p:nvSpPr>
          <p:cNvPr id="497" name="Google Shape;497;p7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8" name="Google Shape;498;p7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9" name="Google Shape;499;p7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0" name="Shape 500"/>
        <p:cNvGrpSpPr/>
        <p:nvPr/>
      </p:nvGrpSpPr>
      <p:grpSpPr>
        <a:xfrm>
          <a:off x="0" y="0"/>
          <a:ext cx="0" cy="0"/>
          <a:chOff x="0" y="0"/>
          <a:chExt cx="0" cy="0"/>
        </a:xfrm>
      </p:grpSpPr>
      <p:sp>
        <p:nvSpPr>
          <p:cNvPr id="501" name="Google Shape;501;p75"/>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2" name="Google Shape;502;p75"/>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03" name="Google Shape;503;p75"/>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04" name="Google Shape;504;p7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05" name="Google Shape;505;p7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06" name="Google Shape;506;p7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07" name="Shape 507"/>
        <p:cNvGrpSpPr/>
        <p:nvPr/>
      </p:nvGrpSpPr>
      <p:grpSpPr>
        <a:xfrm>
          <a:off x="0" y="0"/>
          <a:ext cx="0" cy="0"/>
          <a:chOff x="0" y="0"/>
          <a:chExt cx="0" cy="0"/>
        </a:xfrm>
      </p:grpSpPr>
      <p:sp>
        <p:nvSpPr>
          <p:cNvPr id="508" name="Google Shape;508;p76"/>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9" name="Google Shape;509;p76"/>
          <p:cNvSpPr/>
          <p:nvPr>
            <p:ph idx="2" type="pic"/>
          </p:nvPr>
        </p:nvSpPr>
        <p:spPr>
          <a:xfrm>
            <a:off x="3887391" y="740569"/>
            <a:ext cx="4629150" cy="3655219"/>
          </a:xfrm>
          <a:prstGeom prst="rect">
            <a:avLst/>
          </a:prstGeom>
          <a:noFill/>
          <a:ln>
            <a:noFill/>
          </a:ln>
        </p:spPr>
      </p:sp>
      <p:sp>
        <p:nvSpPr>
          <p:cNvPr id="510" name="Google Shape;510;p76"/>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11" name="Google Shape;511;p7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2" name="Google Shape;512;p7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3" name="Google Shape;513;p7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14" name="Shape 514"/>
        <p:cNvGrpSpPr/>
        <p:nvPr/>
      </p:nvGrpSpPr>
      <p:grpSpPr>
        <a:xfrm>
          <a:off x="0" y="0"/>
          <a:ext cx="0" cy="0"/>
          <a:chOff x="0" y="0"/>
          <a:chExt cx="0" cy="0"/>
        </a:xfrm>
      </p:grpSpPr>
      <p:sp>
        <p:nvSpPr>
          <p:cNvPr id="515" name="Google Shape;515;p7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16" name="Google Shape;516;p77"/>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7" name="Google Shape;517;p7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8" name="Google Shape;518;p7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9" name="Google Shape;519;p7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0" name="Shape 520"/>
        <p:cNvGrpSpPr/>
        <p:nvPr/>
      </p:nvGrpSpPr>
      <p:grpSpPr>
        <a:xfrm>
          <a:off x="0" y="0"/>
          <a:ext cx="0" cy="0"/>
          <a:chOff x="0" y="0"/>
          <a:chExt cx="0" cy="0"/>
        </a:xfrm>
      </p:grpSpPr>
      <p:sp>
        <p:nvSpPr>
          <p:cNvPr id="521" name="Google Shape;521;p78"/>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22" name="Google Shape;522;p78"/>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3" name="Google Shape;523;p7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4" name="Google Shape;524;p7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5" name="Google Shape;525;p7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2" name="Shape 532"/>
        <p:cNvGrpSpPr/>
        <p:nvPr/>
      </p:nvGrpSpPr>
      <p:grpSpPr>
        <a:xfrm>
          <a:off x="0" y="0"/>
          <a:ext cx="0" cy="0"/>
          <a:chOff x="0" y="0"/>
          <a:chExt cx="0" cy="0"/>
        </a:xfrm>
      </p:grpSpPr>
      <p:sp>
        <p:nvSpPr>
          <p:cNvPr id="533" name="Google Shape;533;p8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34" name="Google Shape;534;p80"/>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35" name="Google Shape;535;p8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6" name="Google Shape;536;p8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7" name="Google Shape;537;p8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8" name="Shape 538"/>
        <p:cNvGrpSpPr/>
        <p:nvPr/>
      </p:nvGrpSpPr>
      <p:grpSpPr>
        <a:xfrm>
          <a:off x="0" y="0"/>
          <a:ext cx="0" cy="0"/>
          <a:chOff x="0" y="0"/>
          <a:chExt cx="0" cy="0"/>
        </a:xfrm>
      </p:grpSpPr>
      <p:sp>
        <p:nvSpPr>
          <p:cNvPr id="539" name="Google Shape;539;p8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40" name="Google Shape;540;p8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1" name="Google Shape;541;p8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2" name="Google Shape;542;p8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3" name="Google Shape;543;p8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4" name="Shape 544"/>
        <p:cNvGrpSpPr/>
        <p:nvPr/>
      </p:nvGrpSpPr>
      <p:grpSpPr>
        <a:xfrm>
          <a:off x="0" y="0"/>
          <a:ext cx="0" cy="0"/>
          <a:chOff x="0" y="0"/>
          <a:chExt cx="0" cy="0"/>
        </a:xfrm>
      </p:grpSpPr>
      <p:sp>
        <p:nvSpPr>
          <p:cNvPr id="545" name="Google Shape;545;p8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46" name="Google Shape;546;p82"/>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7" name="Google Shape;547;p82"/>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8" name="Google Shape;548;p8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9" name="Google Shape;549;p8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0" name="Google Shape;550;p8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1" name="Shape 551"/>
        <p:cNvGrpSpPr/>
        <p:nvPr/>
      </p:nvGrpSpPr>
      <p:grpSpPr>
        <a:xfrm>
          <a:off x="0" y="0"/>
          <a:ext cx="0" cy="0"/>
          <a:chOff x="0" y="0"/>
          <a:chExt cx="0" cy="0"/>
        </a:xfrm>
      </p:grpSpPr>
      <p:sp>
        <p:nvSpPr>
          <p:cNvPr id="552" name="Google Shape;552;p83"/>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53" name="Google Shape;553;p83"/>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554" name="Google Shape;554;p8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5" name="Google Shape;555;p8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6" name="Google Shape;556;p8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7" name="Shape 557"/>
        <p:cNvGrpSpPr/>
        <p:nvPr/>
      </p:nvGrpSpPr>
      <p:grpSpPr>
        <a:xfrm>
          <a:off x="0" y="0"/>
          <a:ext cx="0" cy="0"/>
          <a:chOff x="0" y="0"/>
          <a:chExt cx="0" cy="0"/>
        </a:xfrm>
      </p:grpSpPr>
      <p:sp>
        <p:nvSpPr>
          <p:cNvPr id="558" name="Google Shape;558;p84"/>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59" name="Google Shape;559;p84"/>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60" name="Google Shape;560;p84"/>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1" name="Google Shape;561;p84"/>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62" name="Google Shape;562;p84"/>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3" name="Google Shape;563;p8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4" name="Google Shape;564;p8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5" name="Google Shape;565;p8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6" name="Shape 566"/>
        <p:cNvGrpSpPr/>
        <p:nvPr/>
      </p:nvGrpSpPr>
      <p:grpSpPr>
        <a:xfrm>
          <a:off x="0" y="0"/>
          <a:ext cx="0" cy="0"/>
          <a:chOff x="0" y="0"/>
          <a:chExt cx="0" cy="0"/>
        </a:xfrm>
      </p:grpSpPr>
      <p:sp>
        <p:nvSpPr>
          <p:cNvPr id="567" name="Google Shape;567;p8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8" name="Google Shape;568;p8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9" name="Google Shape;569;p8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0" name="Google Shape;570;p8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1" name="Shape 571"/>
        <p:cNvGrpSpPr/>
        <p:nvPr/>
      </p:nvGrpSpPr>
      <p:grpSpPr>
        <a:xfrm>
          <a:off x="0" y="0"/>
          <a:ext cx="0" cy="0"/>
          <a:chOff x="0" y="0"/>
          <a:chExt cx="0" cy="0"/>
        </a:xfrm>
      </p:grpSpPr>
      <p:sp>
        <p:nvSpPr>
          <p:cNvPr id="572" name="Google Shape;572;p8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3" name="Google Shape;573;p8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4" name="Google Shape;574;p8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5" name="Shape 575"/>
        <p:cNvGrpSpPr/>
        <p:nvPr/>
      </p:nvGrpSpPr>
      <p:grpSpPr>
        <a:xfrm>
          <a:off x="0" y="0"/>
          <a:ext cx="0" cy="0"/>
          <a:chOff x="0" y="0"/>
          <a:chExt cx="0" cy="0"/>
        </a:xfrm>
      </p:grpSpPr>
      <p:sp>
        <p:nvSpPr>
          <p:cNvPr id="576" name="Google Shape;576;p87"/>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77" name="Google Shape;577;p87"/>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78" name="Google Shape;578;p87"/>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79" name="Google Shape;579;p8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0" name="Google Shape;580;p8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1" name="Google Shape;581;p8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2" name="Shape 582"/>
        <p:cNvGrpSpPr/>
        <p:nvPr/>
      </p:nvGrpSpPr>
      <p:grpSpPr>
        <a:xfrm>
          <a:off x="0" y="0"/>
          <a:ext cx="0" cy="0"/>
          <a:chOff x="0" y="0"/>
          <a:chExt cx="0" cy="0"/>
        </a:xfrm>
      </p:grpSpPr>
      <p:sp>
        <p:nvSpPr>
          <p:cNvPr id="583" name="Google Shape;583;p88"/>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4" name="Google Shape;584;p88"/>
          <p:cNvSpPr/>
          <p:nvPr>
            <p:ph idx="2" type="pic"/>
          </p:nvPr>
        </p:nvSpPr>
        <p:spPr>
          <a:xfrm>
            <a:off x="3887391" y="740569"/>
            <a:ext cx="4629150" cy="3655219"/>
          </a:xfrm>
          <a:prstGeom prst="rect">
            <a:avLst/>
          </a:prstGeom>
          <a:noFill/>
          <a:ln>
            <a:noFill/>
          </a:ln>
        </p:spPr>
      </p:sp>
      <p:sp>
        <p:nvSpPr>
          <p:cNvPr id="585" name="Google Shape;585;p88"/>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86" name="Google Shape;586;p8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7" name="Google Shape;587;p8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8" name="Google Shape;588;p8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9" name="Shape 589"/>
        <p:cNvGrpSpPr/>
        <p:nvPr/>
      </p:nvGrpSpPr>
      <p:grpSpPr>
        <a:xfrm>
          <a:off x="0" y="0"/>
          <a:ext cx="0" cy="0"/>
          <a:chOff x="0" y="0"/>
          <a:chExt cx="0" cy="0"/>
        </a:xfrm>
      </p:grpSpPr>
      <p:sp>
        <p:nvSpPr>
          <p:cNvPr id="590" name="Google Shape;590;p8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1" name="Google Shape;591;p89"/>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2" name="Google Shape;592;p8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3" name="Google Shape;593;p8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4" name="Google Shape;594;p8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95" name="Shape 595"/>
        <p:cNvGrpSpPr/>
        <p:nvPr/>
      </p:nvGrpSpPr>
      <p:grpSpPr>
        <a:xfrm>
          <a:off x="0" y="0"/>
          <a:ext cx="0" cy="0"/>
          <a:chOff x="0" y="0"/>
          <a:chExt cx="0" cy="0"/>
        </a:xfrm>
      </p:grpSpPr>
      <p:sp>
        <p:nvSpPr>
          <p:cNvPr id="596" name="Google Shape;596;p90"/>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7" name="Google Shape;597;p90"/>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8" name="Google Shape;598;p9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9" name="Google Shape;599;p9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0" name="Google Shape;600;p9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01" name="Shape 601"/>
        <p:cNvGrpSpPr/>
        <p:nvPr/>
      </p:nvGrpSpPr>
      <p:grpSpPr>
        <a:xfrm>
          <a:off x="0" y="0"/>
          <a:ext cx="0" cy="0"/>
          <a:chOff x="0" y="0"/>
          <a:chExt cx="0" cy="0"/>
        </a:xfrm>
      </p:grpSpPr>
      <p:sp>
        <p:nvSpPr>
          <p:cNvPr id="602" name="Google Shape;602;p91"/>
          <p:cNvSpPr/>
          <p:nvPr/>
        </p:nvSpPr>
        <p:spPr>
          <a:xfrm>
            <a:off x="0" y="0"/>
            <a:ext cx="9144000" cy="5143500"/>
          </a:xfrm>
          <a:prstGeom prst="rect">
            <a:avLst/>
          </a:prstGeom>
          <a:solidFill>
            <a:srgbClr val="1D376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anner">
  <p:cSld name="Title Banner">
    <p:spTree>
      <p:nvGrpSpPr>
        <p:cNvPr id="603" name="Shape 603"/>
        <p:cNvGrpSpPr/>
        <p:nvPr/>
      </p:nvGrpSpPr>
      <p:grpSpPr>
        <a:xfrm>
          <a:off x="0" y="0"/>
          <a:ext cx="0" cy="0"/>
          <a:chOff x="0" y="0"/>
          <a:chExt cx="0" cy="0"/>
        </a:xfrm>
      </p:grpSpPr>
      <p:sp>
        <p:nvSpPr>
          <p:cNvPr id="604" name="Google Shape;604;p92"/>
          <p:cNvSpPr/>
          <p:nvPr/>
        </p:nvSpPr>
        <p:spPr>
          <a:xfrm>
            <a:off x="0" y="0"/>
            <a:ext cx="9144000" cy="5143499"/>
          </a:xfrm>
          <a:prstGeom prst="rect">
            <a:avLst/>
          </a:prstGeom>
          <a:solidFill>
            <a:srgbClr val="1D376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05" name="Google Shape;605;p92"/>
          <p:cNvSpPr txBox="1"/>
          <p:nvPr>
            <p:ph type="title"/>
          </p:nvPr>
        </p:nvSpPr>
        <p:spPr>
          <a:xfrm>
            <a:off x="208772" y="178702"/>
            <a:ext cx="7886700" cy="384888"/>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000"/>
              <a:buFont typeface="Montserrat"/>
              <a:buNone/>
              <a:defRPr sz="3000">
                <a:solidFill>
                  <a:schemeClr val="lt1"/>
                </a:solidFill>
                <a:latin typeface="Montserrat"/>
                <a:ea typeface="Montserrat"/>
                <a:cs typeface="Montserrat"/>
                <a:sym typeface="Montserra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Banner">
  <p:cSld name="2_Title Banner">
    <p:spTree>
      <p:nvGrpSpPr>
        <p:cNvPr id="606" name="Shape 60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614" name="Shape 614"/>
        <p:cNvGrpSpPr/>
        <p:nvPr/>
      </p:nvGrpSpPr>
      <p:grpSpPr>
        <a:xfrm>
          <a:off x="0" y="0"/>
          <a:ext cx="0" cy="0"/>
          <a:chOff x="0" y="0"/>
          <a:chExt cx="0" cy="0"/>
        </a:xfrm>
      </p:grpSpPr>
      <p:sp>
        <p:nvSpPr>
          <p:cNvPr id="615" name="Google Shape;615;p95"/>
          <p:cNvSpPr/>
          <p:nvPr/>
        </p:nvSpPr>
        <p:spPr>
          <a:xfrm>
            <a:off x="-5132" y="1544259"/>
            <a:ext cx="9146751" cy="13716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6" name="Google Shape;616;p95"/>
          <p:cNvSpPr txBox="1"/>
          <p:nvPr>
            <p:ph type="ctrTitle"/>
          </p:nvPr>
        </p:nvSpPr>
        <p:spPr>
          <a:xfrm>
            <a:off x="274319" y="1624773"/>
            <a:ext cx="8603674" cy="1304510"/>
          </a:xfrm>
          <a:prstGeom prst="rect">
            <a:avLst/>
          </a:prstGeom>
          <a:noFill/>
          <a:ln>
            <a:noFill/>
          </a:ln>
        </p:spPr>
        <p:txBody>
          <a:bodyPr anchorCtr="0" anchor="ctr" bIns="34275" lIns="68575" spcFirstLastPara="1" rIns="68575" wrap="square" tIns="34275">
            <a:normAutofit/>
          </a:bodyPr>
          <a:lstStyle>
            <a:lvl1pPr lvl="0" algn="ctr">
              <a:lnSpc>
                <a:spcPct val="80000"/>
              </a:lnSpc>
              <a:spcBef>
                <a:spcPts val="0"/>
              </a:spcBef>
              <a:spcAft>
                <a:spcPts val="0"/>
              </a:spcAft>
              <a:buClr>
                <a:schemeClr val="lt2"/>
              </a:buClr>
              <a:buSzPts val="4500"/>
              <a:buFont typeface="Corbe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7" name="Google Shape;617;p95"/>
          <p:cNvSpPr txBox="1"/>
          <p:nvPr>
            <p:ph idx="1" type="subTitle"/>
          </p:nvPr>
        </p:nvSpPr>
        <p:spPr>
          <a:xfrm>
            <a:off x="1143000" y="2997188"/>
            <a:ext cx="6858000" cy="98194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900"/>
              </a:spcBef>
              <a:spcAft>
                <a:spcPts val="0"/>
              </a:spcAft>
              <a:buSzPts val="1500"/>
              <a:buNone/>
              <a:defRPr sz="1500"/>
            </a:lvl1pPr>
            <a:lvl2pPr lvl="1" algn="ctr">
              <a:lnSpc>
                <a:spcPct val="90000"/>
              </a:lnSpc>
              <a:spcBef>
                <a:spcPts val="200"/>
              </a:spcBef>
              <a:spcAft>
                <a:spcPts val="0"/>
              </a:spcAft>
              <a:buSzPts val="1500"/>
              <a:buNone/>
              <a:defRPr sz="1500"/>
            </a:lvl2pPr>
            <a:lvl3pPr lvl="2" algn="ctr">
              <a:lnSpc>
                <a:spcPct val="90000"/>
              </a:lnSpc>
              <a:spcBef>
                <a:spcPts val="300"/>
              </a:spcBef>
              <a:spcAft>
                <a:spcPts val="0"/>
              </a:spcAft>
              <a:buSzPts val="1500"/>
              <a:buNone/>
              <a:defRPr sz="15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p:txBody>
      </p:sp>
      <p:sp>
        <p:nvSpPr>
          <p:cNvPr id="618" name="Google Shape;618;p95"/>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9" name="Google Shape;619;p95"/>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0" name="Google Shape;620;p95"/>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621" name="Shape 621"/>
        <p:cNvGrpSpPr/>
        <p:nvPr/>
      </p:nvGrpSpPr>
      <p:grpSpPr>
        <a:xfrm>
          <a:off x="0" y="0"/>
          <a:ext cx="0" cy="0"/>
          <a:chOff x="0" y="0"/>
          <a:chExt cx="0" cy="0"/>
        </a:xfrm>
      </p:grpSpPr>
      <p:sp>
        <p:nvSpPr>
          <p:cNvPr id="622" name="Google Shape;622;p96"/>
          <p:cNvSpPr/>
          <p:nvPr/>
        </p:nvSpPr>
        <p:spPr>
          <a:xfrm>
            <a:off x="-5132" y="1544259"/>
            <a:ext cx="9146751" cy="13716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3" name="Google Shape;623;p96"/>
          <p:cNvSpPr txBox="1"/>
          <p:nvPr>
            <p:ph type="title"/>
          </p:nvPr>
        </p:nvSpPr>
        <p:spPr>
          <a:xfrm>
            <a:off x="624893" y="1656659"/>
            <a:ext cx="7886700" cy="1257300"/>
          </a:xfrm>
          <a:prstGeom prst="rect">
            <a:avLst/>
          </a:prstGeom>
          <a:noFill/>
          <a:ln>
            <a:noFill/>
          </a:ln>
        </p:spPr>
        <p:txBody>
          <a:bodyPr anchorCtr="0" anchor="ctr" bIns="34275" lIns="68575" spcFirstLastPara="1" rIns="68575" wrap="square" tIns="34275">
            <a:noAutofit/>
          </a:bodyPr>
          <a:lstStyle>
            <a:lvl1pPr lvl="0" algn="ctr">
              <a:lnSpc>
                <a:spcPct val="80000"/>
              </a:lnSpc>
              <a:spcBef>
                <a:spcPts val="0"/>
              </a:spcBef>
              <a:spcAft>
                <a:spcPts val="0"/>
              </a:spcAft>
              <a:buClr>
                <a:schemeClr val="lt1"/>
              </a:buClr>
              <a:buSzPts val="4500"/>
              <a:buFont typeface="Corbel"/>
              <a:buNone/>
              <a:defRPr b="0"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4" name="Google Shape;624;p96"/>
          <p:cNvSpPr txBox="1"/>
          <p:nvPr>
            <p:ph idx="1" type="body"/>
          </p:nvPr>
        </p:nvSpPr>
        <p:spPr>
          <a:xfrm>
            <a:off x="624893" y="3007750"/>
            <a:ext cx="7886700" cy="880979"/>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900"/>
              </a:spcBef>
              <a:spcAft>
                <a:spcPts val="0"/>
              </a:spcAft>
              <a:buSzPts val="1500"/>
              <a:buNone/>
              <a:defRPr sz="1500">
                <a:solidFill>
                  <a:schemeClr val="dk2"/>
                </a:solidFill>
              </a:defRPr>
            </a:lvl1pPr>
            <a:lvl2pPr indent="-228600" lvl="1" marL="914400" algn="l">
              <a:lnSpc>
                <a:spcPct val="90000"/>
              </a:lnSpc>
              <a:spcBef>
                <a:spcPts val="200"/>
              </a:spcBef>
              <a:spcAft>
                <a:spcPts val="0"/>
              </a:spcAft>
              <a:buSzPts val="1400"/>
              <a:buNone/>
              <a:defRPr sz="1400">
                <a:solidFill>
                  <a:srgbClr val="888888"/>
                </a:solidFill>
              </a:defRPr>
            </a:lvl2pPr>
            <a:lvl3pPr indent="-228600" lvl="2" marL="1371600" algn="l">
              <a:lnSpc>
                <a:spcPct val="90000"/>
              </a:lnSpc>
              <a:spcBef>
                <a:spcPts val="300"/>
              </a:spcBef>
              <a:spcAft>
                <a:spcPts val="0"/>
              </a:spcAft>
              <a:buSzPts val="1200"/>
              <a:buNone/>
              <a:defRPr sz="1200">
                <a:solidFill>
                  <a:srgbClr val="888888"/>
                </a:solidFill>
              </a:defRPr>
            </a:lvl3pPr>
            <a:lvl4pPr indent="-228600" lvl="3" marL="1828800" algn="l">
              <a:lnSpc>
                <a:spcPct val="90000"/>
              </a:lnSpc>
              <a:spcBef>
                <a:spcPts val="300"/>
              </a:spcBef>
              <a:spcAft>
                <a:spcPts val="0"/>
              </a:spcAft>
              <a:buSzPts val="1100"/>
              <a:buNone/>
              <a:defRPr sz="1100">
                <a:solidFill>
                  <a:srgbClr val="888888"/>
                </a:solidFill>
              </a:defRPr>
            </a:lvl4pPr>
            <a:lvl5pPr indent="-228600" lvl="4" marL="2286000" algn="l">
              <a:lnSpc>
                <a:spcPct val="90000"/>
              </a:lnSpc>
              <a:spcBef>
                <a:spcPts val="300"/>
              </a:spcBef>
              <a:spcAft>
                <a:spcPts val="0"/>
              </a:spcAft>
              <a:buSzPts val="1100"/>
              <a:buNone/>
              <a:defRPr sz="1100">
                <a:solidFill>
                  <a:srgbClr val="888888"/>
                </a:solidFill>
              </a:defRPr>
            </a:lvl5pPr>
            <a:lvl6pPr indent="-228600" lvl="5" marL="2743200" algn="l">
              <a:lnSpc>
                <a:spcPct val="90000"/>
              </a:lnSpc>
              <a:spcBef>
                <a:spcPts val="300"/>
              </a:spcBef>
              <a:spcAft>
                <a:spcPts val="0"/>
              </a:spcAft>
              <a:buSzPts val="1100"/>
              <a:buNone/>
              <a:defRPr sz="1100">
                <a:solidFill>
                  <a:srgbClr val="888888"/>
                </a:solidFill>
              </a:defRPr>
            </a:lvl6pPr>
            <a:lvl7pPr indent="-228600" lvl="6" marL="3200400" algn="l">
              <a:lnSpc>
                <a:spcPct val="90000"/>
              </a:lnSpc>
              <a:spcBef>
                <a:spcPts val="300"/>
              </a:spcBef>
              <a:spcAft>
                <a:spcPts val="0"/>
              </a:spcAft>
              <a:buSzPts val="1100"/>
              <a:buNone/>
              <a:defRPr sz="1100">
                <a:solidFill>
                  <a:srgbClr val="888888"/>
                </a:solidFill>
              </a:defRPr>
            </a:lvl7pPr>
            <a:lvl8pPr indent="-228600" lvl="7" marL="3657600" algn="l">
              <a:lnSpc>
                <a:spcPct val="90000"/>
              </a:lnSpc>
              <a:spcBef>
                <a:spcPts val="300"/>
              </a:spcBef>
              <a:spcAft>
                <a:spcPts val="0"/>
              </a:spcAft>
              <a:buSzPts val="1100"/>
              <a:buNone/>
              <a:defRPr sz="1100">
                <a:solidFill>
                  <a:srgbClr val="888888"/>
                </a:solidFill>
              </a:defRPr>
            </a:lvl8pPr>
            <a:lvl9pPr indent="-228600" lvl="8" marL="4114800" algn="l">
              <a:lnSpc>
                <a:spcPct val="90000"/>
              </a:lnSpc>
              <a:spcBef>
                <a:spcPts val="300"/>
              </a:spcBef>
              <a:spcAft>
                <a:spcPts val="300"/>
              </a:spcAft>
              <a:buSzPts val="1100"/>
              <a:buNone/>
              <a:defRPr sz="1100">
                <a:solidFill>
                  <a:srgbClr val="888888"/>
                </a:solidFill>
              </a:defRPr>
            </a:lvl9pPr>
          </a:lstStyle>
          <a:p/>
        </p:txBody>
      </p:sp>
      <p:sp>
        <p:nvSpPr>
          <p:cNvPr id="625" name="Google Shape;625;p96"/>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6" name="Google Shape;626;p96"/>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7" name="Google Shape;627;p96"/>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b="0" sz="900">
                <a:solidFill>
                  <a:schemeClr val="dk2"/>
                </a:solidFill>
                <a:latin typeface="Corbel"/>
                <a:ea typeface="Corbel"/>
                <a:cs typeface="Corbel"/>
                <a:sym typeface="Corbel"/>
              </a:defRPr>
            </a:lvl1pPr>
            <a:lvl2pPr indent="0" lvl="1" marL="0" algn="l">
              <a:spcBef>
                <a:spcPts val="0"/>
              </a:spcBef>
              <a:buNone/>
              <a:defRPr b="0" sz="900">
                <a:solidFill>
                  <a:schemeClr val="dk2"/>
                </a:solidFill>
                <a:latin typeface="Corbel"/>
                <a:ea typeface="Corbel"/>
                <a:cs typeface="Corbel"/>
                <a:sym typeface="Corbel"/>
              </a:defRPr>
            </a:lvl2pPr>
            <a:lvl3pPr indent="0" lvl="2" marL="0" algn="l">
              <a:spcBef>
                <a:spcPts val="0"/>
              </a:spcBef>
              <a:buNone/>
              <a:defRPr b="0" sz="900">
                <a:solidFill>
                  <a:schemeClr val="dk2"/>
                </a:solidFill>
                <a:latin typeface="Corbel"/>
                <a:ea typeface="Corbel"/>
                <a:cs typeface="Corbel"/>
                <a:sym typeface="Corbel"/>
              </a:defRPr>
            </a:lvl3pPr>
            <a:lvl4pPr indent="0" lvl="3" marL="0" algn="l">
              <a:spcBef>
                <a:spcPts val="0"/>
              </a:spcBef>
              <a:buNone/>
              <a:defRPr b="0" sz="900">
                <a:solidFill>
                  <a:schemeClr val="dk2"/>
                </a:solidFill>
                <a:latin typeface="Corbel"/>
                <a:ea typeface="Corbel"/>
                <a:cs typeface="Corbel"/>
                <a:sym typeface="Corbel"/>
              </a:defRPr>
            </a:lvl4pPr>
            <a:lvl5pPr indent="0" lvl="4" marL="0" algn="l">
              <a:spcBef>
                <a:spcPts val="0"/>
              </a:spcBef>
              <a:buNone/>
              <a:defRPr b="0" sz="900">
                <a:solidFill>
                  <a:schemeClr val="dk2"/>
                </a:solidFill>
                <a:latin typeface="Corbel"/>
                <a:ea typeface="Corbel"/>
                <a:cs typeface="Corbel"/>
                <a:sym typeface="Corbel"/>
              </a:defRPr>
            </a:lvl5pPr>
            <a:lvl6pPr indent="0" lvl="5" marL="0" algn="l">
              <a:spcBef>
                <a:spcPts val="0"/>
              </a:spcBef>
              <a:buNone/>
              <a:defRPr b="0" sz="900">
                <a:solidFill>
                  <a:schemeClr val="dk2"/>
                </a:solidFill>
                <a:latin typeface="Corbel"/>
                <a:ea typeface="Corbel"/>
                <a:cs typeface="Corbel"/>
                <a:sym typeface="Corbel"/>
              </a:defRPr>
            </a:lvl6pPr>
            <a:lvl7pPr indent="0" lvl="6" marL="0" algn="l">
              <a:spcBef>
                <a:spcPts val="0"/>
              </a:spcBef>
              <a:buNone/>
              <a:defRPr b="0" sz="900">
                <a:solidFill>
                  <a:schemeClr val="dk2"/>
                </a:solidFill>
                <a:latin typeface="Corbel"/>
                <a:ea typeface="Corbel"/>
                <a:cs typeface="Corbel"/>
                <a:sym typeface="Corbel"/>
              </a:defRPr>
            </a:lvl7pPr>
            <a:lvl8pPr indent="0" lvl="7" marL="0" algn="l">
              <a:spcBef>
                <a:spcPts val="0"/>
              </a:spcBef>
              <a:buNone/>
              <a:defRPr b="0" sz="900">
                <a:solidFill>
                  <a:schemeClr val="dk2"/>
                </a:solidFill>
                <a:latin typeface="Corbel"/>
                <a:ea typeface="Corbel"/>
                <a:cs typeface="Corbel"/>
                <a:sym typeface="Corbel"/>
              </a:defRPr>
            </a:lvl8pPr>
            <a:lvl9pPr indent="0" lvl="8" marL="0" algn="l">
              <a:spcBef>
                <a:spcPts val="0"/>
              </a:spcBef>
              <a:buNone/>
              <a:defRPr b="0" sz="900">
                <a:solidFill>
                  <a:schemeClr val="dk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5" name="Shape 635"/>
        <p:cNvGrpSpPr/>
        <p:nvPr/>
      </p:nvGrpSpPr>
      <p:grpSpPr>
        <a:xfrm>
          <a:off x="0" y="0"/>
          <a:ext cx="0" cy="0"/>
          <a:chOff x="0" y="0"/>
          <a:chExt cx="0" cy="0"/>
        </a:xfrm>
      </p:grpSpPr>
      <p:sp>
        <p:nvSpPr>
          <p:cNvPr id="636" name="Google Shape;636;p98"/>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7" name="Google Shape;637;p98"/>
          <p:cNvSpPr txBox="1"/>
          <p:nvPr>
            <p:ph idx="1" type="body"/>
          </p:nvPr>
        </p:nvSpPr>
        <p:spPr>
          <a:xfrm>
            <a:off x="902189" y="1508760"/>
            <a:ext cx="7338060" cy="315468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900"/>
              </a:spcBef>
              <a:spcAft>
                <a:spcPts val="0"/>
              </a:spcAft>
              <a:buSzPts val="1400"/>
              <a:buChar char="▪"/>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638" name="Google Shape;638;p98"/>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9" name="Google Shape;639;p98"/>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0" name="Google Shape;640;p98"/>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641" name="Shape 641"/>
        <p:cNvGrpSpPr/>
        <p:nvPr/>
      </p:nvGrpSpPr>
      <p:grpSpPr>
        <a:xfrm>
          <a:off x="0" y="0"/>
          <a:ext cx="0" cy="0"/>
          <a:chOff x="0" y="0"/>
          <a:chExt cx="0" cy="0"/>
        </a:xfrm>
      </p:grpSpPr>
      <p:sp>
        <p:nvSpPr>
          <p:cNvPr id="642" name="Google Shape;642;p99"/>
          <p:cNvSpPr/>
          <p:nvPr/>
        </p:nvSpPr>
        <p:spPr>
          <a:xfrm>
            <a:off x="-5132" y="1544259"/>
            <a:ext cx="9146751" cy="13716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43" name="Google Shape;643;p99"/>
          <p:cNvSpPr txBox="1"/>
          <p:nvPr>
            <p:ph type="ctrTitle"/>
          </p:nvPr>
        </p:nvSpPr>
        <p:spPr>
          <a:xfrm>
            <a:off x="274319" y="1624773"/>
            <a:ext cx="8603674" cy="1304510"/>
          </a:xfrm>
          <a:prstGeom prst="rect">
            <a:avLst/>
          </a:prstGeom>
          <a:noFill/>
          <a:ln>
            <a:noFill/>
          </a:ln>
        </p:spPr>
        <p:txBody>
          <a:bodyPr anchorCtr="0" anchor="ctr" bIns="34275" lIns="68575" spcFirstLastPara="1" rIns="68575" wrap="square" tIns="34275">
            <a:normAutofit/>
          </a:bodyPr>
          <a:lstStyle>
            <a:lvl1pPr lvl="0" algn="ctr">
              <a:lnSpc>
                <a:spcPct val="80000"/>
              </a:lnSpc>
              <a:spcBef>
                <a:spcPts val="0"/>
              </a:spcBef>
              <a:spcAft>
                <a:spcPts val="0"/>
              </a:spcAft>
              <a:buClr>
                <a:schemeClr val="dk2"/>
              </a:buClr>
              <a:buSzPts val="4500"/>
              <a:buFont typeface="Corbe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4" name="Google Shape;644;p99"/>
          <p:cNvSpPr txBox="1"/>
          <p:nvPr>
            <p:ph idx="1" type="subTitle"/>
          </p:nvPr>
        </p:nvSpPr>
        <p:spPr>
          <a:xfrm>
            <a:off x="1143000" y="2997188"/>
            <a:ext cx="6858000" cy="98194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900"/>
              </a:spcBef>
              <a:spcAft>
                <a:spcPts val="0"/>
              </a:spcAft>
              <a:buSzPts val="1500"/>
              <a:buNone/>
              <a:defRPr sz="1500"/>
            </a:lvl1pPr>
            <a:lvl2pPr lvl="1" algn="ctr">
              <a:lnSpc>
                <a:spcPct val="90000"/>
              </a:lnSpc>
              <a:spcBef>
                <a:spcPts val="200"/>
              </a:spcBef>
              <a:spcAft>
                <a:spcPts val="0"/>
              </a:spcAft>
              <a:buSzPts val="1500"/>
              <a:buNone/>
              <a:defRPr sz="1500"/>
            </a:lvl2pPr>
            <a:lvl3pPr lvl="2" algn="ctr">
              <a:lnSpc>
                <a:spcPct val="90000"/>
              </a:lnSpc>
              <a:spcBef>
                <a:spcPts val="300"/>
              </a:spcBef>
              <a:spcAft>
                <a:spcPts val="0"/>
              </a:spcAft>
              <a:buSzPts val="1500"/>
              <a:buNone/>
              <a:defRPr sz="15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p:txBody>
      </p:sp>
      <p:sp>
        <p:nvSpPr>
          <p:cNvPr id="645" name="Google Shape;645;p99"/>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6" name="Google Shape;646;p99"/>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7" name="Google Shape;647;p99"/>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8" name="Shape 648"/>
        <p:cNvGrpSpPr/>
        <p:nvPr/>
      </p:nvGrpSpPr>
      <p:grpSpPr>
        <a:xfrm>
          <a:off x="0" y="0"/>
          <a:ext cx="0" cy="0"/>
          <a:chOff x="0" y="0"/>
          <a:chExt cx="0" cy="0"/>
        </a:xfrm>
      </p:grpSpPr>
      <p:sp>
        <p:nvSpPr>
          <p:cNvPr id="649" name="Google Shape;649;p100"/>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0" name="Google Shape;650;p100"/>
          <p:cNvSpPr txBox="1"/>
          <p:nvPr>
            <p:ph idx="1" type="body"/>
          </p:nvPr>
        </p:nvSpPr>
        <p:spPr>
          <a:xfrm>
            <a:off x="905256" y="1590040"/>
            <a:ext cx="4594860" cy="30861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900"/>
              </a:spcBef>
              <a:spcAft>
                <a:spcPts val="0"/>
              </a:spcAft>
              <a:buSzPts val="2400"/>
              <a:buChar char="▪"/>
              <a:defRPr sz="2400"/>
            </a:lvl1pPr>
            <a:lvl2pPr indent="-361950" lvl="1" marL="914400" algn="l">
              <a:lnSpc>
                <a:spcPct val="90000"/>
              </a:lnSpc>
              <a:spcBef>
                <a:spcPts val="200"/>
              </a:spcBef>
              <a:spcAft>
                <a:spcPts val="0"/>
              </a:spcAft>
              <a:buSzPts val="2100"/>
              <a:buChar char="▪"/>
              <a:defRPr sz="2100"/>
            </a:lvl2pPr>
            <a:lvl3pPr indent="-342900" lvl="2" marL="1371600" algn="l">
              <a:lnSpc>
                <a:spcPct val="90000"/>
              </a:lnSpc>
              <a:spcBef>
                <a:spcPts val="300"/>
              </a:spcBef>
              <a:spcAft>
                <a:spcPts val="0"/>
              </a:spcAft>
              <a:buSzPts val="1800"/>
              <a:buChar char="▪"/>
              <a:defRPr sz="1800"/>
            </a:lvl3pPr>
            <a:lvl4pPr indent="-323850" lvl="3" marL="1828800" algn="l">
              <a:lnSpc>
                <a:spcPct val="90000"/>
              </a:lnSpc>
              <a:spcBef>
                <a:spcPts val="300"/>
              </a:spcBef>
              <a:spcAft>
                <a:spcPts val="0"/>
              </a:spcAft>
              <a:buSzPts val="1500"/>
              <a:buChar char="▪"/>
              <a:defRPr sz="1500"/>
            </a:lvl4pPr>
            <a:lvl5pPr indent="-323850" lvl="4" marL="2286000" algn="l">
              <a:lnSpc>
                <a:spcPct val="90000"/>
              </a:lnSpc>
              <a:spcBef>
                <a:spcPts val="300"/>
              </a:spcBef>
              <a:spcAft>
                <a:spcPts val="0"/>
              </a:spcAft>
              <a:buSzPts val="1500"/>
              <a:buChar char="▪"/>
              <a:defRPr sz="1500"/>
            </a:lvl5pPr>
            <a:lvl6pPr indent="-323850" lvl="5" marL="2743200" algn="l">
              <a:lnSpc>
                <a:spcPct val="90000"/>
              </a:lnSpc>
              <a:spcBef>
                <a:spcPts val="300"/>
              </a:spcBef>
              <a:spcAft>
                <a:spcPts val="0"/>
              </a:spcAft>
              <a:buSzPts val="1500"/>
              <a:buChar char="▪"/>
              <a:defRPr sz="1500"/>
            </a:lvl6pPr>
            <a:lvl7pPr indent="-323850" lvl="6" marL="3200400" algn="l">
              <a:lnSpc>
                <a:spcPct val="90000"/>
              </a:lnSpc>
              <a:spcBef>
                <a:spcPts val="300"/>
              </a:spcBef>
              <a:spcAft>
                <a:spcPts val="0"/>
              </a:spcAft>
              <a:buSzPts val="1500"/>
              <a:buChar char="▪"/>
              <a:defRPr sz="1500"/>
            </a:lvl7pPr>
            <a:lvl8pPr indent="-323850" lvl="7" marL="3657600" algn="l">
              <a:lnSpc>
                <a:spcPct val="90000"/>
              </a:lnSpc>
              <a:spcBef>
                <a:spcPts val="300"/>
              </a:spcBef>
              <a:spcAft>
                <a:spcPts val="0"/>
              </a:spcAft>
              <a:buSzPts val="1500"/>
              <a:buChar char="▪"/>
              <a:defRPr sz="1500"/>
            </a:lvl8pPr>
            <a:lvl9pPr indent="-323850" lvl="8" marL="4114800" algn="l">
              <a:lnSpc>
                <a:spcPct val="90000"/>
              </a:lnSpc>
              <a:spcBef>
                <a:spcPts val="300"/>
              </a:spcBef>
              <a:spcAft>
                <a:spcPts val="300"/>
              </a:spcAft>
              <a:buSzPts val="1500"/>
              <a:buChar char="▪"/>
              <a:defRPr sz="1500"/>
            </a:lvl9pPr>
          </a:lstStyle>
          <a:p/>
        </p:txBody>
      </p:sp>
      <p:sp>
        <p:nvSpPr>
          <p:cNvPr id="651" name="Google Shape;651;p100"/>
          <p:cNvSpPr txBox="1"/>
          <p:nvPr>
            <p:ph idx="2" type="body"/>
          </p:nvPr>
        </p:nvSpPr>
        <p:spPr>
          <a:xfrm>
            <a:off x="5841767" y="1610615"/>
            <a:ext cx="2400300" cy="2574239"/>
          </a:xfrm>
          <a:prstGeom prst="rect">
            <a:avLst/>
          </a:prstGeom>
          <a:noFill/>
          <a:ln>
            <a:noFill/>
          </a:ln>
        </p:spPr>
        <p:txBody>
          <a:bodyPr anchorCtr="0" anchor="t" bIns="34275" lIns="68575" spcFirstLastPara="1" rIns="68575" wrap="square" tIns="34275">
            <a:normAutofit/>
          </a:bodyPr>
          <a:lstStyle>
            <a:lvl1pPr indent="-228600" lvl="0" marL="457200" algn="l">
              <a:lnSpc>
                <a:spcPct val="95000"/>
              </a:lnSpc>
              <a:spcBef>
                <a:spcPts val="900"/>
              </a:spcBef>
              <a:spcAft>
                <a:spcPts val="0"/>
              </a:spcAft>
              <a:buSzPts val="1400"/>
              <a:buNone/>
              <a:defRPr sz="1400"/>
            </a:lvl1pPr>
            <a:lvl2pPr indent="-228600" lvl="1" marL="914400" algn="l">
              <a:lnSpc>
                <a:spcPct val="90000"/>
              </a:lnSpc>
              <a:spcBef>
                <a:spcPts val="200"/>
              </a:spcBef>
              <a:spcAft>
                <a:spcPts val="0"/>
              </a:spcAft>
              <a:buSzPts val="900"/>
              <a:buNone/>
              <a:defRPr sz="900"/>
            </a:lvl2pPr>
            <a:lvl3pPr indent="-228600" lvl="2" marL="1371600" algn="l">
              <a:lnSpc>
                <a:spcPct val="90000"/>
              </a:lnSpc>
              <a:spcBef>
                <a:spcPts val="300"/>
              </a:spcBef>
              <a:spcAft>
                <a:spcPts val="0"/>
              </a:spcAft>
              <a:buSzPts val="800"/>
              <a:buNone/>
              <a:defRPr sz="800"/>
            </a:lvl3pPr>
            <a:lvl4pPr indent="-228600" lvl="3" marL="1828800" algn="l">
              <a:lnSpc>
                <a:spcPct val="90000"/>
              </a:lnSpc>
              <a:spcBef>
                <a:spcPts val="300"/>
              </a:spcBef>
              <a:spcAft>
                <a:spcPts val="0"/>
              </a:spcAft>
              <a:buSzPts val="700"/>
              <a:buNone/>
              <a:defRPr sz="700"/>
            </a:lvl4pPr>
            <a:lvl5pPr indent="-228600" lvl="4" marL="2286000" algn="l">
              <a:lnSpc>
                <a:spcPct val="90000"/>
              </a:lnSpc>
              <a:spcBef>
                <a:spcPts val="300"/>
              </a:spcBef>
              <a:spcAft>
                <a:spcPts val="0"/>
              </a:spcAft>
              <a:buSzPts val="700"/>
              <a:buNone/>
              <a:defRPr sz="700"/>
            </a:lvl5pPr>
            <a:lvl6pPr indent="-228600" lvl="5" marL="2743200" algn="l">
              <a:lnSpc>
                <a:spcPct val="90000"/>
              </a:lnSpc>
              <a:spcBef>
                <a:spcPts val="300"/>
              </a:spcBef>
              <a:spcAft>
                <a:spcPts val="0"/>
              </a:spcAft>
              <a:buSzPts val="700"/>
              <a:buNone/>
              <a:defRPr sz="700"/>
            </a:lvl6pPr>
            <a:lvl7pPr indent="-228600" lvl="6" marL="3200400" algn="l">
              <a:lnSpc>
                <a:spcPct val="90000"/>
              </a:lnSpc>
              <a:spcBef>
                <a:spcPts val="300"/>
              </a:spcBef>
              <a:spcAft>
                <a:spcPts val="0"/>
              </a:spcAft>
              <a:buSzPts val="700"/>
              <a:buNone/>
              <a:defRPr sz="700"/>
            </a:lvl7pPr>
            <a:lvl8pPr indent="-228600" lvl="7" marL="3657600" algn="l">
              <a:lnSpc>
                <a:spcPct val="90000"/>
              </a:lnSpc>
              <a:spcBef>
                <a:spcPts val="300"/>
              </a:spcBef>
              <a:spcAft>
                <a:spcPts val="0"/>
              </a:spcAft>
              <a:buSzPts val="700"/>
              <a:buNone/>
              <a:defRPr sz="700"/>
            </a:lvl8pPr>
            <a:lvl9pPr indent="-228600" lvl="8" marL="4114800" algn="l">
              <a:lnSpc>
                <a:spcPct val="90000"/>
              </a:lnSpc>
              <a:spcBef>
                <a:spcPts val="300"/>
              </a:spcBef>
              <a:spcAft>
                <a:spcPts val="300"/>
              </a:spcAft>
              <a:buSzPts val="700"/>
              <a:buNone/>
              <a:defRPr sz="700"/>
            </a:lvl9pPr>
          </a:lstStyle>
          <a:p/>
        </p:txBody>
      </p:sp>
      <p:sp>
        <p:nvSpPr>
          <p:cNvPr id="652" name="Google Shape;652;p100"/>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3" name="Google Shape;653;p100"/>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4" name="Google Shape;654;p100"/>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5" name="Shape 655"/>
        <p:cNvGrpSpPr/>
        <p:nvPr/>
      </p:nvGrpSpPr>
      <p:grpSpPr>
        <a:xfrm>
          <a:off x="0" y="0"/>
          <a:ext cx="0" cy="0"/>
          <a:chOff x="0" y="0"/>
          <a:chExt cx="0" cy="0"/>
        </a:xfrm>
      </p:grpSpPr>
      <p:sp>
        <p:nvSpPr>
          <p:cNvPr id="656" name="Google Shape;656;p101"/>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7" name="Google Shape;657;p101"/>
          <p:cNvSpPr/>
          <p:nvPr>
            <p:ph idx="2" type="pic"/>
          </p:nvPr>
        </p:nvSpPr>
        <p:spPr>
          <a:xfrm>
            <a:off x="960120" y="1658620"/>
            <a:ext cx="4594860" cy="2948940"/>
          </a:xfrm>
          <a:prstGeom prst="rect">
            <a:avLst/>
          </a:prstGeom>
          <a:solidFill>
            <a:srgbClr val="E8F5FB"/>
          </a:solidFill>
          <a:ln>
            <a:noFill/>
          </a:ln>
        </p:spPr>
      </p:sp>
      <p:sp>
        <p:nvSpPr>
          <p:cNvPr id="658" name="Google Shape;658;p101"/>
          <p:cNvSpPr txBox="1"/>
          <p:nvPr>
            <p:ph idx="1" type="body"/>
          </p:nvPr>
        </p:nvSpPr>
        <p:spPr>
          <a:xfrm>
            <a:off x="5843016" y="1612966"/>
            <a:ext cx="2400300" cy="2571750"/>
          </a:xfrm>
          <a:prstGeom prst="rect">
            <a:avLst/>
          </a:prstGeom>
          <a:noFill/>
          <a:ln>
            <a:noFill/>
          </a:ln>
        </p:spPr>
        <p:txBody>
          <a:bodyPr anchorCtr="0" anchor="t" bIns="34275" lIns="68575" spcFirstLastPara="1" rIns="68575" wrap="square" tIns="34275">
            <a:normAutofit/>
          </a:bodyPr>
          <a:lstStyle>
            <a:lvl1pPr indent="-228600" lvl="0" marL="457200" algn="l">
              <a:lnSpc>
                <a:spcPct val="95000"/>
              </a:lnSpc>
              <a:spcBef>
                <a:spcPts val="900"/>
              </a:spcBef>
              <a:spcAft>
                <a:spcPts val="0"/>
              </a:spcAft>
              <a:buSzPts val="1400"/>
              <a:buNone/>
              <a:defRPr sz="1400"/>
            </a:lvl1pPr>
            <a:lvl2pPr indent="-228600" lvl="1" marL="914400" algn="l">
              <a:lnSpc>
                <a:spcPct val="90000"/>
              </a:lnSpc>
              <a:spcBef>
                <a:spcPts val="200"/>
              </a:spcBef>
              <a:spcAft>
                <a:spcPts val="0"/>
              </a:spcAft>
              <a:buSzPts val="900"/>
              <a:buNone/>
              <a:defRPr sz="900"/>
            </a:lvl2pPr>
            <a:lvl3pPr indent="-228600" lvl="2" marL="1371600" algn="l">
              <a:lnSpc>
                <a:spcPct val="90000"/>
              </a:lnSpc>
              <a:spcBef>
                <a:spcPts val="300"/>
              </a:spcBef>
              <a:spcAft>
                <a:spcPts val="0"/>
              </a:spcAft>
              <a:buSzPts val="800"/>
              <a:buNone/>
              <a:defRPr sz="800"/>
            </a:lvl3pPr>
            <a:lvl4pPr indent="-228600" lvl="3" marL="1828800" algn="l">
              <a:lnSpc>
                <a:spcPct val="90000"/>
              </a:lnSpc>
              <a:spcBef>
                <a:spcPts val="300"/>
              </a:spcBef>
              <a:spcAft>
                <a:spcPts val="0"/>
              </a:spcAft>
              <a:buSzPts val="700"/>
              <a:buNone/>
              <a:defRPr sz="700"/>
            </a:lvl4pPr>
            <a:lvl5pPr indent="-228600" lvl="4" marL="2286000" algn="l">
              <a:lnSpc>
                <a:spcPct val="90000"/>
              </a:lnSpc>
              <a:spcBef>
                <a:spcPts val="300"/>
              </a:spcBef>
              <a:spcAft>
                <a:spcPts val="0"/>
              </a:spcAft>
              <a:buSzPts val="700"/>
              <a:buNone/>
              <a:defRPr sz="700"/>
            </a:lvl5pPr>
            <a:lvl6pPr indent="-228600" lvl="5" marL="2743200" algn="l">
              <a:lnSpc>
                <a:spcPct val="90000"/>
              </a:lnSpc>
              <a:spcBef>
                <a:spcPts val="300"/>
              </a:spcBef>
              <a:spcAft>
                <a:spcPts val="0"/>
              </a:spcAft>
              <a:buSzPts val="700"/>
              <a:buNone/>
              <a:defRPr sz="700"/>
            </a:lvl6pPr>
            <a:lvl7pPr indent="-228600" lvl="6" marL="3200400" algn="l">
              <a:lnSpc>
                <a:spcPct val="90000"/>
              </a:lnSpc>
              <a:spcBef>
                <a:spcPts val="300"/>
              </a:spcBef>
              <a:spcAft>
                <a:spcPts val="0"/>
              </a:spcAft>
              <a:buSzPts val="700"/>
              <a:buNone/>
              <a:defRPr sz="700"/>
            </a:lvl7pPr>
            <a:lvl8pPr indent="-228600" lvl="7" marL="3657600" algn="l">
              <a:lnSpc>
                <a:spcPct val="90000"/>
              </a:lnSpc>
              <a:spcBef>
                <a:spcPts val="300"/>
              </a:spcBef>
              <a:spcAft>
                <a:spcPts val="0"/>
              </a:spcAft>
              <a:buSzPts val="700"/>
              <a:buNone/>
              <a:defRPr sz="700"/>
            </a:lvl8pPr>
            <a:lvl9pPr indent="-228600" lvl="8" marL="4114800" algn="l">
              <a:lnSpc>
                <a:spcPct val="90000"/>
              </a:lnSpc>
              <a:spcBef>
                <a:spcPts val="300"/>
              </a:spcBef>
              <a:spcAft>
                <a:spcPts val="300"/>
              </a:spcAft>
              <a:buSzPts val="700"/>
              <a:buNone/>
              <a:defRPr sz="700"/>
            </a:lvl9pPr>
          </a:lstStyle>
          <a:p/>
        </p:txBody>
      </p:sp>
      <p:sp>
        <p:nvSpPr>
          <p:cNvPr id="659" name="Google Shape;659;p101"/>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0" name="Google Shape;660;p101"/>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1" name="Google Shape;661;p101"/>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2" name="Shape 662"/>
        <p:cNvGrpSpPr/>
        <p:nvPr/>
      </p:nvGrpSpPr>
      <p:grpSpPr>
        <a:xfrm>
          <a:off x="0" y="0"/>
          <a:ext cx="0" cy="0"/>
          <a:chOff x="0" y="0"/>
          <a:chExt cx="0" cy="0"/>
        </a:xfrm>
      </p:grpSpPr>
      <p:sp>
        <p:nvSpPr>
          <p:cNvPr id="663" name="Google Shape;663;p102"/>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4" name="Google Shape;664;p102"/>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5" name="Google Shape;665;p102"/>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6" name="Google Shape;666;p102"/>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667" name="Shape 667"/>
        <p:cNvGrpSpPr/>
        <p:nvPr/>
      </p:nvGrpSpPr>
      <p:grpSpPr>
        <a:xfrm>
          <a:off x="0" y="0"/>
          <a:ext cx="0" cy="0"/>
          <a:chOff x="0" y="0"/>
          <a:chExt cx="0" cy="0"/>
        </a:xfrm>
      </p:grpSpPr>
      <p:sp>
        <p:nvSpPr>
          <p:cNvPr id="668" name="Google Shape;668;p103"/>
          <p:cNvSpPr/>
          <p:nvPr/>
        </p:nvSpPr>
        <p:spPr>
          <a:xfrm>
            <a:off x="-5132" y="1544259"/>
            <a:ext cx="9146751" cy="13716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69" name="Google Shape;669;p103"/>
          <p:cNvSpPr txBox="1"/>
          <p:nvPr>
            <p:ph type="title"/>
          </p:nvPr>
        </p:nvSpPr>
        <p:spPr>
          <a:xfrm>
            <a:off x="624893" y="1656659"/>
            <a:ext cx="7886700" cy="1257300"/>
          </a:xfrm>
          <a:prstGeom prst="rect">
            <a:avLst/>
          </a:prstGeom>
          <a:noFill/>
          <a:ln>
            <a:noFill/>
          </a:ln>
        </p:spPr>
        <p:txBody>
          <a:bodyPr anchorCtr="0" anchor="ctr" bIns="34275" lIns="68575" spcFirstLastPara="1" rIns="68575" wrap="square" tIns="34275">
            <a:noAutofit/>
          </a:bodyPr>
          <a:lstStyle>
            <a:lvl1pPr lvl="0" algn="ctr">
              <a:lnSpc>
                <a:spcPct val="80000"/>
              </a:lnSpc>
              <a:spcBef>
                <a:spcPts val="0"/>
              </a:spcBef>
              <a:spcAft>
                <a:spcPts val="0"/>
              </a:spcAft>
              <a:buClr>
                <a:schemeClr val="lt1"/>
              </a:buClr>
              <a:buSzPts val="4500"/>
              <a:buFont typeface="Corbel"/>
              <a:buNone/>
              <a:defRPr b="0"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0" name="Google Shape;670;p103"/>
          <p:cNvSpPr txBox="1"/>
          <p:nvPr>
            <p:ph idx="1" type="body"/>
          </p:nvPr>
        </p:nvSpPr>
        <p:spPr>
          <a:xfrm>
            <a:off x="624893" y="3007750"/>
            <a:ext cx="7886700" cy="880979"/>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900"/>
              </a:spcBef>
              <a:spcAft>
                <a:spcPts val="0"/>
              </a:spcAft>
              <a:buSzPts val="1500"/>
              <a:buNone/>
              <a:defRPr sz="1500">
                <a:solidFill>
                  <a:schemeClr val="dk2"/>
                </a:solidFill>
              </a:defRPr>
            </a:lvl1pPr>
            <a:lvl2pPr indent="-228600" lvl="1" marL="914400" algn="l">
              <a:lnSpc>
                <a:spcPct val="90000"/>
              </a:lnSpc>
              <a:spcBef>
                <a:spcPts val="200"/>
              </a:spcBef>
              <a:spcAft>
                <a:spcPts val="0"/>
              </a:spcAft>
              <a:buSzPts val="1400"/>
              <a:buNone/>
              <a:defRPr sz="1400">
                <a:solidFill>
                  <a:srgbClr val="888888"/>
                </a:solidFill>
              </a:defRPr>
            </a:lvl2pPr>
            <a:lvl3pPr indent="-228600" lvl="2" marL="1371600" algn="l">
              <a:lnSpc>
                <a:spcPct val="90000"/>
              </a:lnSpc>
              <a:spcBef>
                <a:spcPts val="300"/>
              </a:spcBef>
              <a:spcAft>
                <a:spcPts val="0"/>
              </a:spcAft>
              <a:buSzPts val="1200"/>
              <a:buNone/>
              <a:defRPr sz="1200">
                <a:solidFill>
                  <a:srgbClr val="888888"/>
                </a:solidFill>
              </a:defRPr>
            </a:lvl3pPr>
            <a:lvl4pPr indent="-228600" lvl="3" marL="1828800" algn="l">
              <a:lnSpc>
                <a:spcPct val="90000"/>
              </a:lnSpc>
              <a:spcBef>
                <a:spcPts val="300"/>
              </a:spcBef>
              <a:spcAft>
                <a:spcPts val="0"/>
              </a:spcAft>
              <a:buSzPts val="1100"/>
              <a:buNone/>
              <a:defRPr sz="1100">
                <a:solidFill>
                  <a:srgbClr val="888888"/>
                </a:solidFill>
              </a:defRPr>
            </a:lvl4pPr>
            <a:lvl5pPr indent="-228600" lvl="4" marL="2286000" algn="l">
              <a:lnSpc>
                <a:spcPct val="90000"/>
              </a:lnSpc>
              <a:spcBef>
                <a:spcPts val="300"/>
              </a:spcBef>
              <a:spcAft>
                <a:spcPts val="0"/>
              </a:spcAft>
              <a:buSzPts val="1100"/>
              <a:buNone/>
              <a:defRPr sz="1100">
                <a:solidFill>
                  <a:srgbClr val="888888"/>
                </a:solidFill>
              </a:defRPr>
            </a:lvl5pPr>
            <a:lvl6pPr indent="-228600" lvl="5" marL="2743200" algn="l">
              <a:lnSpc>
                <a:spcPct val="90000"/>
              </a:lnSpc>
              <a:spcBef>
                <a:spcPts val="300"/>
              </a:spcBef>
              <a:spcAft>
                <a:spcPts val="0"/>
              </a:spcAft>
              <a:buSzPts val="1100"/>
              <a:buNone/>
              <a:defRPr sz="1100">
                <a:solidFill>
                  <a:srgbClr val="888888"/>
                </a:solidFill>
              </a:defRPr>
            </a:lvl6pPr>
            <a:lvl7pPr indent="-228600" lvl="6" marL="3200400" algn="l">
              <a:lnSpc>
                <a:spcPct val="90000"/>
              </a:lnSpc>
              <a:spcBef>
                <a:spcPts val="300"/>
              </a:spcBef>
              <a:spcAft>
                <a:spcPts val="0"/>
              </a:spcAft>
              <a:buSzPts val="1100"/>
              <a:buNone/>
              <a:defRPr sz="1100">
                <a:solidFill>
                  <a:srgbClr val="888888"/>
                </a:solidFill>
              </a:defRPr>
            </a:lvl7pPr>
            <a:lvl8pPr indent="-228600" lvl="7" marL="3657600" algn="l">
              <a:lnSpc>
                <a:spcPct val="90000"/>
              </a:lnSpc>
              <a:spcBef>
                <a:spcPts val="300"/>
              </a:spcBef>
              <a:spcAft>
                <a:spcPts val="0"/>
              </a:spcAft>
              <a:buSzPts val="1100"/>
              <a:buNone/>
              <a:defRPr sz="1100">
                <a:solidFill>
                  <a:srgbClr val="888888"/>
                </a:solidFill>
              </a:defRPr>
            </a:lvl8pPr>
            <a:lvl9pPr indent="-228600" lvl="8" marL="4114800" algn="l">
              <a:lnSpc>
                <a:spcPct val="90000"/>
              </a:lnSpc>
              <a:spcBef>
                <a:spcPts val="300"/>
              </a:spcBef>
              <a:spcAft>
                <a:spcPts val="300"/>
              </a:spcAft>
              <a:buSzPts val="1100"/>
              <a:buNone/>
              <a:defRPr sz="1100">
                <a:solidFill>
                  <a:srgbClr val="888888"/>
                </a:solidFill>
              </a:defRPr>
            </a:lvl9pPr>
          </a:lstStyle>
          <a:p/>
        </p:txBody>
      </p:sp>
      <p:sp>
        <p:nvSpPr>
          <p:cNvPr id="671" name="Google Shape;671;p103"/>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2" name="Google Shape;672;p103"/>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3" name="Google Shape;673;p103"/>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b="0" sz="900">
                <a:solidFill>
                  <a:schemeClr val="dk2"/>
                </a:solidFill>
                <a:latin typeface="Corbel"/>
                <a:ea typeface="Corbel"/>
                <a:cs typeface="Corbel"/>
                <a:sym typeface="Corbel"/>
              </a:defRPr>
            </a:lvl1pPr>
            <a:lvl2pPr indent="0" lvl="1" marL="0" algn="l">
              <a:spcBef>
                <a:spcPts val="0"/>
              </a:spcBef>
              <a:buNone/>
              <a:defRPr b="0" sz="900">
                <a:solidFill>
                  <a:schemeClr val="dk2"/>
                </a:solidFill>
                <a:latin typeface="Corbel"/>
                <a:ea typeface="Corbel"/>
                <a:cs typeface="Corbel"/>
                <a:sym typeface="Corbel"/>
              </a:defRPr>
            </a:lvl2pPr>
            <a:lvl3pPr indent="0" lvl="2" marL="0" algn="l">
              <a:spcBef>
                <a:spcPts val="0"/>
              </a:spcBef>
              <a:buNone/>
              <a:defRPr b="0" sz="900">
                <a:solidFill>
                  <a:schemeClr val="dk2"/>
                </a:solidFill>
                <a:latin typeface="Corbel"/>
                <a:ea typeface="Corbel"/>
                <a:cs typeface="Corbel"/>
                <a:sym typeface="Corbel"/>
              </a:defRPr>
            </a:lvl3pPr>
            <a:lvl4pPr indent="0" lvl="3" marL="0" algn="l">
              <a:spcBef>
                <a:spcPts val="0"/>
              </a:spcBef>
              <a:buNone/>
              <a:defRPr b="0" sz="900">
                <a:solidFill>
                  <a:schemeClr val="dk2"/>
                </a:solidFill>
                <a:latin typeface="Corbel"/>
                <a:ea typeface="Corbel"/>
                <a:cs typeface="Corbel"/>
                <a:sym typeface="Corbel"/>
              </a:defRPr>
            </a:lvl4pPr>
            <a:lvl5pPr indent="0" lvl="4" marL="0" algn="l">
              <a:spcBef>
                <a:spcPts val="0"/>
              </a:spcBef>
              <a:buNone/>
              <a:defRPr b="0" sz="900">
                <a:solidFill>
                  <a:schemeClr val="dk2"/>
                </a:solidFill>
                <a:latin typeface="Corbel"/>
                <a:ea typeface="Corbel"/>
                <a:cs typeface="Corbel"/>
                <a:sym typeface="Corbel"/>
              </a:defRPr>
            </a:lvl5pPr>
            <a:lvl6pPr indent="0" lvl="5" marL="0" algn="l">
              <a:spcBef>
                <a:spcPts val="0"/>
              </a:spcBef>
              <a:buNone/>
              <a:defRPr b="0" sz="900">
                <a:solidFill>
                  <a:schemeClr val="dk2"/>
                </a:solidFill>
                <a:latin typeface="Corbel"/>
                <a:ea typeface="Corbel"/>
                <a:cs typeface="Corbel"/>
                <a:sym typeface="Corbel"/>
              </a:defRPr>
            </a:lvl6pPr>
            <a:lvl7pPr indent="0" lvl="6" marL="0" algn="l">
              <a:spcBef>
                <a:spcPts val="0"/>
              </a:spcBef>
              <a:buNone/>
              <a:defRPr b="0" sz="900">
                <a:solidFill>
                  <a:schemeClr val="dk2"/>
                </a:solidFill>
                <a:latin typeface="Corbel"/>
                <a:ea typeface="Corbel"/>
                <a:cs typeface="Corbel"/>
                <a:sym typeface="Corbel"/>
              </a:defRPr>
            </a:lvl7pPr>
            <a:lvl8pPr indent="0" lvl="7" marL="0" algn="l">
              <a:spcBef>
                <a:spcPts val="0"/>
              </a:spcBef>
              <a:buNone/>
              <a:defRPr b="0" sz="900">
                <a:solidFill>
                  <a:schemeClr val="dk2"/>
                </a:solidFill>
                <a:latin typeface="Corbel"/>
                <a:ea typeface="Corbel"/>
                <a:cs typeface="Corbel"/>
                <a:sym typeface="Corbel"/>
              </a:defRPr>
            </a:lvl8pPr>
            <a:lvl9pPr indent="0" lvl="8" marL="0" algn="l">
              <a:spcBef>
                <a:spcPts val="0"/>
              </a:spcBef>
              <a:buNone/>
              <a:defRPr b="0" sz="900">
                <a:solidFill>
                  <a:schemeClr val="dk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4" name="Shape 674"/>
        <p:cNvGrpSpPr/>
        <p:nvPr/>
      </p:nvGrpSpPr>
      <p:grpSpPr>
        <a:xfrm>
          <a:off x="0" y="0"/>
          <a:ext cx="0" cy="0"/>
          <a:chOff x="0" y="0"/>
          <a:chExt cx="0" cy="0"/>
        </a:xfrm>
      </p:grpSpPr>
      <p:sp>
        <p:nvSpPr>
          <p:cNvPr id="675" name="Google Shape;675;p104"/>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6" name="Google Shape;676;p104"/>
          <p:cNvSpPr txBox="1"/>
          <p:nvPr>
            <p:ph idx="1" type="body"/>
          </p:nvPr>
        </p:nvSpPr>
        <p:spPr>
          <a:xfrm>
            <a:off x="904008" y="1508760"/>
            <a:ext cx="3566160" cy="3154680"/>
          </a:xfrm>
          <a:prstGeom prst="rect">
            <a:avLst/>
          </a:prstGeom>
          <a:noFill/>
          <a:ln>
            <a:noFill/>
          </a:ln>
        </p:spPr>
        <p:txBody>
          <a:bodyPr anchorCtr="0" anchor="t" bIns="34275" lIns="68575" spcFirstLastPara="1" rIns="68575" wrap="square" tIns="34275">
            <a:normAutofit/>
          </a:bodyPr>
          <a:lstStyle>
            <a:lvl1pPr indent="-336550" lvl="0" marL="457200" algn="l">
              <a:lnSpc>
                <a:spcPct val="90000"/>
              </a:lnSpc>
              <a:spcBef>
                <a:spcPts val="900"/>
              </a:spcBef>
              <a:spcAft>
                <a:spcPts val="0"/>
              </a:spcAft>
              <a:buSzPts val="1700"/>
              <a:buChar char="▪"/>
              <a:defRPr sz="1700"/>
            </a:lvl1pPr>
            <a:lvl2pPr indent="-323850" lvl="1" marL="914400" algn="l">
              <a:lnSpc>
                <a:spcPct val="90000"/>
              </a:lnSpc>
              <a:spcBef>
                <a:spcPts val="200"/>
              </a:spcBef>
              <a:spcAft>
                <a:spcPts val="0"/>
              </a:spcAft>
              <a:buSzPts val="1500"/>
              <a:buChar char="▪"/>
              <a:defRPr sz="1500"/>
            </a:lvl2pPr>
            <a:lvl3pPr indent="-317500" lvl="2" marL="1371600" algn="l">
              <a:lnSpc>
                <a:spcPct val="90000"/>
              </a:lnSpc>
              <a:spcBef>
                <a:spcPts val="300"/>
              </a:spcBef>
              <a:spcAft>
                <a:spcPts val="0"/>
              </a:spcAft>
              <a:buSzPts val="1400"/>
              <a:buChar char="▪"/>
              <a:defRPr sz="1400"/>
            </a:lvl3pPr>
            <a:lvl4pPr indent="-304800" lvl="3" marL="1828800" algn="l">
              <a:lnSpc>
                <a:spcPct val="90000"/>
              </a:lnSpc>
              <a:spcBef>
                <a:spcPts val="300"/>
              </a:spcBef>
              <a:spcAft>
                <a:spcPts val="0"/>
              </a:spcAft>
              <a:buSzPts val="1200"/>
              <a:buChar char="▪"/>
              <a:defRPr sz="1200"/>
            </a:lvl4pPr>
            <a:lvl5pPr indent="-304800" lvl="4" marL="2286000" algn="l">
              <a:lnSpc>
                <a:spcPct val="90000"/>
              </a:lnSpc>
              <a:spcBef>
                <a:spcPts val="300"/>
              </a:spcBef>
              <a:spcAft>
                <a:spcPts val="0"/>
              </a:spcAft>
              <a:buSzPts val="1200"/>
              <a:buChar char="▪"/>
              <a:defRPr sz="1200"/>
            </a:lvl5pPr>
            <a:lvl6pPr indent="-304800" lvl="5" marL="2743200" algn="l">
              <a:lnSpc>
                <a:spcPct val="90000"/>
              </a:lnSpc>
              <a:spcBef>
                <a:spcPts val="300"/>
              </a:spcBef>
              <a:spcAft>
                <a:spcPts val="0"/>
              </a:spcAft>
              <a:buSzPts val="1200"/>
              <a:buChar char="▪"/>
              <a:defRPr sz="1200"/>
            </a:lvl6pPr>
            <a:lvl7pPr indent="-304800" lvl="6" marL="3200400" algn="l">
              <a:lnSpc>
                <a:spcPct val="90000"/>
              </a:lnSpc>
              <a:spcBef>
                <a:spcPts val="300"/>
              </a:spcBef>
              <a:spcAft>
                <a:spcPts val="0"/>
              </a:spcAft>
              <a:buSzPts val="1200"/>
              <a:buChar char="▪"/>
              <a:defRPr sz="1200"/>
            </a:lvl7pPr>
            <a:lvl8pPr indent="-304800" lvl="7" marL="3657600" algn="l">
              <a:lnSpc>
                <a:spcPct val="90000"/>
              </a:lnSpc>
              <a:spcBef>
                <a:spcPts val="300"/>
              </a:spcBef>
              <a:spcAft>
                <a:spcPts val="0"/>
              </a:spcAft>
              <a:buSzPts val="1200"/>
              <a:buChar char="▪"/>
              <a:defRPr sz="1200"/>
            </a:lvl8pPr>
            <a:lvl9pPr indent="-304800" lvl="8" marL="4114800" algn="l">
              <a:lnSpc>
                <a:spcPct val="90000"/>
              </a:lnSpc>
              <a:spcBef>
                <a:spcPts val="300"/>
              </a:spcBef>
              <a:spcAft>
                <a:spcPts val="300"/>
              </a:spcAft>
              <a:buSzPts val="1200"/>
              <a:buChar char="▪"/>
              <a:defRPr sz="1200"/>
            </a:lvl9pPr>
          </a:lstStyle>
          <a:p/>
        </p:txBody>
      </p:sp>
      <p:sp>
        <p:nvSpPr>
          <p:cNvPr id="677" name="Google Shape;677;p104"/>
          <p:cNvSpPr txBox="1"/>
          <p:nvPr>
            <p:ph idx="2" type="body"/>
          </p:nvPr>
        </p:nvSpPr>
        <p:spPr>
          <a:xfrm>
            <a:off x="4672793" y="1508760"/>
            <a:ext cx="3566160" cy="3154680"/>
          </a:xfrm>
          <a:prstGeom prst="rect">
            <a:avLst/>
          </a:prstGeom>
          <a:noFill/>
          <a:ln>
            <a:noFill/>
          </a:ln>
        </p:spPr>
        <p:txBody>
          <a:bodyPr anchorCtr="0" anchor="t" bIns="34275" lIns="68575" spcFirstLastPara="1" rIns="68575" wrap="square" tIns="34275">
            <a:normAutofit/>
          </a:bodyPr>
          <a:lstStyle>
            <a:lvl1pPr indent="-336550" lvl="0" marL="457200" algn="l">
              <a:lnSpc>
                <a:spcPct val="90000"/>
              </a:lnSpc>
              <a:spcBef>
                <a:spcPts val="900"/>
              </a:spcBef>
              <a:spcAft>
                <a:spcPts val="0"/>
              </a:spcAft>
              <a:buSzPts val="1700"/>
              <a:buChar char="▪"/>
              <a:defRPr sz="1700"/>
            </a:lvl1pPr>
            <a:lvl2pPr indent="-323850" lvl="1" marL="914400" algn="l">
              <a:lnSpc>
                <a:spcPct val="90000"/>
              </a:lnSpc>
              <a:spcBef>
                <a:spcPts val="200"/>
              </a:spcBef>
              <a:spcAft>
                <a:spcPts val="0"/>
              </a:spcAft>
              <a:buSzPts val="1500"/>
              <a:buChar char="▪"/>
              <a:defRPr sz="1500"/>
            </a:lvl2pPr>
            <a:lvl3pPr indent="-317500" lvl="2" marL="1371600" algn="l">
              <a:lnSpc>
                <a:spcPct val="90000"/>
              </a:lnSpc>
              <a:spcBef>
                <a:spcPts val="300"/>
              </a:spcBef>
              <a:spcAft>
                <a:spcPts val="0"/>
              </a:spcAft>
              <a:buSzPts val="1400"/>
              <a:buChar char="▪"/>
              <a:defRPr sz="1400"/>
            </a:lvl3pPr>
            <a:lvl4pPr indent="-304800" lvl="3" marL="1828800" algn="l">
              <a:lnSpc>
                <a:spcPct val="90000"/>
              </a:lnSpc>
              <a:spcBef>
                <a:spcPts val="300"/>
              </a:spcBef>
              <a:spcAft>
                <a:spcPts val="0"/>
              </a:spcAft>
              <a:buSzPts val="1200"/>
              <a:buChar char="▪"/>
              <a:defRPr sz="1200"/>
            </a:lvl4pPr>
            <a:lvl5pPr indent="-304800" lvl="4" marL="2286000" algn="l">
              <a:lnSpc>
                <a:spcPct val="90000"/>
              </a:lnSpc>
              <a:spcBef>
                <a:spcPts val="300"/>
              </a:spcBef>
              <a:spcAft>
                <a:spcPts val="0"/>
              </a:spcAft>
              <a:buSzPts val="1200"/>
              <a:buChar char="▪"/>
              <a:defRPr sz="1200"/>
            </a:lvl5pPr>
            <a:lvl6pPr indent="-304800" lvl="5" marL="2743200" algn="l">
              <a:lnSpc>
                <a:spcPct val="90000"/>
              </a:lnSpc>
              <a:spcBef>
                <a:spcPts val="300"/>
              </a:spcBef>
              <a:spcAft>
                <a:spcPts val="0"/>
              </a:spcAft>
              <a:buSzPts val="1200"/>
              <a:buChar char="▪"/>
              <a:defRPr sz="1200"/>
            </a:lvl6pPr>
            <a:lvl7pPr indent="-304800" lvl="6" marL="3200400" algn="l">
              <a:lnSpc>
                <a:spcPct val="90000"/>
              </a:lnSpc>
              <a:spcBef>
                <a:spcPts val="300"/>
              </a:spcBef>
              <a:spcAft>
                <a:spcPts val="0"/>
              </a:spcAft>
              <a:buSzPts val="1200"/>
              <a:buChar char="▪"/>
              <a:defRPr sz="1200"/>
            </a:lvl7pPr>
            <a:lvl8pPr indent="-304800" lvl="7" marL="3657600" algn="l">
              <a:lnSpc>
                <a:spcPct val="90000"/>
              </a:lnSpc>
              <a:spcBef>
                <a:spcPts val="300"/>
              </a:spcBef>
              <a:spcAft>
                <a:spcPts val="0"/>
              </a:spcAft>
              <a:buSzPts val="1200"/>
              <a:buChar char="▪"/>
              <a:defRPr sz="1200"/>
            </a:lvl8pPr>
            <a:lvl9pPr indent="-304800" lvl="8" marL="4114800" algn="l">
              <a:lnSpc>
                <a:spcPct val="90000"/>
              </a:lnSpc>
              <a:spcBef>
                <a:spcPts val="300"/>
              </a:spcBef>
              <a:spcAft>
                <a:spcPts val="300"/>
              </a:spcAft>
              <a:buSzPts val="1200"/>
              <a:buChar char="▪"/>
              <a:defRPr sz="1200"/>
            </a:lvl9pPr>
          </a:lstStyle>
          <a:p/>
        </p:txBody>
      </p:sp>
      <p:sp>
        <p:nvSpPr>
          <p:cNvPr id="678" name="Google Shape;678;p104"/>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9" name="Google Shape;679;p104"/>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0" name="Google Shape;680;p104"/>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1" name="Shape 681"/>
        <p:cNvGrpSpPr/>
        <p:nvPr/>
      </p:nvGrpSpPr>
      <p:grpSpPr>
        <a:xfrm>
          <a:off x="0" y="0"/>
          <a:ext cx="0" cy="0"/>
          <a:chOff x="0" y="0"/>
          <a:chExt cx="0" cy="0"/>
        </a:xfrm>
      </p:grpSpPr>
      <p:sp>
        <p:nvSpPr>
          <p:cNvPr id="682" name="Google Shape;682;p105"/>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3" name="Google Shape;683;p105"/>
          <p:cNvSpPr txBox="1"/>
          <p:nvPr>
            <p:ph idx="1" type="body"/>
          </p:nvPr>
        </p:nvSpPr>
        <p:spPr>
          <a:xfrm>
            <a:off x="905256" y="1435103"/>
            <a:ext cx="3566160" cy="55732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600"/>
              <a:buNone/>
              <a:defRPr b="1" sz="1600"/>
            </a:lvl1pPr>
            <a:lvl2pPr indent="-228600" lvl="1" marL="914400" algn="l">
              <a:lnSpc>
                <a:spcPct val="90000"/>
              </a:lnSpc>
              <a:spcBef>
                <a:spcPts val="200"/>
              </a:spcBef>
              <a:spcAft>
                <a:spcPts val="0"/>
              </a:spcAft>
              <a:buSzPts val="1500"/>
              <a:buNone/>
              <a:defRPr b="1" sz="1500"/>
            </a:lvl2pPr>
            <a:lvl3pPr indent="-228600" lvl="2" marL="1371600" algn="l">
              <a:lnSpc>
                <a:spcPct val="90000"/>
              </a:lnSpc>
              <a:spcBef>
                <a:spcPts val="300"/>
              </a:spcBef>
              <a:spcAft>
                <a:spcPts val="0"/>
              </a:spcAft>
              <a:buSzPts val="1400"/>
              <a:buNone/>
              <a:defRPr b="1" sz="140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684" name="Google Shape;684;p105"/>
          <p:cNvSpPr txBox="1"/>
          <p:nvPr>
            <p:ph idx="2" type="body"/>
          </p:nvPr>
        </p:nvSpPr>
        <p:spPr>
          <a:xfrm>
            <a:off x="905256" y="1992425"/>
            <a:ext cx="3566160" cy="2674620"/>
          </a:xfrm>
          <a:prstGeom prst="rect">
            <a:avLst/>
          </a:prstGeom>
          <a:noFill/>
          <a:ln>
            <a:noFill/>
          </a:ln>
        </p:spPr>
        <p:txBody>
          <a:bodyPr anchorCtr="0" anchor="t" bIns="34275" lIns="68575" spcFirstLastPara="1" rIns="68575" wrap="square" tIns="34275">
            <a:normAutofit/>
          </a:bodyPr>
          <a:lstStyle>
            <a:lvl1pPr indent="-336550" lvl="0" marL="457200" algn="l">
              <a:lnSpc>
                <a:spcPct val="90000"/>
              </a:lnSpc>
              <a:spcBef>
                <a:spcPts val="900"/>
              </a:spcBef>
              <a:spcAft>
                <a:spcPts val="0"/>
              </a:spcAft>
              <a:buSzPts val="1700"/>
              <a:buChar char="▪"/>
              <a:defRPr sz="1700"/>
            </a:lvl1pPr>
            <a:lvl2pPr indent="-323850" lvl="1" marL="914400" algn="l">
              <a:lnSpc>
                <a:spcPct val="90000"/>
              </a:lnSpc>
              <a:spcBef>
                <a:spcPts val="200"/>
              </a:spcBef>
              <a:spcAft>
                <a:spcPts val="0"/>
              </a:spcAft>
              <a:buSzPts val="1500"/>
              <a:buChar char="▪"/>
              <a:defRPr sz="1500"/>
            </a:lvl2pPr>
            <a:lvl3pPr indent="-317500" lvl="2" marL="1371600" algn="l">
              <a:lnSpc>
                <a:spcPct val="90000"/>
              </a:lnSpc>
              <a:spcBef>
                <a:spcPts val="300"/>
              </a:spcBef>
              <a:spcAft>
                <a:spcPts val="0"/>
              </a:spcAft>
              <a:buSzPts val="1400"/>
              <a:buChar char="▪"/>
              <a:defRPr sz="1400"/>
            </a:lvl3pPr>
            <a:lvl4pPr indent="-304800" lvl="3" marL="1828800" algn="l">
              <a:lnSpc>
                <a:spcPct val="90000"/>
              </a:lnSpc>
              <a:spcBef>
                <a:spcPts val="300"/>
              </a:spcBef>
              <a:spcAft>
                <a:spcPts val="0"/>
              </a:spcAft>
              <a:buSzPts val="1200"/>
              <a:buChar char="▪"/>
              <a:defRPr sz="1200"/>
            </a:lvl4pPr>
            <a:lvl5pPr indent="-304800" lvl="4" marL="2286000" algn="l">
              <a:lnSpc>
                <a:spcPct val="90000"/>
              </a:lnSpc>
              <a:spcBef>
                <a:spcPts val="300"/>
              </a:spcBef>
              <a:spcAft>
                <a:spcPts val="0"/>
              </a:spcAft>
              <a:buSzPts val="1200"/>
              <a:buChar char="▪"/>
              <a:defRPr sz="1200"/>
            </a:lvl5pPr>
            <a:lvl6pPr indent="-304800" lvl="5" marL="2743200" algn="l">
              <a:lnSpc>
                <a:spcPct val="90000"/>
              </a:lnSpc>
              <a:spcBef>
                <a:spcPts val="300"/>
              </a:spcBef>
              <a:spcAft>
                <a:spcPts val="0"/>
              </a:spcAft>
              <a:buSzPts val="1200"/>
              <a:buChar char="▪"/>
              <a:defRPr sz="1200"/>
            </a:lvl6pPr>
            <a:lvl7pPr indent="-304800" lvl="6" marL="3200400" algn="l">
              <a:lnSpc>
                <a:spcPct val="90000"/>
              </a:lnSpc>
              <a:spcBef>
                <a:spcPts val="300"/>
              </a:spcBef>
              <a:spcAft>
                <a:spcPts val="0"/>
              </a:spcAft>
              <a:buSzPts val="1200"/>
              <a:buChar char="▪"/>
              <a:defRPr sz="1200"/>
            </a:lvl7pPr>
            <a:lvl8pPr indent="-304800" lvl="7" marL="3657600" algn="l">
              <a:lnSpc>
                <a:spcPct val="90000"/>
              </a:lnSpc>
              <a:spcBef>
                <a:spcPts val="300"/>
              </a:spcBef>
              <a:spcAft>
                <a:spcPts val="0"/>
              </a:spcAft>
              <a:buSzPts val="1200"/>
              <a:buChar char="▪"/>
              <a:defRPr sz="1200"/>
            </a:lvl8pPr>
            <a:lvl9pPr indent="-304800" lvl="8" marL="4114800" algn="l">
              <a:lnSpc>
                <a:spcPct val="90000"/>
              </a:lnSpc>
              <a:spcBef>
                <a:spcPts val="300"/>
              </a:spcBef>
              <a:spcAft>
                <a:spcPts val="300"/>
              </a:spcAft>
              <a:buSzPts val="1200"/>
              <a:buChar char="▪"/>
              <a:defRPr sz="1200"/>
            </a:lvl9pPr>
          </a:lstStyle>
          <a:p/>
        </p:txBody>
      </p:sp>
      <p:sp>
        <p:nvSpPr>
          <p:cNvPr id="685" name="Google Shape;685;p105"/>
          <p:cNvSpPr txBox="1"/>
          <p:nvPr>
            <p:ph idx="3" type="body"/>
          </p:nvPr>
        </p:nvSpPr>
        <p:spPr>
          <a:xfrm>
            <a:off x="4673423" y="1435103"/>
            <a:ext cx="3566160" cy="55732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600"/>
              <a:buNone/>
              <a:defRPr b="1" sz="1600"/>
            </a:lvl1pPr>
            <a:lvl2pPr indent="-228600" lvl="1" marL="914400" algn="l">
              <a:lnSpc>
                <a:spcPct val="90000"/>
              </a:lnSpc>
              <a:spcBef>
                <a:spcPts val="200"/>
              </a:spcBef>
              <a:spcAft>
                <a:spcPts val="0"/>
              </a:spcAft>
              <a:buSzPts val="1500"/>
              <a:buNone/>
              <a:defRPr b="1" sz="1500"/>
            </a:lvl2pPr>
            <a:lvl3pPr indent="-228600" lvl="2" marL="1371600" algn="l">
              <a:lnSpc>
                <a:spcPct val="90000"/>
              </a:lnSpc>
              <a:spcBef>
                <a:spcPts val="300"/>
              </a:spcBef>
              <a:spcAft>
                <a:spcPts val="0"/>
              </a:spcAft>
              <a:buSzPts val="1400"/>
              <a:buNone/>
              <a:defRPr b="1" sz="140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686" name="Google Shape;686;p105"/>
          <p:cNvSpPr txBox="1"/>
          <p:nvPr>
            <p:ph idx="4" type="body"/>
          </p:nvPr>
        </p:nvSpPr>
        <p:spPr>
          <a:xfrm>
            <a:off x="4673423" y="1992423"/>
            <a:ext cx="3566160" cy="2674620"/>
          </a:xfrm>
          <a:prstGeom prst="rect">
            <a:avLst/>
          </a:prstGeom>
          <a:noFill/>
          <a:ln>
            <a:noFill/>
          </a:ln>
        </p:spPr>
        <p:txBody>
          <a:bodyPr anchorCtr="0" anchor="t" bIns="34275" lIns="68575" spcFirstLastPara="1" rIns="68575" wrap="square" tIns="34275">
            <a:normAutofit/>
          </a:bodyPr>
          <a:lstStyle>
            <a:lvl1pPr indent="-336550" lvl="0" marL="457200" algn="l">
              <a:lnSpc>
                <a:spcPct val="90000"/>
              </a:lnSpc>
              <a:spcBef>
                <a:spcPts val="900"/>
              </a:spcBef>
              <a:spcAft>
                <a:spcPts val="0"/>
              </a:spcAft>
              <a:buSzPts val="1700"/>
              <a:buChar char="▪"/>
              <a:defRPr sz="1700"/>
            </a:lvl1pPr>
            <a:lvl2pPr indent="-323850" lvl="1" marL="914400" algn="l">
              <a:lnSpc>
                <a:spcPct val="90000"/>
              </a:lnSpc>
              <a:spcBef>
                <a:spcPts val="200"/>
              </a:spcBef>
              <a:spcAft>
                <a:spcPts val="0"/>
              </a:spcAft>
              <a:buSzPts val="1500"/>
              <a:buChar char="▪"/>
              <a:defRPr sz="1500"/>
            </a:lvl2pPr>
            <a:lvl3pPr indent="-317500" lvl="2" marL="1371600" algn="l">
              <a:lnSpc>
                <a:spcPct val="90000"/>
              </a:lnSpc>
              <a:spcBef>
                <a:spcPts val="300"/>
              </a:spcBef>
              <a:spcAft>
                <a:spcPts val="0"/>
              </a:spcAft>
              <a:buSzPts val="1400"/>
              <a:buChar char="▪"/>
              <a:defRPr sz="1400"/>
            </a:lvl3pPr>
            <a:lvl4pPr indent="-304800" lvl="3" marL="1828800" algn="l">
              <a:lnSpc>
                <a:spcPct val="90000"/>
              </a:lnSpc>
              <a:spcBef>
                <a:spcPts val="300"/>
              </a:spcBef>
              <a:spcAft>
                <a:spcPts val="0"/>
              </a:spcAft>
              <a:buSzPts val="1200"/>
              <a:buChar char="▪"/>
              <a:defRPr sz="1200"/>
            </a:lvl4pPr>
            <a:lvl5pPr indent="-304800" lvl="4" marL="2286000" algn="l">
              <a:lnSpc>
                <a:spcPct val="90000"/>
              </a:lnSpc>
              <a:spcBef>
                <a:spcPts val="300"/>
              </a:spcBef>
              <a:spcAft>
                <a:spcPts val="0"/>
              </a:spcAft>
              <a:buSzPts val="1200"/>
              <a:buChar char="▪"/>
              <a:defRPr sz="1200"/>
            </a:lvl5pPr>
            <a:lvl6pPr indent="-304800" lvl="5" marL="2743200" algn="l">
              <a:lnSpc>
                <a:spcPct val="90000"/>
              </a:lnSpc>
              <a:spcBef>
                <a:spcPts val="300"/>
              </a:spcBef>
              <a:spcAft>
                <a:spcPts val="0"/>
              </a:spcAft>
              <a:buSzPts val="1200"/>
              <a:buChar char="▪"/>
              <a:defRPr sz="1200"/>
            </a:lvl6pPr>
            <a:lvl7pPr indent="-304800" lvl="6" marL="3200400" algn="l">
              <a:lnSpc>
                <a:spcPct val="90000"/>
              </a:lnSpc>
              <a:spcBef>
                <a:spcPts val="300"/>
              </a:spcBef>
              <a:spcAft>
                <a:spcPts val="0"/>
              </a:spcAft>
              <a:buSzPts val="1200"/>
              <a:buChar char="▪"/>
              <a:defRPr sz="1200"/>
            </a:lvl7pPr>
            <a:lvl8pPr indent="-304800" lvl="7" marL="3657600" algn="l">
              <a:lnSpc>
                <a:spcPct val="90000"/>
              </a:lnSpc>
              <a:spcBef>
                <a:spcPts val="300"/>
              </a:spcBef>
              <a:spcAft>
                <a:spcPts val="0"/>
              </a:spcAft>
              <a:buSzPts val="1200"/>
              <a:buChar char="▪"/>
              <a:defRPr sz="1200"/>
            </a:lvl8pPr>
            <a:lvl9pPr indent="-304800" lvl="8" marL="4114800" algn="l">
              <a:lnSpc>
                <a:spcPct val="90000"/>
              </a:lnSpc>
              <a:spcBef>
                <a:spcPts val="300"/>
              </a:spcBef>
              <a:spcAft>
                <a:spcPts val="300"/>
              </a:spcAft>
              <a:buSzPts val="1200"/>
              <a:buChar char="▪"/>
              <a:defRPr sz="1200"/>
            </a:lvl9pPr>
          </a:lstStyle>
          <a:p/>
        </p:txBody>
      </p:sp>
      <p:sp>
        <p:nvSpPr>
          <p:cNvPr id="687" name="Google Shape;687;p105"/>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8" name="Google Shape;688;p105"/>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9" name="Google Shape;689;p105"/>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4.xml"/><Relationship Id="rId42" Type="http://schemas.openxmlformats.org/officeDocument/2006/relationships/slideLayout" Target="../slideLayouts/slideLayout56.xml"/><Relationship Id="rId41" Type="http://schemas.openxmlformats.org/officeDocument/2006/relationships/slideLayout" Target="../slideLayouts/slideLayout55.xml"/><Relationship Id="rId44" Type="http://schemas.openxmlformats.org/officeDocument/2006/relationships/slideLayout" Target="../slideLayouts/slideLayout58.xml"/><Relationship Id="rId43" Type="http://schemas.openxmlformats.org/officeDocument/2006/relationships/slideLayout" Target="../slideLayouts/slideLayout57.xml"/><Relationship Id="rId46" Type="http://schemas.openxmlformats.org/officeDocument/2006/relationships/slideLayout" Target="../slideLayouts/slideLayout60.xml"/><Relationship Id="rId45" Type="http://schemas.openxmlformats.org/officeDocument/2006/relationships/slideLayout" Target="../slideLayouts/slideLayout59.xml"/><Relationship Id="rId1" Type="http://schemas.openxmlformats.org/officeDocument/2006/relationships/image" Target="../media/image7.jp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48" Type="http://schemas.openxmlformats.org/officeDocument/2006/relationships/slideLayout" Target="../slideLayouts/slideLayout62.xml"/><Relationship Id="rId47" Type="http://schemas.openxmlformats.org/officeDocument/2006/relationships/slideLayout" Target="../slideLayouts/slideLayout61.xml"/><Relationship Id="rId49" Type="http://schemas.openxmlformats.org/officeDocument/2006/relationships/slideLayout" Target="../slideLayouts/slideLayout6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33" Type="http://schemas.openxmlformats.org/officeDocument/2006/relationships/slideLayout" Target="../slideLayouts/slideLayout47.xml"/><Relationship Id="rId32" Type="http://schemas.openxmlformats.org/officeDocument/2006/relationships/slideLayout" Target="../slideLayouts/slideLayout46.xml"/><Relationship Id="rId35" Type="http://schemas.openxmlformats.org/officeDocument/2006/relationships/slideLayout" Target="../slideLayouts/slideLayout49.xml"/><Relationship Id="rId34" Type="http://schemas.openxmlformats.org/officeDocument/2006/relationships/slideLayout" Target="../slideLayouts/slideLayout48.xml"/><Relationship Id="rId37" Type="http://schemas.openxmlformats.org/officeDocument/2006/relationships/slideLayout" Target="../slideLayouts/slideLayout51.xml"/><Relationship Id="rId36" Type="http://schemas.openxmlformats.org/officeDocument/2006/relationships/slideLayout" Target="../slideLayouts/slideLayout50.xml"/><Relationship Id="rId39" Type="http://schemas.openxmlformats.org/officeDocument/2006/relationships/slideLayout" Target="../slideLayouts/slideLayout53.xml"/><Relationship Id="rId38" Type="http://schemas.openxmlformats.org/officeDocument/2006/relationships/slideLayout" Target="../slideLayouts/slideLayout52.xml"/><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29" Type="http://schemas.openxmlformats.org/officeDocument/2006/relationships/slideLayout" Target="../slideLayouts/slideLayout43.xml"/><Relationship Id="rId50" Type="http://schemas.openxmlformats.org/officeDocument/2006/relationships/theme" Target="../theme/theme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11" Type="http://schemas.openxmlformats.org/officeDocument/2006/relationships/slideLayout" Target="../slideLayouts/slideLayout74.xml"/><Relationship Id="rId10" Type="http://schemas.openxmlformats.org/officeDocument/2006/relationships/slideLayout" Target="../slideLayouts/slideLayout73.xml"/><Relationship Id="rId13" Type="http://schemas.openxmlformats.org/officeDocument/2006/relationships/theme" Target="../theme/theme7.xml"/><Relationship Id="rId12"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5" Type="http://schemas.openxmlformats.org/officeDocument/2006/relationships/theme" Target="../theme/theme5.xml"/><Relationship Id="rId14"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theme" Target="../theme/theme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1" name="Shape 81"/>
        <p:cNvGrpSpPr/>
        <p:nvPr/>
      </p:nvGrpSpPr>
      <p:grpSpPr>
        <a:xfrm>
          <a:off x="0" y="0"/>
          <a:ext cx="0" cy="0"/>
          <a:chOff x="0" y="0"/>
          <a:chExt cx="0" cy="0"/>
        </a:xfrm>
      </p:grpSpPr>
      <p:sp>
        <p:nvSpPr>
          <p:cNvPr id="82" name="Google Shape;82;p17"/>
          <p:cNvSpPr txBox="1"/>
          <p:nvPr>
            <p:ph type="title"/>
          </p:nvPr>
        </p:nvSpPr>
        <p:spPr>
          <a:xfrm>
            <a:off x="510241" y="564921"/>
            <a:ext cx="7210396" cy="810703"/>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2700"/>
              <a:buFont typeface="Oswald"/>
              <a:buNone/>
              <a:defRPr b="0" i="0" sz="2700" u="none" cap="none" strike="noStrike">
                <a:solidFill>
                  <a:schemeClr val="lt1"/>
                </a:solidFill>
                <a:latin typeface="Oswald"/>
                <a:ea typeface="Oswald"/>
                <a:cs typeface="Oswald"/>
                <a:sym typeface="Oswa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3" name="Google Shape;83;p17"/>
          <p:cNvSpPr txBox="1"/>
          <p:nvPr>
            <p:ph idx="1" type="body"/>
          </p:nvPr>
        </p:nvSpPr>
        <p:spPr>
          <a:xfrm>
            <a:off x="510241" y="1752655"/>
            <a:ext cx="7210396" cy="2699487"/>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800"/>
              </a:spcBef>
              <a:spcAft>
                <a:spcPts val="0"/>
              </a:spcAft>
              <a:buClr>
                <a:schemeClr val="lt1"/>
              </a:buClr>
              <a:buSzPts val="1800"/>
              <a:buFont typeface="Noto Sans Symbols"/>
              <a:buChar char="▪"/>
              <a:defRPr b="0" i="0" sz="1800" u="none" cap="none" strike="noStrike">
                <a:solidFill>
                  <a:schemeClr val="lt1"/>
                </a:solidFill>
                <a:latin typeface="Calibri"/>
                <a:ea typeface="Calibri"/>
                <a:cs typeface="Calibri"/>
                <a:sym typeface="Calibri"/>
              </a:defRPr>
            </a:lvl1pPr>
            <a:lvl2pPr indent="-323850" lvl="1" marL="914400"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lt1"/>
              </a:buClr>
              <a:buSzPts val="1400"/>
              <a:buFont typeface="Courier New"/>
              <a:buChar char="o"/>
              <a:defRPr b="0" i="0" sz="1400" u="none" cap="none" strike="noStrike">
                <a:solidFill>
                  <a:schemeClr val="lt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4pPr>
            <a:lvl5pPr indent="-304800" lvl="4" marL="2286000" marR="0" rtl="0" algn="l">
              <a:lnSpc>
                <a:spcPct val="90000"/>
              </a:lnSpc>
              <a:spcBef>
                <a:spcPts val="400"/>
              </a:spcBef>
              <a:spcAft>
                <a:spcPts val="0"/>
              </a:spcAft>
              <a:buClr>
                <a:schemeClr val="lt1"/>
              </a:buClr>
              <a:buSzPts val="1200"/>
              <a:buFont typeface="Noto Sans Symbols"/>
              <a:buChar char="▪"/>
              <a:defRPr b="0" i="0" sz="1200" u="none" cap="none" strike="noStrike">
                <a:solidFill>
                  <a:schemeClr val="lt1"/>
                </a:solidFill>
                <a:latin typeface="Calibri"/>
                <a:ea typeface="Calibri"/>
                <a:cs typeface="Calibri"/>
                <a:sym typeface="Calibri"/>
              </a:defRPr>
            </a:lvl5pPr>
            <a:lvl6pPr indent="-298450" lvl="5" marL="2743200" marR="0" rtl="0" algn="l">
              <a:lnSpc>
                <a:spcPct val="90000"/>
              </a:lnSpc>
              <a:spcBef>
                <a:spcPts val="400"/>
              </a:spcBef>
              <a:spcAft>
                <a:spcPts val="0"/>
              </a:spcAft>
              <a:buClr>
                <a:schemeClr val="lt1"/>
              </a:buClr>
              <a:buSzPts val="1100"/>
              <a:buFont typeface="Arial"/>
              <a:buChar char="•"/>
              <a:defRPr b="0" i="0" sz="1100" u="none" cap="none" strike="noStrike">
                <a:solidFill>
                  <a:schemeClr val="lt1"/>
                </a:solidFill>
                <a:latin typeface="Trebuchet MS"/>
                <a:ea typeface="Trebuchet MS"/>
                <a:cs typeface="Trebuchet MS"/>
                <a:sym typeface="Trebuchet MS"/>
              </a:defRPr>
            </a:lvl6pPr>
            <a:lvl7pPr indent="-298450" lvl="6" marL="3200400" marR="0" rtl="0" algn="l">
              <a:lnSpc>
                <a:spcPct val="90000"/>
              </a:lnSpc>
              <a:spcBef>
                <a:spcPts val="400"/>
              </a:spcBef>
              <a:spcAft>
                <a:spcPts val="0"/>
              </a:spcAft>
              <a:buClr>
                <a:schemeClr val="lt1"/>
              </a:buClr>
              <a:buSzPts val="1100"/>
              <a:buFont typeface="Arial"/>
              <a:buChar char="•"/>
              <a:defRPr b="0" i="0" sz="1100" u="none" cap="none" strike="noStrike">
                <a:solidFill>
                  <a:schemeClr val="lt1"/>
                </a:solidFill>
                <a:latin typeface="Trebuchet MS"/>
                <a:ea typeface="Trebuchet MS"/>
                <a:cs typeface="Trebuchet MS"/>
                <a:sym typeface="Trebuchet MS"/>
              </a:defRPr>
            </a:lvl7pPr>
            <a:lvl8pPr indent="-298450" lvl="7" marL="3657600" marR="0" rtl="0" algn="l">
              <a:lnSpc>
                <a:spcPct val="90000"/>
              </a:lnSpc>
              <a:spcBef>
                <a:spcPts val="400"/>
              </a:spcBef>
              <a:spcAft>
                <a:spcPts val="0"/>
              </a:spcAft>
              <a:buClr>
                <a:schemeClr val="lt1"/>
              </a:buClr>
              <a:buSzPts val="1100"/>
              <a:buFont typeface="Arial"/>
              <a:buChar char="•"/>
              <a:defRPr b="0" i="0" sz="1100" u="none" cap="none" strike="noStrike">
                <a:solidFill>
                  <a:schemeClr val="lt1"/>
                </a:solidFill>
                <a:latin typeface="Trebuchet MS"/>
                <a:ea typeface="Trebuchet MS"/>
                <a:cs typeface="Trebuchet MS"/>
                <a:sym typeface="Trebuchet MS"/>
              </a:defRPr>
            </a:lvl8pPr>
            <a:lvl9pPr indent="-298450" lvl="8" marL="4114800" marR="0" rtl="0" algn="l">
              <a:lnSpc>
                <a:spcPct val="90000"/>
              </a:lnSpc>
              <a:spcBef>
                <a:spcPts val="400"/>
              </a:spcBef>
              <a:spcAft>
                <a:spcPts val="0"/>
              </a:spcAft>
              <a:buClr>
                <a:schemeClr val="lt1"/>
              </a:buClr>
              <a:buSzPts val="1100"/>
              <a:buFont typeface="Arial"/>
              <a:buChar char="•"/>
              <a:defRPr b="0" i="0" sz="1100" u="none" cap="none" strike="noStrike">
                <a:solidFill>
                  <a:schemeClr val="lt1"/>
                </a:solidFill>
                <a:latin typeface="Trebuchet MS"/>
                <a:ea typeface="Trebuchet MS"/>
                <a:cs typeface="Trebuchet MS"/>
                <a:sym typeface="Trebuchet MS"/>
              </a:defRPr>
            </a:lvl9pPr>
          </a:lstStyle>
          <a:p/>
        </p:txBody>
      </p:sp>
      <p:sp>
        <p:nvSpPr>
          <p:cNvPr id="84" name="Google Shape;84;p17"/>
          <p:cNvSpPr txBox="1"/>
          <p:nvPr>
            <p:ph idx="10" type="dt"/>
          </p:nvPr>
        </p:nvSpPr>
        <p:spPr>
          <a:xfrm>
            <a:off x="5663236" y="4452140"/>
            <a:ext cx="2057400"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9pPr>
          </a:lstStyle>
          <a:p/>
        </p:txBody>
      </p:sp>
      <p:sp>
        <p:nvSpPr>
          <p:cNvPr id="85" name="Google Shape;85;p17"/>
          <p:cNvSpPr txBox="1"/>
          <p:nvPr>
            <p:ph idx="11" type="ftr"/>
          </p:nvPr>
        </p:nvSpPr>
        <p:spPr>
          <a:xfrm>
            <a:off x="510241" y="4452141"/>
            <a:ext cx="5152995"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9pPr>
          </a:lstStyle>
          <a:p/>
        </p:txBody>
      </p:sp>
      <p:sp>
        <p:nvSpPr>
          <p:cNvPr id="86" name="Google Shape;86;p17"/>
          <p:cNvSpPr txBox="1"/>
          <p:nvPr>
            <p:ph idx="12" type="sldNum"/>
          </p:nvPr>
        </p:nvSpPr>
        <p:spPr>
          <a:xfrm>
            <a:off x="8047091" y="564920"/>
            <a:ext cx="865613" cy="818092"/>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2700" u="none" cap="none" strike="noStrike">
                <a:solidFill>
                  <a:schemeClr val="lt1"/>
                </a:solidFill>
                <a:latin typeface="Trebuchet MS"/>
                <a:ea typeface="Trebuchet MS"/>
                <a:cs typeface="Trebuchet MS"/>
                <a:sym typeface="Trebuchet MS"/>
              </a:defRPr>
            </a:lvl1pPr>
            <a:lvl2pPr indent="0" lvl="1" marL="0" marR="0" rtl="0" algn="l">
              <a:spcBef>
                <a:spcPts val="0"/>
              </a:spcBef>
              <a:buNone/>
              <a:defRPr b="0" i="0" sz="2700" u="none" cap="none" strike="noStrike">
                <a:solidFill>
                  <a:schemeClr val="lt1"/>
                </a:solidFill>
                <a:latin typeface="Trebuchet MS"/>
                <a:ea typeface="Trebuchet MS"/>
                <a:cs typeface="Trebuchet MS"/>
                <a:sym typeface="Trebuchet MS"/>
              </a:defRPr>
            </a:lvl2pPr>
            <a:lvl3pPr indent="0" lvl="2" marL="0" marR="0" rtl="0" algn="l">
              <a:spcBef>
                <a:spcPts val="0"/>
              </a:spcBef>
              <a:buNone/>
              <a:defRPr b="0" i="0" sz="2700" u="none" cap="none" strike="noStrike">
                <a:solidFill>
                  <a:schemeClr val="lt1"/>
                </a:solidFill>
                <a:latin typeface="Trebuchet MS"/>
                <a:ea typeface="Trebuchet MS"/>
                <a:cs typeface="Trebuchet MS"/>
                <a:sym typeface="Trebuchet MS"/>
              </a:defRPr>
            </a:lvl3pPr>
            <a:lvl4pPr indent="0" lvl="3" marL="0" marR="0" rtl="0" algn="l">
              <a:spcBef>
                <a:spcPts val="0"/>
              </a:spcBef>
              <a:buNone/>
              <a:defRPr b="0" i="0" sz="2700" u="none" cap="none" strike="noStrike">
                <a:solidFill>
                  <a:schemeClr val="lt1"/>
                </a:solidFill>
                <a:latin typeface="Trebuchet MS"/>
                <a:ea typeface="Trebuchet MS"/>
                <a:cs typeface="Trebuchet MS"/>
                <a:sym typeface="Trebuchet MS"/>
              </a:defRPr>
            </a:lvl4pPr>
            <a:lvl5pPr indent="0" lvl="4" marL="0" marR="0" rtl="0" algn="l">
              <a:spcBef>
                <a:spcPts val="0"/>
              </a:spcBef>
              <a:buNone/>
              <a:defRPr b="0" i="0" sz="2700" u="none" cap="none" strike="noStrike">
                <a:solidFill>
                  <a:schemeClr val="lt1"/>
                </a:solidFill>
                <a:latin typeface="Trebuchet MS"/>
                <a:ea typeface="Trebuchet MS"/>
                <a:cs typeface="Trebuchet MS"/>
                <a:sym typeface="Trebuchet MS"/>
              </a:defRPr>
            </a:lvl5pPr>
            <a:lvl6pPr indent="0" lvl="5" marL="0" marR="0" rtl="0" algn="l">
              <a:spcBef>
                <a:spcPts val="0"/>
              </a:spcBef>
              <a:buNone/>
              <a:defRPr b="0" i="0" sz="2700" u="none" cap="none" strike="noStrike">
                <a:solidFill>
                  <a:schemeClr val="lt1"/>
                </a:solidFill>
                <a:latin typeface="Trebuchet MS"/>
                <a:ea typeface="Trebuchet MS"/>
                <a:cs typeface="Trebuchet MS"/>
                <a:sym typeface="Trebuchet MS"/>
              </a:defRPr>
            </a:lvl6pPr>
            <a:lvl7pPr indent="0" lvl="6" marL="0" marR="0" rtl="0" algn="l">
              <a:spcBef>
                <a:spcPts val="0"/>
              </a:spcBef>
              <a:buNone/>
              <a:defRPr b="0" i="0" sz="2700" u="none" cap="none" strike="noStrike">
                <a:solidFill>
                  <a:schemeClr val="lt1"/>
                </a:solidFill>
                <a:latin typeface="Trebuchet MS"/>
                <a:ea typeface="Trebuchet MS"/>
                <a:cs typeface="Trebuchet MS"/>
                <a:sym typeface="Trebuchet MS"/>
              </a:defRPr>
            </a:lvl7pPr>
            <a:lvl8pPr indent="0" lvl="7" marL="0" marR="0" rtl="0" algn="l">
              <a:spcBef>
                <a:spcPts val="0"/>
              </a:spcBef>
              <a:buNone/>
              <a:defRPr b="0" i="0" sz="2700" u="none" cap="none" strike="noStrike">
                <a:solidFill>
                  <a:schemeClr val="lt1"/>
                </a:solidFill>
                <a:latin typeface="Trebuchet MS"/>
                <a:ea typeface="Trebuchet MS"/>
                <a:cs typeface="Trebuchet MS"/>
                <a:sym typeface="Trebuchet MS"/>
              </a:defRPr>
            </a:lvl8pPr>
            <a:lvl9pPr indent="0" lvl="8" marL="0" marR="0" rtl="0" algn="l">
              <a:spcBef>
                <a:spcPts val="0"/>
              </a:spcBef>
              <a:buNone/>
              <a:defRPr b="0" i="0" sz="2700" u="none" cap="none" strike="noStrike">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1" name="Shape 441"/>
        <p:cNvGrpSpPr/>
        <p:nvPr/>
      </p:nvGrpSpPr>
      <p:grpSpPr>
        <a:xfrm>
          <a:off x="0" y="0"/>
          <a:ext cx="0" cy="0"/>
          <a:chOff x="0" y="0"/>
          <a:chExt cx="0" cy="0"/>
        </a:xfrm>
      </p:grpSpPr>
      <p:sp>
        <p:nvSpPr>
          <p:cNvPr id="442" name="Google Shape;442;p6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43" name="Google Shape;443;p6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44" name="Google Shape;444;p6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45" name="Google Shape;445;p6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46" name="Google Shape;446;p6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6" name="Shape 526"/>
        <p:cNvGrpSpPr/>
        <p:nvPr/>
      </p:nvGrpSpPr>
      <p:grpSpPr>
        <a:xfrm>
          <a:off x="0" y="0"/>
          <a:ext cx="0" cy="0"/>
          <a:chOff x="0" y="0"/>
          <a:chExt cx="0" cy="0"/>
        </a:xfrm>
      </p:grpSpPr>
      <p:sp>
        <p:nvSpPr>
          <p:cNvPr id="527" name="Google Shape;527;p7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8" name="Google Shape;528;p79"/>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29" name="Google Shape;529;p7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30" name="Google Shape;530;p7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31" name="Google Shape;531;p7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07" name="Shape 607"/>
        <p:cNvGrpSpPr/>
        <p:nvPr/>
      </p:nvGrpSpPr>
      <p:grpSpPr>
        <a:xfrm>
          <a:off x="0" y="0"/>
          <a:ext cx="0" cy="0"/>
          <a:chOff x="0" y="0"/>
          <a:chExt cx="0" cy="0"/>
        </a:xfrm>
      </p:grpSpPr>
      <p:sp>
        <p:nvSpPr>
          <p:cNvPr id="608" name="Google Shape;608;p94"/>
          <p:cNvSpPr/>
          <p:nvPr/>
        </p:nvSpPr>
        <p:spPr>
          <a:xfrm>
            <a:off x="362" y="132082"/>
            <a:ext cx="9141714" cy="1234439"/>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9" name="Google Shape;609;p94"/>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marR="0" rtl="0" algn="l">
              <a:lnSpc>
                <a:spcPct val="85000"/>
              </a:lnSpc>
              <a:spcBef>
                <a:spcPts val="0"/>
              </a:spcBef>
              <a:spcAft>
                <a:spcPts val="0"/>
              </a:spcAft>
              <a:buClr>
                <a:schemeClr val="lt2"/>
              </a:buClr>
              <a:buSzPts val="3000"/>
              <a:buFont typeface="Corbel"/>
              <a:buNone/>
              <a:defRPr b="0" i="0" sz="3000" u="none" cap="none" strike="noStrike">
                <a:solidFill>
                  <a:schemeClr val="lt2"/>
                </a:solidFill>
                <a:latin typeface="Corbel"/>
                <a:ea typeface="Corbel"/>
                <a:cs typeface="Corbel"/>
                <a:sym typeface="Corbe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10" name="Google Shape;610;p94"/>
          <p:cNvSpPr txBox="1"/>
          <p:nvPr>
            <p:ph idx="1" type="body"/>
          </p:nvPr>
        </p:nvSpPr>
        <p:spPr>
          <a:xfrm>
            <a:off x="902189" y="1508760"/>
            <a:ext cx="7338060" cy="315468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900"/>
              </a:spcBef>
              <a:spcAft>
                <a:spcPts val="0"/>
              </a:spcAft>
              <a:buClr>
                <a:schemeClr val="dk1"/>
              </a:buClr>
              <a:buSzPts val="1700"/>
              <a:buFont typeface="Noto Sans Symbols"/>
              <a:buChar char="▪"/>
              <a:defRPr b="0" i="0" sz="1700" u="none" cap="none" strike="noStrike">
                <a:solidFill>
                  <a:schemeClr val="dk1"/>
                </a:solidFill>
                <a:latin typeface="Corbel"/>
                <a:ea typeface="Corbel"/>
                <a:cs typeface="Corbel"/>
                <a:sym typeface="Corbel"/>
              </a:defRPr>
            </a:lvl1pPr>
            <a:lvl2pPr indent="-323850" lvl="1" marL="914400" marR="0" rtl="0" algn="l">
              <a:lnSpc>
                <a:spcPct val="90000"/>
              </a:lnSpc>
              <a:spcBef>
                <a:spcPts val="200"/>
              </a:spcBef>
              <a:spcAft>
                <a:spcPts val="0"/>
              </a:spcAft>
              <a:buClr>
                <a:schemeClr val="dk1"/>
              </a:buClr>
              <a:buSzPts val="1500"/>
              <a:buFont typeface="Noto Sans Symbols"/>
              <a:buChar char="▪"/>
              <a:defRPr b="0" i="0" sz="1500" u="none" cap="none" strike="noStrike">
                <a:solidFill>
                  <a:schemeClr val="dk1"/>
                </a:solidFill>
                <a:latin typeface="Corbel"/>
                <a:ea typeface="Corbel"/>
                <a:cs typeface="Corbel"/>
                <a:sym typeface="Corbel"/>
              </a:defRPr>
            </a:lvl2pPr>
            <a:lvl3pPr indent="-317500" lvl="2" marL="1371600" marR="0" rtl="0" algn="l">
              <a:lnSpc>
                <a:spcPct val="90000"/>
              </a:lnSpc>
              <a:spcBef>
                <a:spcPts val="300"/>
              </a:spcBef>
              <a:spcAft>
                <a:spcPts val="0"/>
              </a:spcAft>
              <a:buClr>
                <a:schemeClr val="dk1"/>
              </a:buClr>
              <a:buSzPts val="1400"/>
              <a:buFont typeface="Noto Sans Symbols"/>
              <a:buChar char="▪"/>
              <a:defRPr b="0" i="0" sz="1400" u="none" cap="none" strike="noStrike">
                <a:solidFill>
                  <a:schemeClr val="dk1"/>
                </a:solidFill>
                <a:latin typeface="Corbel"/>
                <a:ea typeface="Corbel"/>
                <a:cs typeface="Corbel"/>
                <a:sym typeface="Corbel"/>
              </a:defRPr>
            </a:lvl3pPr>
            <a:lvl4pPr indent="-304800" lvl="3" marL="1828800" marR="0" rtl="0" algn="l">
              <a:lnSpc>
                <a:spcPct val="90000"/>
              </a:lnSpc>
              <a:spcBef>
                <a:spcPts val="300"/>
              </a:spcBef>
              <a:spcAft>
                <a:spcPts val="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4pPr>
            <a:lvl5pPr indent="-304800" lvl="4" marL="2286000" marR="0" rtl="0" algn="l">
              <a:lnSpc>
                <a:spcPct val="90000"/>
              </a:lnSpc>
              <a:spcBef>
                <a:spcPts val="300"/>
              </a:spcBef>
              <a:spcAft>
                <a:spcPts val="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5pPr>
            <a:lvl6pPr indent="-304800" lvl="5" marL="2743200" marR="0" rtl="0" algn="l">
              <a:lnSpc>
                <a:spcPct val="90000"/>
              </a:lnSpc>
              <a:spcBef>
                <a:spcPts val="300"/>
              </a:spcBef>
              <a:spcAft>
                <a:spcPts val="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6pPr>
            <a:lvl7pPr indent="-304800" lvl="6" marL="3200400" marR="0" rtl="0" algn="l">
              <a:lnSpc>
                <a:spcPct val="90000"/>
              </a:lnSpc>
              <a:spcBef>
                <a:spcPts val="300"/>
              </a:spcBef>
              <a:spcAft>
                <a:spcPts val="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7pPr>
            <a:lvl8pPr indent="-304800" lvl="7" marL="3657600" marR="0" rtl="0" algn="l">
              <a:lnSpc>
                <a:spcPct val="90000"/>
              </a:lnSpc>
              <a:spcBef>
                <a:spcPts val="300"/>
              </a:spcBef>
              <a:spcAft>
                <a:spcPts val="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8pPr>
            <a:lvl9pPr indent="-304800" lvl="8" marL="4114800" marR="0" rtl="0" algn="l">
              <a:lnSpc>
                <a:spcPct val="90000"/>
              </a:lnSpc>
              <a:spcBef>
                <a:spcPts val="300"/>
              </a:spcBef>
              <a:spcAft>
                <a:spcPts val="30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9pPr>
          </a:lstStyle>
          <a:p/>
        </p:txBody>
      </p:sp>
      <p:sp>
        <p:nvSpPr>
          <p:cNvPr id="611" name="Google Shape;611;p94"/>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marR="0" rtl="0" algn="l">
              <a:spcBef>
                <a:spcPts val="0"/>
              </a:spcBef>
              <a:spcAft>
                <a:spcPts val="0"/>
              </a:spcAft>
              <a:buSzPts val="1100"/>
              <a:buNone/>
              <a:defRPr b="0" i="0" sz="800" u="none" cap="none" strike="noStrike">
                <a:solidFill>
                  <a:schemeClr val="dk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612" name="Google Shape;612;p94"/>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dk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613" name="Google Shape;613;p94"/>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marR="0" rtl="0" algn="l">
              <a:spcBef>
                <a:spcPts val="0"/>
              </a:spcBef>
              <a:buNone/>
              <a:defRPr b="0" i="0" sz="900" u="none" cap="none" strike="noStrike">
                <a:solidFill>
                  <a:schemeClr val="dk1"/>
                </a:solidFill>
                <a:latin typeface="Corbel"/>
                <a:ea typeface="Corbel"/>
                <a:cs typeface="Corbel"/>
                <a:sym typeface="Corbel"/>
              </a:defRPr>
            </a:lvl1pPr>
            <a:lvl2pPr indent="0" lvl="1" marL="0" marR="0" rtl="0" algn="l">
              <a:spcBef>
                <a:spcPts val="0"/>
              </a:spcBef>
              <a:buNone/>
              <a:defRPr b="0" i="0" sz="900" u="none" cap="none" strike="noStrike">
                <a:solidFill>
                  <a:schemeClr val="dk1"/>
                </a:solidFill>
                <a:latin typeface="Corbel"/>
                <a:ea typeface="Corbel"/>
                <a:cs typeface="Corbel"/>
                <a:sym typeface="Corbel"/>
              </a:defRPr>
            </a:lvl2pPr>
            <a:lvl3pPr indent="0" lvl="2" marL="0" marR="0" rtl="0" algn="l">
              <a:spcBef>
                <a:spcPts val="0"/>
              </a:spcBef>
              <a:buNone/>
              <a:defRPr b="0" i="0" sz="900" u="none" cap="none" strike="noStrike">
                <a:solidFill>
                  <a:schemeClr val="dk1"/>
                </a:solidFill>
                <a:latin typeface="Corbel"/>
                <a:ea typeface="Corbel"/>
                <a:cs typeface="Corbel"/>
                <a:sym typeface="Corbel"/>
              </a:defRPr>
            </a:lvl3pPr>
            <a:lvl4pPr indent="0" lvl="3" marL="0" marR="0" rtl="0" algn="l">
              <a:spcBef>
                <a:spcPts val="0"/>
              </a:spcBef>
              <a:buNone/>
              <a:defRPr b="0" i="0" sz="900" u="none" cap="none" strike="noStrike">
                <a:solidFill>
                  <a:schemeClr val="dk1"/>
                </a:solidFill>
                <a:latin typeface="Corbel"/>
                <a:ea typeface="Corbel"/>
                <a:cs typeface="Corbel"/>
                <a:sym typeface="Corbel"/>
              </a:defRPr>
            </a:lvl4pPr>
            <a:lvl5pPr indent="0" lvl="4" marL="0" marR="0" rtl="0" algn="l">
              <a:spcBef>
                <a:spcPts val="0"/>
              </a:spcBef>
              <a:buNone/>
              <a:defRPr b="0" i="0" sz="900" u="none" cap="none" strike="noStrike">
                <a:solidFill>
                  <a:schemeClr val="dk1"/>
                </a:solidFill>
                <a:latin typeface="Corbel"/>
                <a:ea typeface="Corbel"/>
                <a:cs typeface="Corbel"/>
                <a:sym typeface="Corbel"/>
              </a:defRPr>
            </a:lvl5pPr>
            <a:lvl6pPr indent="0" lvl="5" marL="0" marR="0" rtl="0" algn="l">
              <a:spcBef>
                <a:spcPts val="0"/>
              </a:spcBef>
              <a:buNone/>
              <a:defRPr b="0" i="0" sz="900" u="none" cap="none" strike="noStrike">
                <a:solidFill>
                  <a:schemeClr val="dk1"/>
                </a:solidFill>
                <a:latin typeface="Corbel"/>
                <a:ea typeface="Corbel"/>
                <a:cs typeface="Corbel"/>
                <a:sym typeface="Corbel"/>
              </a:defRPr>
            </a:lvl6pPr>
            <a:lvl7pPr indent="0" lvl="6" marL="0" marR="0" rtl="0" algn="l">
              <a:spcBef>
                <a:spcPts val="0"/>
              </a:spcBef>
              <a:buNone/>
              <a:defRPr b="0" i="0" sz="900" u="none" cap="none" strike="noStrike">
                <a:solidFill>
                  <a:schemeClr val="dk1"/>
                </a:solidFill>
                <a:latin typeface="Corbel"/>
                <a:ea typeface="Corbel"/>
                <a:cs typeface="Corbel"/>
                <a:sym typeface="Corbel"/>
              </a:defRPr>
            </a:lvl7pPr>
            <a:lvl8pPr indent="0" lvl="7" marL="0" marR="0" rtl="0" algn="l">
              <a:spcBef>
                <a:spcPts val="0"/>
              </a:spcBef>
              <a:buNone/>
              <a:defRPr b="0" i="0" sz="900" u="none" cap="none" strike="noStrike">
                <a:solidFill>
                  <a:schemeClr val="dk1"/>
                </a:solidFill>
                <a:latin typeface="Corbel"/>
                <a:ea typeface="Corbel"/>
                <a:cs typeface="Corbel"/>
                <a:sym typeface="Corbel"/>
              </a:defRPr>
            </a:lvl8pPr>
            <a:lvl9pPr indent="0" lvl="8" marL="0" marR="0" rtl="0" algn="l">
              <a:spcBef>
                <a:spcPts val="0"/>
              </a:spcBef>
              <a:buNone/>
              <a:defRPr b="0" i="0" sz="900" u="none" cap="none" strike="noStrike">
                <a:solidFill>
                  <a:schemeClr val="dk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7" r:id="rId1"/>
    <p:sldLayoutId id="2147483738" r:id="rId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28" name="Shape 628"/>
        <p:cNvGrpSpPr/>
        <p:nvPr/>
      </p:nvGrpSpPr>
      <p:grpSpPr>
        <a:xfrm>
          <a:off x="0" y="0"/>
          <a:ext cx="0" cy="0"/>
          <a:chOff x="0" y="0"/>
          <a:chExt cx="0" cy="0"/>
        </a:xfrm>
      </p:grpSpPr>
      <p:sp>
        <p:nvSpPr>
          <p:cNvPr id="629" name="Google Shape;629;p97"/>
          <p:cNvSpPr/>
          <p:nvPr/>
        </p:nvSpPr>
        <p:spPr>
          <a:xfrm>
            <a:off x="362" y="132082"/>
            <a:ext cx="9141714" cy="1234439"/>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30" name="Google Shape;630;p97"/>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marR="0" rtl="0" algn="l">
              <a:lnSpc>
                <a:spcPct val="85000"/>
              </a:lnSpc>
              <a:spcBef>
                <a:spcPts val="0"/>
              </a:spcBef>
              <a:spcAft>
                <a:spcPts val="0"/>
              </a:spcAft>
              <a:buClr>
                <a:schemeClr val="dk2"/>
              </a:buClr>
              <a:buSzPts val="3000"/>
              <a:buFont typeface="Corbel"/>
              <a:buNone/>
              <a:defRPr b="0" i="0" sz="3000" u="none" cap="none" strike="noStrike">
                <a:solidFill>
                  <a:schemeClr val="dk2"/>
                </a:solidFill>
                <a:latin typeface="Corbel"/>
                <a:ea typeface="Corbel"/>
                <a:cs typeface="Corbel"/>
                <a:sym typeface="Corbe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31" name="Google Shape;631;p97"/>
          <p:cNvSpPr txBox="1"/>
          <p:nvPr>
            <p:ph idx="1" type="body"/>
          </p:nvPr>
        </p:nvSpPr>
        <p:spPr>
          <a:xfrm>
            <a:off x="902189" y="1508760"/>
            <a:ext cx="7338060" cy="315468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900"/>
              </a:spcBef>
              <a:spcAft>
                <a:spcPts val="0"/>
              </a:spcAft>
              <a:buClr>
                <a:schemeClr val="lt1"/>
              </a:buClr>
              <a:buSzPts val="1700"/>
              <a:buFont typeface="Noto Sans Symbols"/>
              <a:buChar char="▪"/>
              <a:defRPr b="0" i="0" sz="1700" u="none" cap="none" strike="noStrike">
                <a:solidFill>
                  <a:schemeClr val="lt1"/>
                </a:solidFill>
                <a:latin typeface="Corbel"/>
                <a:ea typeface="Corbel"/>
                <a:cs typeface="Corbel"/>
                <a:sym typeface="Corbel"/>
              </a:defRPr>
            </a:lvl1pPr>
            <a:lvl2pPr indent="-323850" lvl="1" marL="914400" marR="0" rtl="0" algn="l">
              <a:lnSpc>
                <a:spcPct val="90000"/>
              </a:lnSpc>
              <a:spcBef>
                <a:spcPts val="200"/>
              </a:spcBef>
              <a:spcAft>
                <a:spcPts val="0"/>
              </a:spcAft>
              <a:buClr>
                <a:schemeClr val="lt1"/>
              </a:buClr>
              <a:buSzPts val="1500"/>
              <a:buFont typeface="Noto Sans Symbol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300"/>
              </a:spcBef>
              <a:spcAft>
                <a:spcPts val="0"/>
              </a:spcAft>
              <a:buClr>
                <a:schemeClr val="lt1"/>
              </a:buClr>
              <a:buSzPts val="1400"/>
              <a:buFont typeface="Noto Sans Symbols"/>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300"/>
              </a:spcBef>
              <a:spcAft>
                <a:spcPts val="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300"/>
              </a:spcBef>
              <a:spcAft>
                <a:spcPts val="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300"/>
              </a:spcBef>
              <a:spcAft>
                <a:spcPts val="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300"/>
              </a:spcBef>
              <a:spcAft>
                <a:spcPts val="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300"/>
              </a:spcBef>
              <a:spcAft>
                <a:spcPts val="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300"/>
              </a:spcBef>
              <a:spcAft>
                <a:spcPts val="30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9pPr>
          </a:lstStyle>
          <a:p/>
        </p:txBody>
      </p:sp>
      <p:sp>
        <p:nvSpPr>
          <p:cNvPr id="632" name="Google Shape;632;p97"/>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marR="0" rtl="0" algn="l">
              <a:spcBef>
                <a:spcPts val="0"/>
              </a:spcBef>
              <a:spcAft>
                <a:spcPts val="0"/>
              </a:spcAft>
              <a:buSzPts val="1100"/>
              <a:buNone/>
              <a:defRPr b="0" i="0" sz="800" u="none" cap="none" strike="noStrike">
                <a:solidFill>
                  <a:schemeClr val="lt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33" name="Google Shape;633;p97"/>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lt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34" name="Google Shape;634;p97"/>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marR="0" rtl="0" algn="l">
              <a:spcBef>
                <a:spcPts val="0"/>
              </a:spcBef>
              <a:buNone/>
              <a:defRPr b="0" i="0" sz="900" u="none" cap="none" strike="noStrike">
                <a:solidFill>
                  <a:schemeClr val="lt1"/>
                </a:solidFill>
                <a:latin typeface="Corbel"/>
                <a:ea typeface="Corbel"/>
                <a:cs typeface="Corbel"/>
                <a:sym typeface="Corbel"/>
              </a:defRPr>
            </a:lvl1pPr>
            <a:lvl2pPr indent="0" lvl="1" marL="0" marR="0" rtl="0" algn="l">
              <a:spcBef>
                <a:spcPts val="0"/>
              </a:spcBef>
              <a:buNone/>
              <a:defRPr b="0" i="0" sz="900" u="none" cap="none" strike="noStrike">
                <a:solidFill>
                  <a:schemeClr val="lt1"/>
                </a:solidFill>
                <a:latin typeface="Corbel"/>
                <a:ea typeface="Corbel"/>
                <a:cs typeface="Corbel"/>
                <a:sym typeface="Corbel"/>
              </a:defRPr>
            </a:lvl2pPr>
            <a:lvl3pPr indent="0" lvl="2" marL="0" marR="0" rtl="0" algn="l">
              <a:spcBef>
                <a:spcPts val="0"/>
              </a:spcBef>
              <a:buNone/>
              <a:defRPr b="0" i="0" sz="900" u="none" cap="none" strike="noStrike">
                <a:solidFill>
                  <a:schemeClr val="lt1"/>
                </a:solidFill>
                <a:latin typeface="Corbel"/>
                <a:ea typeface="Corbel"/>
                <a:cs typeface="Corbel"/>
                <a:sym typeface="Corbel"/>
              </a:defRPr>
            </a:lvl3pPr>
            <a:lvl4pPr indent="0" lvl="3" marL="0" marR="0" rtl="0" algn="l">
              <a:spcBef>
                <a:spcPts val="0"/>
              </a:spcBef>
              <a:buNone/>
              <a:defRPr b="0" i="0" sz="900" u="none" cap="none" strike="noStrike">
                <a:solidFill>
                  <a:schemeClr val="lt1"/>
                </a:solidFill>
                <a:latin typeface="Corbel"/>
                <a:ea typeface="Corbel"/>
                <a:cs typeface="Corbel"/>
                <a:sym typeface="Corbel"/>
              </a:defRPr>
            </a:lvl4pPr>
            <a:lvl5pPr indent="0" lvl="4" marL="0" marR="0" rtl="0" algn="l">
              <a:spcBef>
                <a:spcPts val="0"/>
              </a:spcBef>
              <a:buNone/>
              <a:defRPr b="0" i="0" sz="900" u="none" cap="none" strike="noStrike">
                <a:solidFill>
                  <a:schemeClr val="lt1"/>
                </a:solidFill>
                <a:latin typeface="Corbel"/>
                <a:ea typeface="Corbel"/>
                <a:cs typeface="Corbel"/>
                <a:sym typeface="Corbel"/>
              </a:defRPr>
            </a:lvl5pPr>
            <a:lvl6pPr indent="0" lvl="5" marL="0" marR="0" rtl="0" algn="l">
              <a:spcBef>
                <a:spcPts val="0"/>
              </a:spcBef>
              <a:buNone/>
              <a:defRPr b="0" i="0" sz="900" u="none" cap="none" strike="noStrike">
                <a:solidFill>
                  <a:schemeClr val="lt1"/>
                </a:solidFill>
                <a:latin typeface="Corbel"/>
                <a:ea typeface="Corbel"/>
                <a:cs typeface="Corbel"/>
                <a:sym typeface="Corbel"/>
              </a:defRPr>
            </a:lvl6pPr>
            <a:lvl7pPr indent="0" lvl="6" marL="0" marR="0" rtl="0" algn="l">
              <a:spcBef>
                <a:spcPts val="0"/>
              </a:spcBef>
              <a:buNone/>
              <a:defRPr b="0" i="0" sz="900" u="none" cap="none" strike="noStrike">
                <a:solidFill>
                  <a:schemeClr val="lt1"/>
                </a:solidFill>
                <a:latin typeface="Corbel"/>
                <a:ea typeface="Corbel"/>
                <a:cs typeface="Corbel"/>
                <a:sym typeface="Corbel"/>
              </a:defRPr>
            </a:lvl7pPr>
            <a:lvl8pPr indent="0" lvl="7" marL="0" marR="0" rtl="0" algn="l">
              <a:spcBef>
                <a:spcPts val="0"/>
              </a:spcBef>
              <a:buNone/>
              <a:defRPr b="0" i="0" sz="900" u="none" cap="none" strike="noStrike">
                <a:solidFill>
                  <a:schemeClr val="lt1"/>
                </a:solidFill>
                <a:latin typeface="Corbel"/>
                <a:ea typeface="Corbel"/>
                <a:cs typeface="Corbel"/>
                <a:sym typeface="Corbel"/>
              </a:defRPr>
            </a:lvl8pPr>
            <a:lvl9pPr indent="0" lvl="8" marL="0" marR="0" rtl="0" algn="l">
              <a:spcBef>
                <a:spcPts val="0"/>
              </a:spcBef>
              <a:buNone/>
              <a:defRPr b="0" i="0" sz="9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7.png"/><Relationship Id="rId4" Type="http://schemas.openxmlformats.org/officeDocument/2006/relationships/image" Target="../media/image58.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8.jpg"/><Relationship Id="rId5" Type="http://schemas.openxmlformats.org/officeDocument/2006/relationships/hyperlink" Target="http://www.211texas.org/" TargetMode="External"/><Relationship Id="rId6" Type="http://schemas.openxmlformats.org/officeDocument/2006/relationships/hyperlink" Target="mailto:unitedway@unitedwaysatx.org" TargetMode="External"/><Relationship Id="rId7" Type="http://schemas.openxmlformats.org/officeDocument/2006/relationships/image" Target="../media/image31.jpg"/><Relationship Id="rId8" Type="http://schemas.openxmlformats.org/officeDocument/2006/relationships/image" Target="../media/image30.jpg"/><Relationship Id="rId10" Type="http://schemas.openxmlformats.org/officeDocument/2006/relationships/hyperlink" Target="http://www.211texas.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89.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45.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9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7.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9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hyperlink" Target="http://www.act.org/" TargetMode="External"/><Relationship Id="rId4" Type="http://schemas.openxmlformats.org/officeDocument/2006/relationships/hyperlink" Target="https://collegereadiness.collegeboard.org/sa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3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7.png"/><Relationship Id="rId4" Type="http://schemas.openxmlformats.org/officeDocument/2006/relationships/image" Target="../media/image26.png"/><Relationship Id="rId5" Type="http://schemas.openxmlformats.org/officeDocument/2006/relationships/hyperlink" Target="http://www.txel.org/t3series" TargetMode="External"/><Relationship Id="rId6"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hyperlink" Target="http://bigfuture.collegeboard.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hyperlink" Target="http://www.collegeforalltexans.com/" TargetMode="External"/><Relationship Id="rId4" Type="http://schemas.openxmlformats.org/officeDocument/2006/relationships/hyperlink" Target="https://bigfuture.collegeboard.org/" TargetMode="External"/><Relationship Id="rId5" Type="http://schemas.openxmlformats.org/officeDocument/2006/relationships/hyperlink" Target="https://www.navigatelifetexas.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hyperlink" Target="https://parent.admissions.tamusa.edu/" TargetMode="Externa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9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89.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9.xml"/><Relationship Id="rId3" Type="http://schemas.openxmlformats.org/officeDocument/2006/relationships/image" Target="../media/image46.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7.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0.xml"/><Relationship Id="rId3" Type="http://schemas.openxmlformats.org/officeDocument/2006/relationships/image" Target="../media/image47.png"/><Relationship Id="rId4" Type="http://schemas.openxmlformats.org/officeDocument/2006/relationships/image" Target="../media/image51.jpg"/><Relationship Id="rId5" Type="http://schemas.openxmlformats.org/officeDocument/2006/relationships/image" Target="../media/image50.png"/><Relationship Id="rId6" Type="http://schemas.openxmlformats.org/officeDocument/2006/relationships/image" Target="../media/image5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1.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3.xml"/><Relationship Id="rId3" Type="http://schemas.openxmlformats.org/officeDocument/2006/relationships/image" Target="../media/image54.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4.xml"/><Relationship Id="rId3" Type="http://schemas.openxmlformats.org/officeDocument/2006/relationships/hyperlink" Target="https://www.twc.texas.gov/partners/workforce-development-boards-websites#texasWorkforceDevelopmentBoardWebsites" TargetMode="External"/><Relationship Id="rId4" Type="http://schemas.openxmlformats.org/officeDocument/2006/relationships/image" Target="../media/image53.png"/><Relationship Id="rId5" Type="http://schemas.openxmlformats.org/officeDocument/2006/relationships/hyperlink" Target="https://www.twc.texas.gov/partners/workforce-development-boards-websites#texasWorkforceDevelopmentBoardWebsites" TargetMode="External"/><Relationship Id="rId6" Type="http://schemas.openxmlformats.org/officeDocument/2006/relationships/image" Target="../media/image55.png"/><Relationship Id="rId7"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5.xml"/><Relationship Id="rId3" Type="http://schemas.openxmlformats.org/officeDocument/2006/relationships/hyperlink" Target="https://find.childcare.texas.gov/" TargetMode="External"/><Relationship Id="rId4" Type="http://schemas.openxmlformats.org/officeDocument/2006/relationships/hyperlink" Target="mailto:frontline.childcare@soc.texas.gov" TargetMode="External"/><Relationship Id="rId5" Type="http://schemas.openxmlformats.org/officeDocument/2006/relationships/image" Target="../media/image56.png"/><Relationship Id="rId6"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6.xml"/><Relationship Id="rId3" Type="http://schemas.openxmlformats.org/officeDocument/2006/relationships/image" Target="../media/image47.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7.xml"/><Relationship Id="rId3" Type="http://schemas.openxmlformats.org/officeDocument/2006/relationships/image" Target="../media/image47.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8.xml"/><Relationship Id="rId3" Type="http://schemas.openxmlformats.org/officeDocument/2006/relationships/image" Target="../media/image47.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9.xml"/><Relationship Id="rId3" Type="http://schemas.openxmlformats.org/officeDocument/2006/relationships/image" Target="../media/image47.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9.png"/><Relationship Id="rId4" Type="http://schemas.openxmlformats.org/officeDocument/2006/relationships/image" Target="../media/image33.jpg"/><Relationship Id="rId5" Type="http://schemas.openxmlformats.org/officeDocument/2006/relationships/hyperlink" Target="mailto:Rickey.Santellana@tea.texas.gov"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0.xml"/><Relationship Id="rId3" Type="http://schemas.openxmlformats.org/officeDocument/2006/relationships/image" Target="../media/image47.png"/><Relationship Id="rId4" Type="http://schemas.openxmlformats.org/officeDocument/2006/relationships/hyperlink" Target="https://twc.texas.gov/programs/childcare" TargetMode="External"/><Relationship Id="rId5" Type="http://schemas.openxmlformats.org/officeDocument/2006/relationships/hyperlink" Target="https://www.twc.texas.gov/partners/workforce-development-boards-websites#texasWorkforceDevelopmentBoardWebsites" TargetMode="External"/><Relationship Id="rId6" Type="http://schemas.openxmlformats.org/officeDocument/2006/relationships/hyperlink" Target="https://find.childcare.texas.gov/welcome" TargetMode="External"/><Relationship Id="rId7" Type="http://schemas.openxmlformats.org/officeDocument/2006/relationships/hyperlink" Target="https://texaschildcaresolutions.org/" TargetMode="External"/><Relationship Id="rId8" Type="http://schemas.openxmlformats.org/officeDocument/2006/relationships/hyperlink" Target="https://www.twc.texas.gov/programs/twc-prekindergarten-partnership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1.xml"/><Relationship Id="rId3" Type="http://schemas.openxmlformats.org/officeDocument/2006/relationships/image" Target="../media/image47.png"/><Relationship Id="rId4" Type="http://schemas.openxmlformats.org/officeDocument/2006/relationships/hyperlink" Target="mailto:jennifer.marshall@twc.texas.gov" TargetMode="External"/><Relationship Id="rId5" Type="http://schemas.openxmlformats.org/officeDocument/2006/relationships/hyperlink" Target="https://twc.texas.gov/programs/childcare" TargetMode="External"/><Relationship Id="rId6" Type="http://schemas.openxmlformats.org/officeDocument/2006/relationships/hyperlink" Target="https://twc.texas.gov/directory-workforce-solutions-offices-service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89.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3.xml"/><Relationship Id="rId3" Type="http://schemas.openxmlformats.org/officeDocument/2006/relationships/image" Target="../media/image63.png"/><Relationship Id="rId4" Type="http://schemas.openxmlformats.org/officeDocument/2006/relationships/image" Target="../media/image62.png"/><Relationship Id="rId5"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4.xml"/><Relationship Id="rId3"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5.xml"/><Relationship Id="rId3" Type="http://schemas.openxmlformats.org/officeDocument/2006/relationships/image" Target="../media/image66.png"/><Relationship Id="rId4" Type="http://schemas.openxmlformats.org/officeDocument/2006/relationships/hyperlink" Target="https://twc.texas.gov/partners/workforce-development-boards-websites" TargetMode="External"/><Relationship Id="rId5" Type="http://schemas.openxmlformats.org/officeDocument/2006/relationships/hyperlink" Target="https://twc.texas.gov/directory-workforce-solutions-offices-service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6.xml"/><Relationship Id="rId3"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7.xml"/><Relationship Id="rId3" Type="http://schemas.openxmlformats.org/officeDocument/2006/relationships/hyperlink" Target="https://twc.texas.gov/partners/workforce-innovation-opportunity-act-wioa"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9.png"/><Relationship Id="rId4" Type="http://schemas.openxmlformats.org/officeDocument/2006/relationships/image" Target="../media/image2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2.xml"/><Relationship Id="rId3" Type="http://schemas.openxmlformats.org/officeDocument/2006/relationships/hyperlink" Target="https://twc.texas.gov/partners/target-occupation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5.xml"/><Relationship Id="rId3" Type="http://schemas.openxmlformats.org/officeDocument/2006/relationships/hyperlink" Target="https://twc.texas.gov/partners/workforce-program-guide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6.xml"/><Relationship Id="rId3" Type="http://schemas.openxmlformats.org/officeDocument/2006/relationships/image" Target="../media/image68.png"/><Relationship Id="rId4" Type="http://schemas.openxmlformats.org/officeDocument/2006/relationships/hyperlink" Target="https://tx.metrixlearning.com/info/"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7.xml"/><Relationship Id="rId3" Type="http://schemas.openxmlformats.org/officeDocument/2006/relationships/image" Target="../media/image69.png"/><Relationship Id="rId4" Type="http://schemas.openxmlformats.org/officeDocument/2006/relationships/hyperlink" Target="https://lmci.state.tx.us/"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68.xml"/><Relationship Id="rId3" Type="http://schemas.openxmlformats.org/officeDocument/2006/relationships/image" Target="../media/image70.png"/><Relationship Id="rId4" Type="http://schemas.openxmlformats.org/officeDocument/2006/relationships/hyperlink" Target="https://twc.texas.gov/directory-workforce-solutions-offices-service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89.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1.jpg"/><Relationship Id="rId4" Type="http://schemas.openxmlformats.org/officeDocument/2006/relationships/image" Target="../media/image2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70.xml"/><Relationship Id="rId3"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1.xml"/><Relationship Id="rId3"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2.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3.xml"/><Relationship Id="rId3" Type="http://schemas.openxmlformats.org/officeDocument/2006/relationships/image" Target="../media/image75.pn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74.xml"/><Relationship Id="rId3" Type="http://schemas.openxmlformats.org/officeDocument/2006/relationships/image" Target="../media/image78.png"/><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75.xml"/><Relationship Id="rId3" Type="http://schemas.openxmlformats.org/officeDocument/2006/relationships/image" Target="../media/image78.png"/><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6.xml"/><Relationship Id="rId3" Type="http://schemas.openxmlformats.org/officeDocument/2006/relationships/hyperlink" Target="http://www.hcde-texas.org/FMLI" TargetMode="External"/><Relationship Id="rId4" Type="http://schemas.openxmlformats.org/officeDocument/2006/relationships/hyperlink" Target="mailto:fmli@hcde-Texas.org" TargetMode="External"/><Relationship Id="rId5" Type="http://schemas.openxmlformats.org/officeDocument/2006/relationships/image" Target="../media/image80.png"/><Relationship Id="rId6" Type="http://schemas.openxmlformats.org/officeDocument/2006/relationships/image" Target="../media/image7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77.xml"/><Relationship Id="rId3"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8.xml"/><Relationship Id="rId3" Type="http://schemas.openxmlformats.org/officeDocument/2006/relationships/image" Target="../media/image7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79.xml"/><Relationship Id="rId3" Type="http://schemas.openxmlformats.org/officeDocument/2006/relationships/image" Target="../media/image82.pn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0.xml"/><Relationship Id="rId3" Type="http://schemas.openxmlformats.org/officeDocument/2006/relationships/image" Target="../media/image8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1.xml"/><Relationship Id="rId3" Type="http://schemas.openxmlformats.org/officeDocument/2006/relationships/image" Target="../media/image8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82.xml"/><Relationship Id="rId3" Type="http://schemas.openxmlformats.org/officeDocument/2006/relationships/image" Target="../media/image4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7.png"/><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7.png"/><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0" name="Shape 710"/>
        <p:cNvGrpSpPr/>
        <p:nvPr/>
      </p:nvGrpSpPr>
      <p:grpSpPr>
        <a:xfrm>
          <a:off x="0" y="0"/>
          <a:ext cx="0" cy="0"/>
          <a:chOff x="0" y="0"/>
          <a:chExt cx="0" cy="0"/>
        </a:xfrm>
      </p:grpSpPr>
      <p:sp>
        <p:nvSpPr>
          <p:cNvPr id="711" name="Google Shape;711;p109"/>
          <p:cNvSpPr txBox="1"/>
          <p:nvPr/>
        </p:nvSpPr>
        <p:spPr>
          <a:xfrm>
            <a:off x="2085975" y="95250"/>
            <a:ext cx="7095000" cy="294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31538F"/>
                </a:solidFill>
                <a:latin typeface="Poppins"/>
                <a:ea typeface="Poppins"/>
                <a:cs typeface="Poppins"/>
                <a:sym typeface="Poppins"/>
              </a:rPr>
              <a:t>Fostering Statewide Community Connections</a:t>
            </a:r>
            <a:endParaRPr b="1" sz="3000">
              <a:solidFill>
                <a:srgbClr val="31538F"/>
              </a:solidFill>
              <a:latin typeface="Poppins"/>
              <a:ea typeface="Poppins"/>
              <a:cs typeface="Poppins"/>
              <a:sym typeface="Poppins"/>
            </a:endParaRPr>
          </a:p>
          <a:p>
            <a:pPr indent="0" lvl="0" marL="0" rtl="0" algn="ctr">
              <a:spcBef>
                <a:spcPts val="0"/>
              </a:spcBef>
              <a:spcAft>
                <a:spcPts val="0"/>
              </a:spcAft>
              <a:buNone/>
            </a:pPr>
            <a:r>
              <a:rPr b="1" lang="en" sz="3000">
                <a:solidFill>
                  <a:srgbClr val="F16038"/>
                </a:solidFill>
                <a:latin typeface="Poppins"/>
                <a:ea typeface="Poppins"/>
                <a:cs typeface="Poppins"/>
                <a:sym typeface="Poppins"/>
              </a:rPr>
              <a:t>Thúc đẩy kết nối cộng đồng trên toàn tiểu bang</a:t>
            </a:r>
            <a:endParaRPr b="1" sz="3000">
              <a:solidFill>
                <a:srgbClr val="F16038"/>
              </a:solidFill>
              <a:latin typeface="Poppins"/>
              <a:ea typeface="Poppins"/>
              <a:cs typeface="Poppins"/>
              <a:sym typeface="Poppins"/>
            </a:endParaRPr>
          </a:p>
          <a:p>
            <a:pPr indent="0" lvl="0" marL="0" rtl="0" algn="ctr">
              <a:spcBef>
                <a:spcPts val="0"/>
              </a:spcBef>
              <a:spcAft>
                <a:spcPts val="0"/>
              </a:spcAft>
              <a:buNone/>
            </a:pPr>
            <a:r>
              <a:t/>
            </a:r>
            <a:endParaRPr b="1" sz="3000">
              <a:solidFill>
                <a:srgbClr val="F16038"/>
              </a:solidFill>
              <a:latin typeface="Poppins"/>
              <a:ea typeface="Poppins"/>
              <a:cs typeface="Poppins"/>
              <a:sym typeface="Poppins"/>
            </a:endParaRPr>
          </a:p>
        </p:txBody>
      </p:sp>
      <p:sp>
        <p:nvSpPr>
          <p:cNvPr id="712" name="Google Shape;712;p109"/>
          <p:cNvSpPr txBox="1"/>
          <p:nvPr/>
        </p:nvSpPr>
        <p:spPr>
          <a:xfrm>
            <a:off x="125300" y="3556350"/>
            <a:ext cx="152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FFFFFF"/>
                </a:solidFill>
                <a:latin typeface="Poppins"/>
                <a:ea typeface="Poppins"/>
                <a:cs typeface="Poppins"/>
                <a:sym typeface="Poppins"/>
              </a:rPr>
              <a:t>#T3Series</a:t>
            </a:r>
            <a:endParaRPr sz="2100">
              <a:solidFill>
                <a:srgbClr val="FFFFFF"/>
              </a:solidFill>
              <a:latin typeface="Poppins"/>
              <a:ea typeface="Poppins"/>
              <a:cs typeface="Poppins"/>
              <a:sym typeface="Poppins"/>
            </a:endParaRPr>
          </a:p>
        </p:txBody>
      </p:sp>
      <p:sp>
        <p:nvSpPr>
          <p:cNvPr id="713" name="Google Shape;713;p109"/>
          <p:cNvSpPr txBox="1"/>
          <p:nvPr/>
        </p:nvSpPr>
        <p:spPr>
          <a:xfrm>
            <a:off x="2669100" y="3079200"/>
            <a:ext cx="6248400" cy="14622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2300">
                <a:solidFill>
                  <a:srgbClr val="31538F"/>
                </a:solidFill>
                <a:latin typeface="Poppins"/>
                <a:ea typeface="Poppins"/>
                <a:cs typeface="Poppins"/>
                <a:sym typeface="Poppins"/>
              </a:rPr>
              <a:t>Interpretation Rooms Open </a:t>
            </a:r>
            <a:endParaRPr b="1" sz="2300">
              <a:solidFill>
                <a:srgbClr val="31538F"/>
              </a:solidFill>
              <a:latin typeface="Poppins"/>
              <a:ea typeface="Poppins"/>
              <a:cs typeface="Poppins"/>
              <a:sym typeface="Poppins"/>
            </a:endParaRPr>
          </a:p>
          <a:p>
            <a:pPr indent="0" lvl="0" marL="0" rtl="0" algn="ctr">
              <a:spcBef>
                <a:spcPts val="0"/>
              </a:spcBef>
              <a:spcAft>
                <a:spcPts val="0"/>
              </a:spcAft>
              <a:buNone/>
            </a:pPr>
            <a:r>
              <a:rPr b="1" lang="en" sz="2300">
                <a:solidFill>
                  <a:srgbClr val="F16038"/>
                </a:solidFill>
                <a:latin typeface="Poppins"/>
                <a:ea typeface="Poppins"/>
                <a:cs typeface="Poppins"/>
                <a:sym typeface="Poppins"/>
              </a:rPr>
              <a:t>Phòng phiên dịch mở</a:t>
            </a:r>
            <a:endParaRPr b="1" sz="2300">
              <a:solidFill>
                <a:srgbClr val="F16038"/>
              </a:solidFill>
              <a:latin typeface="Poppins"/>
              <a:ea typeface="Poppins"/>
              <a:cs typeface="Poppins"/>
              <a:sym typeface="Poppins"/>
            </a:endParaRPr>
          </a:p>
          <a:p>
            <a:pPr indent="0" lvl="0" marL="0" rtl="0" algn="ctr">
              <a:spcBef>
                <a:spcPts val="0"/>
              </a:spcBef>
              <a:spcAft>
                <a:spcPts val="0"/>
              </a:spcAft>
              <a:buNone/>
            </a:pPr>
            <a:r>
              <a:rPr b="1" lang="en" sz="3700">
                <a:solidFill>
                  <a:srgbClr val="31538F"/>
                </a:solidFill>
                <a:latin typeface="Poppins"/>
                <a:ea typeface="Poppins"/>
                <a:cs typeface="Poppins"/>
                <a:sym typeface="Poppins"/>
              </a:rPr>
              <a:t>9:00 a.m.</a:t>
            </a:r>
            <a:endParaRPr b="1" sz="3700">
              <a:solidFill>
                <a:srgbClr val="31538F"/>
              </a:solidFill>
              <a:latin typeface="Poppins"/>
              <a:ea typeface="Poppins"/>
              <a:cs typeface="Poppins"/>
              <a:sym typeface="Poppins"/>
            </a:endParaRPr>
          </a:p>
        </p:txBody>
      </p:sp>
      <p:pic>
        <p:nvPicPr>
          <p:cNvPr id="714" name="Google Shape;714;p109"/>
          <p:cNvPicPr preferRelativeResize="0"/>
          <p:nvPr/>
        </p:nvPicPr>
        <p:blipFill rotWithShape="1">
          <a:blip r:embed="rId4">
            <a:alphaModFix/>
          </a:blip>
          <a:srcRect b="0" l="44866" r="24225" t="84935"/>
          <a:stretch/>
        </p:blipFill>
        <p:spPr>
          <a:xfrm>
            <a:off x="4380150" y="4368650"/>
            <a:ext cx="2826324" cy="7748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95" name="Shape 795"/>
        <p:cNvGrpSpPr/>
        <p:nvPr/>
      </p:nvGrpSpPr>
      <p:grpSpPr>
        <a:xfrm>
          <a:off x="0" y="0"/>
          <a:ext cx="0" cy="0"/>
          <a:chOff x="0" y="0"/>
          <a:chExt cx="0" cy="0"/>
        </a:xfrm>
      </p:grpSpPr>
      <p:sp>
        <p:nvSpPr>
          <p:cNvPr id="796" name="Google Shape;796;p118"/>
          <p:cNvSpPr/>
          <p:nvPr/>
        </p:nvSpPr>
        <p:spPr>
          <a:xfrm>
            <a:off x="356615" y="1589912"/>
            <a:ext cx="2468880" cy="3261360"/>
          </a:xfrm>
          <a:custGeom>
            <a:rect b="b" l="l" r="r" t="t"/>
            <a:pathLst>
              <a:path extrusionOk="0" h="4348480" w="3291840">
                <a:moveTo>
                  <a:pt x="3291840" y="0"/>
                </a:moveTo>
                <a:lnTo>
                  <a:pt x="0" y="0"/>
                </a:lnTo>
                <a:lnTo>
                  <a:pt x="0" y="4347972"/>
                </a:lnTo>
                <a:lnTo>
                  <a:pt x="3291840" y="4347972"/>
                </a:lnTo>
                <a:lnTo>
                  <a:pt x="3291840" y="0"/>
                </a:lnTo>
                <a:close/>
              </a:path>
            </a:pathLst>
          </a:custGeom>
          <a:solidFill>
            <a:srgbClr val="F1F1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97" name="Google Shape;797;p118"/>
          <p:cNvSpPr/>
          <p:nvPr/>
        </p:nvSpPr>
        <p:spPr>
          <a:xfrm>
            <a:off x="6318503" y="1589912"/>
            <a:ext cx="2468880" cy="3261360"/>
          </a:xfrm>
          <a:custGeom>
            <a:rect b="b" l="l" r="r" t="t"/>
            <a:pathLst>
              <a:path extrusionOk="0" h="4348480" w="3291840">
                <a:moveTo>
                  <a:pt x="3291839" y="0"/>
                </a:moveTo>
                <a:lnTo>
                  <a:pt x="0" y="0"/>
                </a:lnTo>
                <a:lnTo>
                  <a:pt x="0" y="4347972"/>
                </a:lnTo>
                <a:lnTo>
                  <a:pt x="3291839" y="4347972"/>
                </a:lnTo>
                <a:lnTo>
                  <a:pt x="3291839" y="0"/>
                </a:lnTo>
                <a:close/>
              </a:path>
            </a:pathLst>
          </a:custGeom>
          <a:solidFill>
            <a:srgbClr val="F1F1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98" name="Google Shape;798;p118"/>
          <p:cNvSpPr/>
          <p:nvPr/>
        </p:nvSpPr>
        <p:spPr>
          <a:xfrm>
            <a:off x="3337559" y="1589912"/>
            <a:ext cx="2468880" cy="3261360"/>
          </a:xfrm>
          <a:custGeom>
            <a:rect b="b" l="l" r="r" t="t"/>
            <a:pathLst>
              <a:path extrusionOk="0" h="4348480" w="3291840">
                <a:moveTo>
                  <a:pt x="3291839" y="0"/>
                </a:moveTo>
                <a:lnTo>
                  <a:pt x="0" y="0"/>
                </a:lnTo>
                <a:lnTo>
                  <a:pt x="0" y="4347972"/>
                </a:lnTo>
                <a:lnTo>
                  <a:pt x="3291839" y="4347972"/>
                </a:lnTo>
                <a:lnTo>
                  <a:pt x="3291839" y="0"/>
                </a:lnTo>
                <a:close/>
              </a:path>
            </a:pathLst>
          </a:custGeom>
          <a:solidFill>
            <a:srgbClr val="F1F1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99" name="Google Shape;799;p118"/>
          <p:cNvSpPr/>
          <p:nvPr/>
        </p:nvSpPr>
        <p:spPr>
          <a:xfrm>
            <a:off x="1090994" y="1111567"/>
            <a:ext cx="1000125" cy="999173"/>
          </a:xfrm>
          <a:custGeom>
            <a:rect b="b" l="l" r="r" t="t"/>
            <a:pathLst>
              <a:path extrusionOk="0" h="1332230" w="1333500">
                <a:moveTo>
                  <a:pt x="0" y="0"/>
                </a:moveTo>
                <a:lnTo>
                  <a:pt x="1333500" y="0"/>
                </a:lnTo>
                <a:lnTo>
                  <a:pt x="1333500" y="1331976"/>
                </a:lnTo>
                <a:lnTo>
                  <a:pt x="0" y="1331976"/>
                </a:lnTo>
                <a:lnTo>
                  <a:pt x="0" y="0"/>
                </a:lnTo>
                <a:close/>
              </a:path>
            </a:pathLst>
          </a:custGeom>
          <a:noFill/>
          <a:ln cap="flat" cmpd="sng" w="38100">
            <a:solidFill>
              <a:srgbClr val="00519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800" name="Google Shape;800;p118"/>
          <p:cNvSpPr/>
          <p:nvPr/>
        </p:nvSpPr>
        <p:spPr>
          <a:xfrm>
            <a:off x="356615" y="942975"/>
            <a:ext cx="7632859" cy="0"/>
          </a:xfrm>
          <a:custGeom>
            <a:rect b="b" l="l" r="r" t="t"/>
            <a:pathLst>
              <a:path extrusionOk="0" h="120000" w="10177145">
                <a:moveTo>
                  <a:pt x="0" y="0"/>
                </a:moveTo>
                <a:lnTo>
                  <a:pt x="10177094"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801" name="Google Shape;801;p118"/>
          <p:cNvSpPr/>
          <p:nvPr/>
        </p:nvSpPr>
        <p:spPr>
          <a:xfrm>
            <a:off x="4073080" y="1111567"/>
            <a:ext cx="999172" cy="999173"/>
          </a:xfrm>
          <a:custGeom>
            <a:rect b="b" l="l" r="r" t="t"/>
            <a:pathLst>
              <a:path extrusionOk="0" h="1332230" w="1332229">
                <a:moveTo>
                  <a:pt x="0" y="0"/>
                </a:moveTo>
                <a:lnTo>
                  <a:pt x="1331976" y="0"/>
                </a:lnTo>
                <a:lnTo>
                  <a:pt x="1331976" y="1331976"/>
                </a:lnTo>
                <a:lnTo>
                  <a:pt x="0" y="1331976"/>
                </a:lnTo>
                <a:lnTo>
                  <a:pt x="0" y="0"/>
                </a:lnTo>
                <a:close/>
              </a:path>
            </a:pathLst>
          </a:custGeom>
          <a:noFill/>
          <a:ln cap="flat" cmpd="sng" w="38100">
            <a:solidFill>
              <a:srgbClr val="FFB35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802" name="Google Shape;802;p118"/>
          <p:cNvSpPr/>
          <p:nvPr/>
        </p:nvSpPr>
        <p:spPr>
          <a:xfrm>
            <a:off x="7054024" y="1111567"/>
            <a:ext cx="1000125" cy="999173"/>
          </a:xfrm>
          <a:custGeom>
            <a:rect b="b" l="l" r="r" t="t"/>
            <a:pathLst>
              <a:path extrusionOk="0" h="1332230" w="1333500">
                <a:moveTo>
                  <a:pt x="0" y="0"/>
                </a:moveTo>
                <a:lnTo>
                  <a:pt x="1333500" y="0"/>
                </a:lnTo>
                <a:lnTo>
                  <a:pt x="1333500" y="1331976"/>
                </a:lnTo>
                <a:lnTo>
                  <a:pt x="0" y="1331976"/>
                </a:lnTo>
                <a:lnTo>
                  <a:pt x="0" y="0"/>
                </a:lnTo>
                <a:close/>
              </a:path>
            </a:pathLst>
          </a:custGeom>
          <a:noFill/>
          <a:ln cap="flat" cmpd="sng" w="38100">
            <a:solidFill>
              <a:srgbClr val="529ED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pic>
        <p:nvPicPr>
          <p:cNvPr id="803" name="Google Shape;803;p118"/>
          <p:cNvPicPr preferRelativeResize="0"/>
          <p:nvPr/>
        </p:nvPicPr>
        <p:blipFill rotWithShape="1">
          <a:blip r:embed="rId3">
            <a:alphaModFix/>
          </a:blip>
          <a:srcRect b="0" l="0" r="0" t="0"/>
          <a:stretch/>
        </p:blipFill>
        <p:spPr>
          <a:xfrm>
            <a:off x="8100599" y="99370"/>
            <a:ext cx="902961" cy="651962"/>
          </a:xfrm>
          <a:prstGeom prst="rect">
            <a:avLst/>
          </a:prstGeom>
          <a:noFill/>
          <a:ln>
            <a:noFill/>
          </a:ln>
        </p:spPr>
      </p:pic>
      <p:pic>
        <p:nvPicPr>
          <p:cNvPr id="804" name="Google Shape;804;p118"/>
          <p:cNvPicPr preferRelativeResize="0"/>
          <p:nvPr/>
        </p:nvPicPr>
        <p:blipFill rotWithShape="1">
          <a:blip r:embed="rId4">
            <a:alphaModFix/>
          </a:blip>
          <a:srcRect b="0" l="0" r="0" t="0"/>
          <a:stretch/>
        </p:blipFill>
        <p:spPr>
          <a:xfrm>
            <a:off x="2627045" y="4928381"/>
            <a:ext cx="3877780" cy="111709"/>
          </a:xfrm>
          <a:prstGeom prst="rect">
            <a:avLst/>
          </a:prstGeom>
          <a:noFill/>
          <a:ln>
            <a:noFill/>
          </a:ln>
        </p:spPr>
      </p:pic>
      <p:sp>
        <p:nvSpPr>
          <p:cNvPr id="805" name="Google Shape;805;p118"/>
          <p:cNvSpPr txBox="1"/>
          <p:nvPr/>
        </p:nvSpPr>
        <p:spPr>
          <a:xfrm>
            <a:off x="3592925" y="2347838"/>
            <a:ext cx="2059800" cy="2025900"/>
          </a:xfrm>
          <a:prstGeom prst="rect">
            <a:avLst/>
          </a:prstGeom>
          <a:noFill/>
          <a:ln>
            <a:noFill/>
          </a:ln>
        </p:spPr>
        <p:txBody>
          <a:bodyPr anchorCtr="0" anchor="t" bIns="0" lIns="0" spcFirstLastPara="1" rIns="0" wrap="square" tIns="9525">
            <a:spAutoFit/>
          </a:bodyPr>
          <a:lstStyle/>
          <a:p>
            <a:pPr indent="0" lvl="0" marL="0" marR="0" rtl="0" algn="ctr">
              <a:lnSpc>
                <a:spcPct val="100000"/>
              </a:lnSpc>
              <a:spcBef>
                <a:spcPts val="0"/>
              </a:spcBef>
              <a:spcAft>
                <a:spcPts val="0"/>
              </a:spcAft>
              <a:buNone/>
            </a:pPr>
            <a:r>
              <a:rPr b="1" lang="en" sz="1800">
                <a:solidFill>
                  <a:srgbClr val="404040"/>
                </a:solidFill>
                <a:latin typeface="Calibri"/>
                <a:ea typeface="Calibri"/>
                <a:cs typeface="Calibri"/>
                <a:sym typeface="Calibri"/>
              </a:rPr>
              <a:t>Live Chat at</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rPr b="1" lang="en" sz="1800">
                <a:solidFill>
                  <a:srgbClr val="404040"/>
                </a:solidFill>
                <a:latin typeface="Calibri"/>
                <a:ea typeface="Calibri"/>
                <a:cs typeface="Calibri"/>
                <a:sym typeface="Calibri"/>
              </a:rPr>
              <a:t>  </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404040"/>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b="1" lang="en" sz="1800">
                <a:solidFill>
                  <a:srgbClr val="F16038"/>
                </a:solidFill>
                <a:latin typeface="Calibri"/>
                <a:ea typeface="Calibri"/>
                <a:cs typeface="Calibri"/>
                <a:sym typeface="Calibri"/>
              </a:rPr>
              <a:t>Chat trực tiếp tại</a:t>
            </a:r>
            <a:endParaRPr b="1" sz="1800">
              <a:solidFill>
                <a:srgbClr val="F16038"/>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F16038"/>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F16038"/>
              </a:solidFill>
              <a:latin typeface="Calibri"/>
              <a:ea typeface="Calibri"/>
              <a:cs typeface="Calibri"/>
              <a:sym typeface="Calibri"/>
            </a:endParaRPr>
          </a:p>
          <a:p>
            <a:pPr indent="0" lvl="0" marL="0" marR="0" rtl="0" algn="ctr">
              <a:lnSpc>
                <a:spcPct val="100000"/>
              </a:lnSpc>
              <a:spcBef>
                <a:spcPts val="600"/>
              </a:spcBef>
              <a:spcAft>
                <a:spcPts val="0"/>
              </a:spcAft>
              <a:buNone/>
            </a:pPr>
            <a:r>
              <a:rPr b="1" lang="en" sz="1800" u="sng">
                <a:solidFill>
                  <a:srgbClr val="0562C1"/>
                </a:solidFill>
                <a:latin typeface="Calibri"/>
                <a:ea typeface="Calibri"/>
                <a:cs typeface="Calibri"/>
                <a:sym typeface="Calibri"/>
                <a:hlinkClick r:id="rId5">
                  <a:extLst>
                    <a:ext uri="{A12FA001-AC4F-418D-AE19-62706E023703}">
                      <ahyp:hlinkClr val="tx"/>
                    </a:ext>
                  </a:extLst>
                </a:hlinkClick>
              </a:rPr>
              <a:t>www.211texas.org</a:t>
            </a:r>
            <a:endParaRPr sz="1800">
              <a:latin typeface="Calibri"/>
              <a:ea typeface="Calibri"/>
              <a:cs typeface="Calibri"/>
              <a:sym typeface="Calibri"/>
            </a:endParaRPr>
          </a:p>
        </p:txBody>
      </p:sp>
      <p:sp>
        <p:nvSpPr>
          <p:cNvPr id="806" name="Google Shape;806;p118"/>
          <p:cNvSpPr txBox="1"/>
          <p:nvPr/>
        </p:nvSpPr>
        <p:spPr>
          <a:xfrm>
            <a:off x="6318500" y="2239650"/>
            <a:ext cx="2408100" cy="2049600"/>
          </a:xfrm>
          <a:prstGeom prst="rect">
            <a:avLst/>
          </a:prstGeom>
          <a:noFill/>
          <a:ln>
            <a:noFill/>
          </a:ln>
        </p:spPr>
        <p:txBody>
          <a:bodyPr anchorCtr="0" anchor="t" bIns="0" lIns="0" spcFirstLastPara="1" rIns="0" wrap="square" tIns="93800">
            <a:spAutoFit/>
          </a:bodyPr>
          <a:lstStyle/>
          <a:p>
            <a:pPr indent="0" lvl="0" marL="0" marR="0" rtl="0" algn="ctr">
              <a:lnSpc>
                <a:spcPct val="100000"/>
              </a:lnSpc>
              <a:spcBef>
                <a:spcPts val="0"/>
              </a:spcBef>
              <a:spcAft>
                <a:spcPts val="0"/>
              </a:spcAft>
              <a:buNone/>
            </a:pPr>
            <a:r>
              <a:rPr b="1" lang="en" sz="1800">
                <a:solidFill>
                  <a:srgbClr val="404040"/>
                </a:solidFill>
                <a:latin typeface="Calibri"/>
                <a:ea typeface="Calibri"/>
                <a:cs typeface="Calibri"/>
                <a:sym typeface="Calibri"/>
              </a:rPr>
              <a:t>Email</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rPr b="1" lang="en" sz="1800">
                <a:solidFill>
                  <a:srgbClr val="F16038"/>
                </a:solidFill>
                <a:latin typeface="Calibri"/>
                <a:ea typeface="Calibri"/>
                <a:cs typeface="Calibri"/>
                <a:sym typeface="Calibri"/>
              </a:rPr>
              <a:t>Email</a:t>
            </a:r>
            <a:endParaRPr b="1" sz="1800">
              <a:solidFill>
                <a:srgbClr val="F16038"/>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404040"/>
              </a:solidFill>
              <a:latin typeface="Calibri"/>
              <a:ea typeface="Calibri"/>
              <a:cs typeface="Calibri"/>
              <a:sym typeface="Calibri"/>
            </a:endParaRPr>
          </a:p>
          <a:p>
            <a:pPr indent="0" lvl="0" marL="0" marR="0" rtl="0" algn="ctr">
              <a:lnSpc>
                <a:spcPct val="100000"/>
              </a:lnSpc>
              <a:spcBef>
                <a:spcPts val="600"/>
              </a:spcBef>
              <a:spcAft>
                <a:spcPts val="0"/>
              </a:spcAft>
              <a:buNone/>
            </a:pPr>
            <a:r>
              <a:rPr b="1" lang="en" u="sng">
                <a:solidFill>
                  <a:srgbClr val="0562C1"/>
                </a:solidFill>
                <a:latin typeface="Calibri"/>
                <a:ea typeface="Calibri"/>
                <a:cs typeface="Calibri"/>
                <a:sym typeface="Calibri"/>
                <a:hlinkClick r:id="rId6">
                  <a:extLst>
                    <a:ext uri="{A12FA001-AC4F-418D-AE19-62706E023703}">
                      <ahyp:hlinkClr val="tx"/>
                    </a:ext>
                  </a:extLst>
                </a:hlinkClick>
              </a:rPr>
              <a:t>unitedway@unitedwaysatx.org</a:t>
            </a:r>
            <a:endParaRPr sz="1200">
              <a:latin typeface="Calibri"/>
              <a:ea typeface="Calibri"/>
              <a:cs typeface="Calibri"/>
              <a:sym typeface="Calibri"/>
            </a:endParaRPr>
          </a:p>
        </p:txBody>
      </p:sp>
      <p:pic>
        <p:nvPicPr>
          <p:cNvPr id="807" name="Google Shape;807;p118"/>
          <p:cNvPicPr preferRelativeResize="0"/>
          <p:nvPr/>
        </p:nvPicPr>
        <p:blipFill rotWithShape="1">
          <a:blip r:embed="rId7">
            <a:alphaModFix/>
          </a:blip>
          <a:srcRect b="0" l="0" r="0" t="0"/>
          <a:stretch/>
        </p:blipFill>
        <p:spPr>
          <a:xfrm>
            <a:off x="1169289" y="1329308"/>
            <a:ext cx="852677" cy="562355"/>
          </a:xfrm>
          <a:prstGeom prst="rect">
            <a:avLst/>
          </a:prstGeom>
          <a:noFill/>
          <a:ln>
            <a:noFill/>
          </a:ln>
        </p:spPr>
      </p:pic>
      <p:pic>
        <p:nvPicPr>
          <p:cNvPr id="808" name="Google Shape;808;p118"/>
          <p:cNvPicPr preferRelativeResize="0"/>
          <p:nvPr/>
        </p:nvPicPr>
        <p:blipFill rotWithShape="1">
          <a:blip r:embed="rId8">
            <a:alphaModFix/>
          </a:blip>
          <a:srcRect b="0" l="0" r="0" t="0"/>
          <a:stretch/>
        </p:blipFill>
        <p:spPr>
          <a:xfrm>
            <a:off x="4129658" y="1151000"/>
            <a:ext cx="852678" cy="936117"/>
          </a:xfrm>
          <a:prstGeom prst="rect">
            <a:avLst/>
          </a:prstGeom>
          <a:noFill/>
          <a:ln>
            <a:noFill/>
          </a:ln>
        </p:spPr>
      </p:pic>
      <p:pic>
        <p:nvPicPr>
          <p:cNvPr id="809" name="Google Shape;809;p118"/>
          <p:cNvPicPr preferRelativeResize="0"/>
          <p:nvPr/>
        </p:nvPicPr>
        <p:blipFill rotWithShape="1">
          <a:blip r:embed="rId9">
            <a:alphaModFix/>
          </a:blip>
          <a:srcRect b="0" l="0" r="0" t="0"/>
          <a:stretch/>
        </p:blipFill>
        <p:spPr>
          <a:xfrm>
            <a:off x="7135748" y="1213866"/>
            <a:ext cx="838962" cy="816101"/>
          </a:xfrm>
          <a:prstGeom prst="rect">
            <a:avLst/>
          </a:prstGeom>
          <a:noFill/>
          <a:ln>
            <a:noFill/>
          </a:ln>
        </p:spPr>
      </p:pic>
      <p:sp>
        <p:nvSpPr>
          <p:cNvPr id="810" name="Google Shape;810;p118"/>
          <p:cNvSpPr txBox="1"/>
          <p:nvPr>
            <p:ph type="title"/>
          </p:nvPr>
        </p:nvSpPr>
        <p:spPr>
          <a:xfrm>
            <a:off x="328120" y="84975"/>
            <a:ext cx="6212400" cy="8409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rPr lang="en"/>
              <a:t>What If Calling Isn’t An Option?</a:t>
            </a:r>
            <a:endParaRPr/>
          </a:p>
          <a:p>
            <a:pPr indent="0" lvl="0" marL="12700" rtl="0" algn="l">
              <a:lnSpc>
                <a:spcPct val="100000"/>
              </a:lnSpc>
              <a:spcBef>
                <a:spcPts val="0"/>
              </a:spcBef>
              <a:spcAft>
                <a:spcPts val="0"/>
              </a:spcAft>
              <a:buNone/>
            </a:pPr>
            <a:r>
              <a:rPr lang="en">
                <a:solidFill>
                  <a:srgbClr val="F16038"/>
                </a:solidFill>
              </a:rPr>
              <a:t>Lựa chọn nào khác ngoài gọi điện?</a:t>
            </a:r>
            <a:endParaRPr>
              <a:solidFill>
                <a:srgbClr val="F16038"/>
              </a:solidFill>
            </a:endParaRPr>
          </a:p>
        </p:txBody>
      </p:sp>
      <p:sp>
        <p:nvSpPr>
          <p:cNvPr id="811" name="Google Shape;811;p118"/>
          <p:cNvSpPr txBox="1"/>
          <p:nvPr/>
        </p:nvSpPr>
        <p:spPr>
          <a:xfrm>
            <a:off x="719750" y="2347850"/>
            <a:ext cx="2059800" cy="2025900"/>
          </a:xfrm>
          <a:prstGeom prst="rect">
            <a:avLst/>
          </a:prstGeom>
          <a:noFill/>
          <a:ln>
            <a:noFill/>
          </a:ln>
        </p:spPr>
        <p:txBody>
          <a:bodyPr anchorCtr="0" anchor="t" bIns="0" lIns="0" spcFirstLastPara="1" rIns="0" wrap="square" tIns="9525">
            <a:spAutoFit/>
          </a:bodyPr>
          <a:lstStyle/>
          <a:p>
            <a:pPr indent="0" lvl="0" marL="0" marR="0" rtl="0" algn="ctr">
              <a:lnSpc>
                <a:spcPct val="100000"/>
              </a:lnSpc>
              <a:spcBef>
                <a:spcPts val="0"/>
              </a:spcBef>
              <a:spcAft>
                <a:spcPts val="0"/>
              </a:spcAft>
              <a:buNone/>
            </a:pPr>
            <a:r>
              <a:rPr b="1" lang="en" sz="1800">
                <a:solidFill>
                  <a:srgbClr val="404040"/>
                </a:solidFill>
                <a:latin typeface="Calibri"/>
                <a:ea typeface="Calibri"/>
                <a:cs typeface="Calibri"/>
                <a:sym typeface="Calibri"/>
              </a:rPr>
              <a:t>Online Database Search at </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rPr b="1" lang="en" sz="1800">
                <a:solidFill>
                  <a:srgbClr val="F16038"/>
                </a:solidFill>
                <a:latin typeface="Calibri"/>
                <a:ea typeface="Calibri"/>
                <a:cs typeface="Calibri"/>
                <a:sym typeface="Calibri"/>
              </a:rPr>
              <a:t>Tìm kiếm Cơ sở dữ liệu trực tuyến tại</a:t>
            </a:r>
            <a:endParaRPr b="1" sz="1800">
              <a:solidFill>
                <a:srgbClr val="F16038"/>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F16038"/>
              </a:solidFill>
              <a:latin typeface="Calibri"/>
              <a:ea typeface="Calibri"/>
              <a:cs typeface="Calibri"/>
              <a:sym typeface="Calibri"/>
            </a:endParaRPr>
          </a:p>
          <a:p>
            <a:pPr indent="0" lvl="0" marL="0" marR="0" rtl="0" algn="ctr">
              <a:lnSpc>
                <a:spcPct val="100000"/>
              </a:lnSpc>
              <a:spcBef>
                <a:spcPts val="600"/>
              </a:spcBef>
              <a:spcAft>
                <a:spcPts val="0"/>
              </a:spcAft>
              <a:buNone/>
            </a:pPr>
            <a:r>
              <a:rPr b="1" lang="en" sz="1800" u="sng">
                <a:solidFill>
                  <a:srgbClr val="0562C1"/>
                </a:solidFill>
                <a:latin typeface="Calibri"/>
                <a:ea typeface="Calibri"/>
                <a:cs typeface="Calibri"/>
                <a:sym typeface="Calibri"/>
                <a:hlinkClick r:id="rId10">
                  <a:extLst>
                    <a:ext uri="{A12FA001-AC4F-418D-AE19-62706E023703}">
                      <ahyp:hlinkClr val="tx"/>
                    </a:ext>
                  </a:extLst>
                </a:hlinkClick>
              </a:rPr>
              <a:t>www.211texas.org</a:t>
            </a:r>
            <a:endParaRPr sz="1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15" name="Shape 815"/>
        <p:cNvGrpSpPr/>
        <p:nvPr/>
      </p:nvGrpSpPr>
      <p:grpSpPr>
        <a:xfrm>
          <a:off x="0" y="0"/>
          <a:ext cx="0" cy="0"/>
          <a:chOff x="0" y="0"/>
          <a:chExt cx="0" cy="0"/>
        </a:xfrm>
      </p:grpSpPr>
      <p:pic>
        <p:nvPicPr>
          <p:cNvPr id="816" name="Google Shape;816;p119"/>
          <p:cNvPicPr preferRelativeResize="0"/>
          <p:nvPr/>
        </p:nvPicPr>
        <p:blipFill>
          <a:blip r:embed="rId3">
            <a:alphaModFix/>
          </a:blip>
          <a:stretch>
            <a:fillRect/>
          </a:stretch>
        </p:blipFill>
        <p:spPr>
          <a:xfrm>
            <a:off x="7750" y="0"/>
            <a:ext cx="9128500"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p120"/>
          <p:cNvPicPr preferRelativeResize="0"/>
          <p:nvPr/>
        </p:nvPicPr>
        <p:blipFill>
          <a:blip r:embed="rId3">
            <a:alphaModFix/>
          </a:blip>
          <a:stretch>
            <a:fillRect/>
          </a:stretch>
        </p:blipFill>
        <p:spPr>
          <a:xfrm>
            <a:off x="0" y="0"/>
            <a:ext cx="9144001" cy="51271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1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827" name="Google Shape;827;p121"/>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828" name="Google Shape;828;p121"/>
          <p:cNvSpPr txBox="1"/>
          <p:nvPr/>
        </p:nvSpPr>
        <p:spPr>
          <a:xfrm>
            <a:off x="2538550" y="2249150"/>
            <a:ext cx="6605400" cy="218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rgbClr val="31538F"/>
                </a:solidFill>
                <a:latin typeface="Poppins"/>
                <a:ea typeface="Poppins"/>
                <a:cs typeface="Poppins"/>
                <a:sym typeface="Poppins"/>
              </a:rPr>
              <a:t>The Road to College </a:t>
            </a:r>
            <a:endParaRPr b="1" sz="3500">
              <a:solidFill>
                <a:srgbClr val="31538F"/>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b="1" lang="en" sz="3500">
                <a:solidFill>
                  <a:srgbClr val="31538F"/>
                </a:solidFill>
                <a:latin typeface="Poppins"/>
                <a:ea typeface="Poppins"/>
                <a:cs typeface="Poppins"/>
                <a:sym typeface="Poppins"/>
              </a:rPr>
              <a:t>Starts Now</a:t>
            </a:r>
            <a:endParaRPr b="1" sz="3500">
              <a:solidFill>
                <a:srgbClr val="31538F"/>
              </a:solidFill>
              <a:latin typeface="Poppins"/>
              <a:ea typeface="Poppins"/>
              <a:cs typeface="Poppins"/>
              <a:sym typeface="Poppins"/>
            </a:endParaRPr>
          </a:p>
          <a:p>
            <a:pPr indent="0" lvl="0" marL="0" rtl="0" algn="ctr">
              <a:spcBef>
                <a:spcPts val="0"/>
              </a:spcBef>
              <a:spcAft>
                <a:spcPts val="0"/>
              </a:spcAft>
              <a:buNone/>
            </a:pPr>
            <a:r>
              <a:rPr b="1" lang="en" sz="3000">
                <a:solidFill>
                  <a:srgbClr val="F16038"/>
                </a:solidFill>
                <a:latin typeface="Poppins"/>
                <a:ea typeface="Poppins"/>
                <a:cs typeface="Poppins"/>
                <a:sym typeface="Poppins"/>
              </a:rPr>
              <a:t>Con đường đến với đại học bắt đầu ngay bây giờ</a:t>
            </a:r>
            <a:endParaRPr b="1" sz="3000">
              <a:solidFill>
                <a:srgbClr val="F16038"/>
              </a:solidFill>
              <a:latin typeface="Poppins"/>
              <a:ea typeface="Poppins"/>
              <a:cs typeface="Poppins"/>
              <a:sym typeface="Poppins"/>
            </a:endParaRPr>
          </a:p>
        </p:txBody>
      </p:sp>
      <p:sp>
        <p:nvSpPr>
          <p:cNvPr id="829" name="Google Shape;829;p121"/>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pic>
        <p:nvPicPr>
          <p:cNvPr id="830" name="Google Shape;830;p121"/>
          <p:cNvPicPr preferRelativeResize="0"/>
          <p:nvPr/>
        </p:nvPicPr>
        <p:blipFill>
          <a:blip r:embed="rId4">
            <a:alphaModFix/>
          </a:blip>
          <a:stretch>
            <a:fillRect/>
          </a:stretch>
        </p:blipFill>
        <p:spPr>
          <a:xfrm>
            <a:off x="3466525" y="1242550"/>
            <a:ext cx="4304074" cy="1069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22"/>
          <p:cNvSpPr txBox="1"/>
          <p:nvPr>
            <p:ph type="ctrTitle"/>
          </p:nvPr>
        </p:nvSpPr>
        <p:spPr>
          <a:xfrm>
            <a:off x="510242" y="2022815"/>
            <a:ext cx="8173800" cy="10299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Oswald"/>
              <a:buNone/>
            </a:pPr>
            <a:r>
              <a:rPr lang="en" sz="3600"/>
              <a:t>The Road to College Starts Now</a:t>
            </a:r>
            <a:endParaRPr sz="3600"/>
          </a:p>
          <a:p>
            <a:pPr indent="0" lvl="0" marL="0" rtl="0" algn="ctr">
              <a:lnSpc>
                <a:spcPct val="90000"/>
              </a:lnSpc>
              <a:spcBef>
                <a:spcPts val="0"/>
              </a:spcBef>
              <a:spcAft>
                <a:spcPts val="0"/>
              </a:spcAft>
              <a:buClr>
                <a:schemeClr val="lt1"/>
              </a:buClr>
              <a:buSzPts val="4100"/>
              <a:buFont typeface="Oswald"/>
              <a:buNone/>
            </a:pPr>
            <a:r>
              <a:rPr lang="en" sz="3600">
                <a:solidFill>
                  <a:srgbClr val="F08B54"/>
                </a:solidFill>
              </a:rPr>
              <a:t>Con đường đến với đại học bắt đầu ngay bây giờ</a:t>
            </a:r>
            <a:endParaRPr sz="3600">
              <a:solidFill>
                <a:srgbClr val="F08B54"/>
              </a:solidFill>
            </a:endParaRPr>
          </a:p>
        </p:txBody>
      </p:sp>
      <p:sp>
        <p:nvSpPr>
          <p:cNvPr id="837" name="Google Shape;837;p122"/>
          <p:cNvSpPr txBox="1"/>
          <p:nvPr>
            <p:ph idx="1" type="subTitle"/>
          </p:nvPr>
        </p:nvSpPr>
        <p:spPr>
          <a:xfrm>
            <a:off x="170799" y="3295525"/>
            <a:ext cx="4012500" cy="838200"/>
          </a:xfrm>
          <a:prstGeom prst="rect">
            <a:avLst/>
          </a:prstGeom>
          <a:noFill/>
          <a:ln>
            <a:noFill/>
          </a:ln>
        </p:spPr>
        <p:txBody>
          <a:bodyPr anchorCtr="0" anchor="t" bIns="34275" lIns="68575" spcFirstLastPara="1" rIns="68575" wrap="square" tIns="34275">
            <a:normAutofit fontScale="70000" lnSpcReduction="10000"/>
          </a:bodyPr>
          <a:lstStyle/>
          <a:p>
            <a:pPr indent="0" lvl="0" marL="0" rtl="0" algn="ctr">
              <a:lnSpc>
                <a:spcPct val="90000"/>
              </a:lnSpc>
              <a:spcBef>
                <a:spcPts val="0"/>
              </a:spcBef>
              <a:spcAft>
                <a:spcPts val="0"/>
              </a:spcAft>
              <a:buClr>
                <a:srgbClr val="3F3F3F"/>
              </a:buClr>
              <a:buSzPct val="105882"/>
              <a:buNone/>
            </a:pPr>
            <a:r>
              <a:rPr lang="en" sz="2550"/>
              <a:t>Preparing to Apply and Attend College</a:t>
            </a:r>
            <a:endParaRPr sz="2550"/>
          </a:p>
          <a:p>
            <a:pPr indent="0" lvl="0" marL="0" rtl="0" algn="ctr">
              <a:lnSpc>
                <a:spcPct val="90000"/>
              </a:lnSpc>
              <a:spcBef>
                <a:spcPts val="800"/>
              </a:spcBef>
              <a:spcAft>
                <a:spcPts val="0"/>
              </a:spcAft>
              <a:buClr>
                <a:srgbClr val="3F3F3F"/>
              </a:buClr>
              <a:buSzPct val="104999"/>
              <a:buNone/>
            </a:pPr>
            <a:r>
              <a:rPr i="1" lang="en" sz="2000"/>
              <a:t>Presented by Jesse Garza and Elizabeth Alanis </a:t>
            </a:r>
            <a:endParaRPr sz="2000"/>
          </a:p>
          <a:p>
            <a:pPr indent="0" lvl="0" marL="0" rtl="0" algn="ctr">
              <a:lnSpc>
                <a:spcPct val="90000"/>
              </a:lnSpc>
              <a:spcBef>
                <a:spcPts val="800"/>
              </a:spcBef>
              <a:spcAft>
                <a:spcPts val="0"/>
              </a:spcAft>
              <a:buClr>
                <a:srgbClr val="3F3F3F"/>
              </a:buClr>
              <a:buSzPct val="104999"/>
              <a:buNone/>
            </a:pPr>
            <a:r>
              <a:rPr i="1" lang="en" sz="2000"/>
              <a:t>Department of Parent Outreach and Engagement</a:t>
            </a:r>
            <a:endParaRPr i="1" sz="2000"/>
          </a:p>
        </p:txBody>
      </p:sp>
      <p:sp>
        <p:nvSpPr>
          <p:cNvPr id="838" name="Google Shape;838;p122"/>
          <p:cNvSpPr txBox="1"/>
          <p:nvPr/>
        </p:nvSpPr>
        <p:spPr>
          <a:xfrm>
            <a:off x="4183300" y="3190600"/>
            <a:ext cx="4944900" cy="97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16038"/>
                </a:solidFill>
                <a:latin typeface="Calibri"/>
                <a:ea typeface="Calibri"/>
                <a:cs typeface="Calibri"/>
                <a:sym typeface="Calibri"/>
              </a:rPr>
              <a:t>Chuẩn bị nộp đơn và theo học đại học</a:t>
            </a:r>
            <a:endParaRPr sz="1800">
              <a:solidFill>
                <a:srgbClr val="F16038"/>
              </a:solidFill>
              <a:latin typeface="Calibri"/>
              <a:ea typeface="Calibri"/>
              <a:cs typeface="Calibri"/>
              <a:sym typeface="Calibri"/>
            </a:endParaRPr>
          </a:p>
          <a:p>
            <a:pPr indent="0" lvl="0" marL="0" rtl="0" algn="ctr">
              <a:lnSpc>
                <a:spcPct val="90000"/>
              </a:lnSpc>
              <a:spcBef>
                <a:spcPts val="800"/>
              </a:spcBef>
              <a:spcAft>
                <a:spcPts val="0"/>
              </a:spcAft>
              <a:buClr>
                <a:srgbClr val="3F3F3F"/>
              </a:buClr>
              <a:buSzPts val="2100"/>
              <a:buFont typeface="Arial"/>
              <a:buNone/>
            </a:pPr>
            <a:r>
              <a:rPr i="1" lang="en">
                <a:solidFill>
                  <a:srgbClr val="F16038"/>
                </a:solidFill>
                <a:latin typeface="Calibri"/>
                <a:ea typeface="Calibri"/>
                <a:cs typeface="Calibri"/>
                <a:sym typeface="Calibri"/>
              </a:rPr>
              <a:t>Jesse Garza and Elizabeth Alanis </a:t>
            </a:r>
            <a:endParaRPr i="1" sz="800">
              <a:solidFill>
                <a:srgbClr val="F16038"/>
              </a:solidFill>
              <a:latin typeface="Calibri"/>
              <a:ea typeface="Calibri"/>
              <a:cs typeface="Calibri"/>
              <a:sym typeface="Calibri"/>
            </a:endParaRPr>
          </a:p>
          <a:p>
            <a:pPr indent="0" lvl="0" marL="0" rtl="0" algn="ctr">
              <a:spcBef>
                <a:spcPts val="0"/>
              </a:spcBef>
              <a:spcAft>
                <a:spcPts val="0"/>
              </a:spcAft>
              <a:buNone/>
            </a:pPr>
            <a:r>
              <a:rPr i="1" lang="en">
                <a:solidFill>
                  <a:srgbClr val="F16038"/>
                </a:solidFill>
                <a:latin typeface="Calibri"/>
                <a:ea typeface="Calibri"/>
                <a:cs typeface="Calibri"/>
                <a:sym typeface="Calibri"/>
              </a:rPr>
              <a:t>Bộ phận Liên lạc và Tham gia của Phụ huynh</a:t>
            </a:r>
            <a:endParaRPr i="1">
              <a:solidFill>
                <a:srgbClr val="F16038"/>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23"/>
          <p:cNvSpPr txBox="1"/>
          <p:nvPr>
            <p:ph idx="1" type="body"/>
          </p:nvPr>
        </p:nvSpPr>
        <p:spPr>
          <a:xfrm>
            <a:off x="510241" y="3542189"/>
            <a:ext cx="3358204" cy="909952"/>
          </a:xfrm>
          <a:prstGeom prst="rect">
            <a:avLst/>
          </a:prstGeom>
          <a:noFill/>
          <a:ln>
            <a:noFill/>
          </a:ln>
        </p:spPr>
        <p:txBody>
          <a:bodyPr anchorCtr="0" anchor="t" bIns="34275" lIns="68575" spcFirstLastPara="1" rIns="68575" wrap="square" tIns="34275">
            <a:normAutofit lnSpcReduction="20000"/>
          </a:bodyPr>
          <a:lstStyle/>
          <a:p>
            <a:pPr indent="0" lvl="0" marL="0" rtl="0" algn="ctr">
              <a:lnSpc>
                <a:spcPct val="90000"/>
              </a:lnSpc>
              <a:spcBef>
                <a:spcPts val="0"/>
              </a:spcBef>
              <a:spcAft>
                <a:spcPts val="0"/>
              </a:spcAft>
              <a:buClr>
                <a:schemeClr val="lt1"/>
              </a:buClr>
              <a:buSzPts val="1800"/>
              <a:buNone/>
            </a:pPr>
            <a:r>
              <a:rPr lang="en"/>
              <a:t>Jesse Garza</a:t>
            </a:r>
            <a:endParaRPr/>
          </a:p>
          <a:p>
            <a:pPr indent="0" lvl="0" marL="0" rtl="0" algn="ctr">
              <a:lnSpc>
                <a:spcPct val="90000"/>
              </a:lnSpc>
              <a:spcBef>
                <a:spcPts val="800"/>
              </a:spcBef>
              <a:spcAft>
                <a:spcPts val="0"/>
              </a:spcAft>
              <a:buClr>
                <a:schemeClr val="lt1"/>
              </a:buClr>
              <a:buSzPts val="1800"/>
              <a:buNone/>
            </a:pPr>
            <a:r>
              <a:rPr lang="en"/>
              <a:t>Director </a:t>
            </a:r>
            <a:endParaRPr/>
          </a:p>
          <a:p>
            <a:pPr indent="0" lvl="0" marL="0" rtl="0" algn="ctr">
              <a:lnSpc>
                <a:spcPct val="90000"/>
              </a:lnSpc>
              <a:spcBef>
                <a:spcPts val="800"/>
              </a:spcBef>
              <a:spcAft>
                <a:spcPts val="0"/>
              </a:spcAft>
              <a:buClr>
                <a:schemeClr val="lt1"/>
              </a:buClr>
              <a:buSzPts val="1800"/>
              <a:buNone/>
            </a:pPr>
            <a:r>
              <a:rPr b="1" lang="en">
                <a:solidFill>
                  <a:srgbClr val="F16038"/>
                </a:solidFill>
              </a:rPr>
              <a:t>Director (Giám đốc)</a:t>
            </a:r>
            <a:endParaRPr b="1" sz="2600">
              <a:solidFill>
                <a:srgbClr val="F16038"/>
              </a:solidFill>
            </a:endParaRPr>
          </a:p>
        </p:txBody>
      </p:sp>
      <p:sp>
        <p:nvSpPr>
          <p:cNvPr id="844" name="Google Shape;844;p123"/>
          <p:cNvSpPr txBox="1"/>
          <p:nvPr>
            <p:ph type="title"/>
          </p:nvPr>
        </p:nvSpPr>
        <p:spPr>
          <a:xfrm>
            <a:off x="407599" y="565725"/>
            <a:ext cx="2899200" cy="810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Oswald"/>
              <a:buNone/>
            </a:pPr>
            <a:r>
              <a:rPr b="1" lang="en">
                <a:latin typeface="Oswald"/>
                <a:ea typeface="Oswald"/>
                <a:cs typeface="Oswald"/>
                <a:sym typeface="Oswald"/>
              </a:rPr>
              <a:t>Parent Outreach and Engagement</a:t>
            </a:r>
            <a:br>
              <a:rPr lang="en">
                <a:latin typeface="Oswald"/>
                <a:ea typeface="Oswald"/>
                <a:cs typeface="Oswald"/>
                <a:sym typeface="Oswald"/>
              </a:rPr>
            </a:br>
            <a:r>
              <a:rPr lang="en">
                <a:latin typeface="Oswald"/>
                <a:ea typeface="Oswald"/>
                <a:cs typeface="Oswald"/>
                <a:sym typeface="Oswald"/>
              </a:rPr>
              <a:t>Meet the Team</a:t>
            </a:r>
            <a:endParaRPr/>
          </a:p>
        </p:txBody>
      </p:sp>
      <p:sp>
        <p:nvSpPr>
          <p:cNvPr id="845" name="Google Shape;845;p123"/>
          <p:cNvSpPr txBox="1"/>
          <p:nvPr/>
        </p:nvSpPr>
        <p:spPr>
          <a:xfrm>
            <a:off x="5784688" y="3702518"/>
            <a:ext cx="2732328" cy="909952"/>
          </a:xfrm>
          <a:prstGeom prst="rect">
            <a:avLst/>
          </a:prstGeom>
          <a:noFill/>
          <a:ln>
            <a:noFill/>
          </a:ln>
        </p:spPr>
        <p:txBody>
          <a:bodyPr anchorCtr="0" anchor="t" bIns="34275" lIns="68575" spcFirstLastPara="1" rIns="68575" wrap="square" tIns="34275">
            <a:normAutofit fontScale="92500" lnSpcReduction="10000"/>
          </a:bodyPr>
          <a:lstStyle/>
          <a:p>
            <a:pPr indent="0" lvl="0" marL="0" marR="0" rtl="0" algn="ctr">
              <a:lnSpc>
                <a:spcPct val="90000"/>
              </a:lnSpc>
              <a:spcBef>
                <a:spcPts val="0"/>
              </a:spcBef>
              <a:spcAft>
                <a:spcPts val="0"/>
              </a:spcAft>
              <a:buClr>
                <a:schemeClr val="lt1"/>
              </a:buClr>
              <a:buSzPct val="100000"/>
              <a:buFont typeface="Noto Sans Symbols"/>
              <a:buNone/>
            </a:pPr>
            <a:r>
              <a:rPr b="0" i="0" lang="en" sz="1800" u="none" cap="none" strike="noStrike">
                <a:solidFill>
                  <a:schemeClr val="lt1"/>
                </a:solidFill>
                <a:latin typeface="Calibri"/>
                <a:ea typeface="Calibri"/>
                <a:cs typeface="Calibri"/>
                <a:sym typeface="Calibri"/>
              </a:rPr>
              <a:t>Elizabeth Alanis</a:t>
            </a:r>
            <a:endParaRPr sz="1100"/>
          </a:p>
          <a:p>
            <a:pPr indent="0" lvl="0" marL="0" marR="0" rtl="0" algn="ctr">
              <a:lnSpc>
                <a:spcPct val="90000"/>
              </a:lnSpc>
              <a:spcBef>
                <a:spcPts val="800"/>
              </a:spcBef>
              <a:spcAft>
                <a:spcPts val="0"/>
              </a:spcAft>
              <a:buClr>
                <a:schemeClr val="lt1"/>
              </a:buClr>
              <a:buSzPct val="100000"/>
              <a:buFont typeface="Noto Sans Symbols"/>
              <a:buNone/>
            </a:pPr>
            <a:r>
              <a:rPr b="0" i="0" lang="en" sz="1800" u="none" cap="none" strike="noStrike">
                <a:solidFill>
                  <a:schemeClr val="lt1"/>
                </a:solidFill>
                <a:latin typeface="Calibri"/>
                <a:ea typeface="Calibri"/>
                <a:cs typeface="Calibri"/>
                <a:sym typeface="Calibri"/>
              </a:rPr>
              <a:t>Program Coordinator</a:t>
            </a:r>
            <a:endParaRPr b="0" i="0" sz="1800" u="none" cap="none" strike="noStrike">
              <a:solidFill>
                <a:schemeClr val="lt1"/>
              </a:solidFill>
              <a:latin typeface="Calibri"/>
              <a:ea typeface="Calibri"/>
              <a:cs typeface="Calibri"/>
              <a:sym typeface="Calibri"/>
            </a:endParaRPr>
          </a:p>
          <a:p>
            <a:pPr indent="0" lvl="0" marL="0" marR="0" rtl="0" algn="ctr">
              <a:lnSpc>
                <a:spcPct val="90000"/>
              </a:lnSpc>
              <a:spcBef>
                <a:spcPts val="800"/>
              </a:spcBef>
              <a:spcAft>
                <a:spcPts val="0"/>
              </a:spcAft>
              <a:buClr>
                <a:schemeClr val="lt1"/>
              </a:buClr>
              <a:buSzPct val="100000"/>
              <a:buFont typeface="Noto Sans Symbols"/>
              <a:buNone/>
            </a:pPr>
            <a:r>
              <a:rPr b="1" lang="en" sz="1800">
                <a:solidFill>
                  <a:srgbClr val="F16038"/>
                </a:solidFill>
                <a:latin typeface="Calibri"/>
                <a:ea typeface="Calibri"/>
                <a:cs typeface="Calibri"/>
                <a:sym typeface="Calibri"/>
              </a:rPr>
              <a:t>Điều phối viên chương trình</a:t>
            </a:r>
            <a:endParaRPr b="1" i="0" sz="1800" u="none" cap="none" strike="noStrike">
              <a:solidFill>
                <a:srgbClr val="F16038"/>
              </a:solidFill>
              <a:latin typeface="Calibri"/>
              <a:ea typeface="Calibri"/>
              <a:cs typeface="Calibri"/>
              <a:sym typeface="Calibri"/>
            </a:endParaRPr>
          </a:p>
        </p:txBody>
      </p:sp>
      <p:pic>
        <p:nvPicPr>
          <p:cNvPr descr="A person in a suit and tie&#10;&#10;Description automatically generated with medium confidence" id="846" name="Google Shape;846;p123"/>
          <p:cNvPicPr preferRelativeResize="0"/>
          <p:nvPr/>
        </p:nvPicPr>
        <p:blipFill rotWithShape="1">
          <a:blip r:embed="rId3">
            <a:alphaModFix/>
          </a:blip>
          <a:srcRect b="0" l="0" r="0" t="0"/>
          <a:stretch/>
        </p:blipFill>
        <p:spPr>
          <a:xfrm>
            <a:off x="1511651" y="1668162"/>
            <a:ext cx="1355382" cy="1807176"/>
          </a:xfrm>
          <a:prstGeom prst="rect">
            <a:avLst/>
          </a:prstGeom>
          <a:noFill/>
          <a:ln>
            <a:noFill/>
          </a:ln>
        </p:spPr>
      </p:pic>
      <p:pic>
        <p:nvPicPr>
          <p:cNvPr descr="Image" id="847" name="Google Shape;847;p123"/>
          <p:cNvPicPr preferRelativeResize="0"/>
          <p:nvPr/>
        </p:nvPicPr>
        <p:blipFill rotWithShape="1">
          <a:blip r:embed="rId4">
            <a:alphaModFix/>
          </a:blip>
          <a:srcRect b="0" l="0" r="0" t="0"/>
          <a:stretch/>
        </p:blipFill>
        <p:spPr>
          <a:xfrm>
            <a:off x="6508331" y="1615163"/>
            <a:ext cx="1285041" cy="1927560"/>
          </a:xfrm>
          <a:prstGeom prst="rect">
            <a:avLst/>
          </a:prstGeom>
          <a:noFill/>
          <a:ln>
            <a:noFill/>
          </a:ln>
        </p:spPr>
      </p:pic>
      <p:sp>
        <p:nvSpPr>
          <p:cNvPr id="848" name="Google Shape;848;p123"/>
          <p:cNvSpPr txBox="1"/>
          <p:nvPr>
            <p:ph type="title"/>
          </p:nvPr>
        </p:nvSpPr>
        <p:spPr>
          <a:xfrm>
            <a:off x="3402700" y="565725"/>
            <a:ext cx="3781200" cy="8106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Oswald"/>
              <a:buNone/>
            </a:pPr>
            <a:r>
              <a:rPr b="1" lang="en" sz="2200">
                <a:solidFill>
                  <a:srgbClr val="F16038"/>
                </a:solidFill>
              </a:rPr>
              <a:t>Bộ phận Liên lạc và Tham gia của Phụ huynh</a:t>
            </a:r>
            <a:br>
              <a:rPr lang="en" sz="2200">
                <a:solidFill>
                  <a:srgbClr val="F16038"/>
                </a:solidFill>
              </a:rPr>
            </a:br>
            <a:r>
              <a:rPr lang="en" sz="2200">
                <a:solidFill>
                  <a:srgbClr val="F16038"/>
                </a:solidFill>
              </a:rPr>
              <a:t>Đội ngũ nhân sự</a:t>
            </a:r>
            <a:endParaRPr sz="2200">
              <a:solidFill>
                <a:srgbClr val="F16038"/>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id="854" name="Google Shape;854;p124"/>
          <p:cNvPicPr preferRelativeResize="0"/>
          <p:nvPr/>
        </p:nvPicPr>
        <p:blipFill rotWithShape="1">
          <a:blip r:embed="rId3">
            <a:alphaModFix/>
          </a:blip>
          <a:srcRect b="0" l="0" r="0" t="0"/>
          <a:stretch/>
        </p:blipFill>
        <p:spPr>
          <a:xfrm>
            <a:off x="2433098" y="57356"/>
            <a:ext cx="4117599" cy="4990728"/>
          </a:xfrm>
          <a:prstGeom prst="rect">
            <a:avLst/>
          </a:prstGeom>
          <a:noFill/>
          <a:ln>
            <a:noFill/>
          </a:ln>
        </p:spPr>
      </p:pic>
      <p:sp>
        <p:nvSpPr>
          <p:cNvPr id="855" name="Google Shape;855;p124"/>
          <p:cNvSpPr txBox="1"/>
          <p:nvPr/>
        </p:nvSpPr>
        <p:spPr>
          <a:xfrm>
            <a:off x="0" y="0"/>
            <a:ext cx="9144000" cy="5143500"/>
          </a:xfrm>
          <a:prstGeom prst="rect">
            <a:avLst/>
          </a:prstGeom>
          <a:solidFill>
            <a:srgbClr val="D8D8D8">
              <a:alpha val="91764"/>
            </a:srgbClr>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lt1"/>
              </a:solidFill>
              <a:latin typeface="Trebuchet MS"/>
              <a:ea typeface="Trebuchet MS"/>
              <a:cs typeface="Trebuchet MS"/>
              <a:sym typeface="Trebuchet MS"/>
            </a:endParaRPr>
          </a:p>
        </p:txBody>
      </p:sp>
      <p:sp>
        <p:nvSpPr>
          <p:cNvPr id="856" name="Google Shape;856;p124"/>
          <p:cNvSpPr txBox="1"/>
          <p:nvPr/>
        </p:nvSpPr>
        <p:spPr>
          <a:xfrm>
            <a:off x="522748" y="105953"/>
            <a:ext cx="8098500" cy="1269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4100">
                <a:solidFill>
                  <a:srgbClr val="722E3C"/>
                </a:solidFill>
                <a:latin typeface="Oswald"/>
                <a:ea typeface="Oswald"/>
                <a:cs typeface="Oswald"/>
                <a:sym typeface="Oswald"/>
              </a:rPr>
              <a:t>Being College Ready Overview</a:t>
            </a:r>
            <a:endParaRPr sz="4100">
              <a:solidFill>
                <a:srgbClr val="722E3C"/>
              </a:solidFill>
              <a:latin typeface="Oswald"/>
              <a:ea typeface="Oswald"/>
              <a:cs typeface="Oswald"/>
              <a:sym typeface="Oswald"/>
            </a:endParaRPr>
          </a:p>
          <a:p>
            <a:pPr indent="0" lvl="0" marL="0" marR="0" rtl="0" algn="ctr">
              <a:spcBef>
                <a:spcPts val="0"/>
              </a:spcBef>
              <a:spcAft>
                <a:spcPts val="0"/>
              </a:spcAft>
              <a:buNone/>
            </a:pPr>
            <a:r>
              <a:rPr lang="en" sz="3700">
                <a:solidFill>
                  <a:srgbClr val="F16038"/>
                </a:solidFill>
                <a:latin typeface="Oswald"/>
                <a:ea typeface="Oswald"/>
                <a:cs typeface="Oswald"/>
                <a:sym typeface="Oswald"/>
              </a:rPr>
              <a:t>Tổng quan về Chuẩn bị sẵn sàng cho Đại học</a:t>
            </a:r>
            <a:endParaRPr sz="3700">
              <a:solidFill>
                <a:srgbClr val="F16038"/>
              </a:solidFill>
              <a:latin typeface="Oswald"/>
              <a:ea typeface="Oswald"/>
              <a:cs typeface="Oswald"/>
              <a:sym typeface="Oswald"/>
            </a:endParaRPr>
          </a:p>
        </p:txBody>
      </p:sp>
      <p:sp>
        <p:nvSpPr>
          <p:cNvPr id="857" name="Google Shape;857;p124"/>
          <p:cNvSpPr txBox="1"/>
          <p:nvPr/>
        </p:nvSpPr>
        <p:spPr>
          <a:xfrm>
            <a:off x="1321954" y="1142678"/>
            <a:ext cx="6500100" cy="3981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b="1" sz="1300">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rPr b="1" lang="en" sz="1700">
                <a:solidFill>
                  <a:srgbClr val="722E3C"/>
                </a:solidFill>
                <a:latin typeface="Trebuchet MS"/>
                <a:ea typeface="Trebuchet MS"/>
                <a:cs typeface="Trebuchet MS"/>
                <a:sym typeface="Trebuchet MS"/>
              </a:rPr>
              <a:t>Types of Colleges</a:t>
            </a:r>
            <a:endParaRPr b="1" sz="1000"/>
          </a:p>
          <a:p>
            <a:pPr indent="0" lvl="0" marL="0" marR="0" rtl="0" algn="ctr">
              <a:spcBef>
                <a:spcPts val="0"/>
              </a:spcBef>
              <a:spcAft>
                <a:spcPts val="0"/>
              </a:spcAft>
              <a:buNone/>
            </a:pPr>
            <a:r>
              <a:rPr b="1" lang="en" sz="1700">
                <a:solidFill>
                  <a:srgbClr val="F16038"/>
                </a:solidFill>
                <a:latin typeface="Trebuchet MS"/>
                <a:ea typeface="Trebuchet MS"/>
                <a:cs typeface="Trebuchet MS"/>
                <a:sym typeface="Trebuchet MS"/>
              </a:rPr>
              <a:t>Các loại trường đại học</a:t>
            </a:r>
            <a:endParaRPr b="1" sz="1700">
              <a:solidFill>
                <a:srgbClr val="F16038"/>
              </a:solidFill>
              <a:latin typeface="Trebuchet MS"/>
              <a:ea typeface="Trebuchet MS"/>
              <a:cs typeface="Trebuchet MS"/>
              <a:sym typeface="Trebuchet MS"/>
            </a:endParaRPr>
          </a:p>
          <a:p>
            <a:pPr indent="0" lvl="0" marL="0" marR="0" rtl="0" algn="ctr">
              <a:spcBef>
                <a:spcPts val="1000"/>
              </a:spcBef>
              <a:spcAft>
                <a:spcPts val="0"/>
              </a:spcAft>
              <a:buNone/>
            </a:pPr>
            <a:r>
              <a:rPr b="1" lang="en" sz="1700">
                <a:solidFill>
                  <a:srgbClr val="722E3C"/>
                </a:solidFill>
                <a:latin typeface="Trebuchet MS"/>
                <a:ea typeface="Trebuchet MS"/>
                <a:cs typeface="Trebuchet MS"/>
                <a:sym typeface="Trebuchet MS"/>
              </a:rPr>
              <a:t>College Conversations and Considerations</a:t>
            </a:r>
            <a:endParaRPr b="1" sz="1000"/>
          </a:p>
          <a:p>
            <a:pPr indent="0" lvl="0" marL="0" marR="0" rtl="0" algn="ctr">
              <a:spcBef>
                <a:spcPts val="0"/>
              </a:spcBef>
              <a:spcAft>
                <a:spcPts val="0"/>
              </a:spcAft>
              <a:buNone/>
            </a:pPr>
            <a:r>
              <a:rPr b="1" lang="en" sz="1700">
                <a:solidFill>
                  <a:srgbClr val="F16038"/>
                </a:solidFill>
                <a:latin typeface="Trebuchet MS"/>
                <a:ea typeface="Trebuchet MS"/>
                <a:cs typeface="Trebuchet MS"/>
                <a:sym typeface="Trebuchet MS"/>
              </a:rPr>
              <a:t>Trò chuyện và cân nhắc về trường đại học</a:t>
            </a:r>
            <a:endParaRPr b="1" sz="1700">
              <a:solidFill>
                <a:srgbClr val="F16038"/>
              </a:solidFill>
              <a:latin typeface="Trebuchet MS"/>
              <a:ea typeface="Trebuchet MS"/>
              <a:cs typeface="Trebuchet MS"/>
              <a:sym typeface="Trebuchet MS"/>
            </a:endParaRPr>
          </a:p>
          <a:p>
            <a:pPr indent="0" lvl="0" marL="0" marR="0" rtl="0" algn="ctr">
              <a:spcBef>
                <a:spcPts val="1000"/>
              </a:spcBef>
              <a:spcAft>
                <a:spcPts val="0"/>
              </a:spcAft>
              <a:buNone/>
            </a:pPr>
            <a:r>
              <a:rPr b="1" lang="en" sz="1700">
                <a:solidFill>
                  <a:srgbClr val="722E3C"/>
                </a:solidFill>
                <a:latin typeface="Trebuchet MS"/>
                <a:ea typeface="Trebuchet MS"/>
                <a:cs typeface="Trebuchet MS"/>
                <a:sym typeface="Trebuchet MS"/>
              </a:rPr>
              <a:t>College Applications</a:t>
            </a:r>
            <a:endParaRPr b="1" sz="1700">
              <a:latin typeface="Trebuchet MS"/>
              <a:ea typeface="Trebuchet MS"/>
              <a:cs typeface="Trebuchet MS"/>
              <a:sym typeface="Trebuchet MS"/>
            </a:endParaRPr>
          </a:p>
          <a:p>
            <a:pPr indent="0" lvl="0" marL="0" marR="0" rtl="0" algn="ctr">
              <a:spcBef>
                <a:spcPts val="0"/>
              </a:spcBef>
              <a:spcAft>
                <a:spcPts val="0"/>
              </a:spcAft>
              <a:buNone/>
            </a:pPr>
            <a:r>
              <a:rPr b="1" lang="en" sz="1700">
                <a:solidFill>
                  <a:srgbClr val="F16038"/>
                </a:solidFill>
                <a:latin typeface="Trebuchet MS"/>
                <a:ea typeface="Trebuchet MS"/>
                <a:cs typeface="Trebuchet MS"/>
                <a:sym typeface="Trebuchet MS"/>
              </a:rPr>
              <a:t>Đơn đăng ký đại học</a:t>
            </a:r>
            <a:endParaRPr b="1" sz="1700">
              <a:solidFill>
                <a:srgbClr val="F16038"/>
              </a:solidFill>
              <a:latin typeface="Trebuchet MS"/>
              <a:ea typeface="Trebuchet MS"/>
              <a:cs typeface="Trebuchet MS"/>
              <a:sym typeface="Trebuchet MS"/>
            </a:endParaRPr>
          </a:p>
          <a:p>
            <a:pPr indent="0" lvl="0" marL="0" marR="0" rtl="0" algn="ctr">
              <a:spcBef>
                <a:spcPts val="1000"/>
              </a:spcBef>
              <a:spcAft>
                <a:spcPts val="0"/>
              </a:spcAft>
              <a:buNone/>
            </a:pPr>
            <a:r>
              <a:rPr b="1" lang="en" sz="1700">
                <a:solidFill>
                  <a:srgbClr val="722E3C"/>
                </a:solidFill>
                <a:latin typeface="Trebuchet MS"/>
                <a:ea typeface="Trebuchet MS"/>
                <a:cs typeface="Trebuchet MS"/>
                <a:sym typeface="Trebuchet MS"/>
              </a:rPr>
              <a:t>Types of Tests</a:t>
            </a:r>
            <a:endParaRPr b="1" sz="1700">
              <a:latin typeface="Trebuchet MS"/>
              <a:ea typeface="Trebuchet MS"/>
              <a:cs typeface="Trebuchet MS"/>
              <a:sym typeface="Trebuchet MS"/>
            </a:endParaRPr>
          </a:p>
          <a:p>
            <a:pPr indent="0" lvl="0" marL="0" marR="0" rtl="0" algn="ctr">
              <a:spcBef>
                <a:spcPts val="0"/>
              </a:spcBef>
              <a:spcAft>
                <a:spcPts val="0"/>
              </a:spcAft>
              <a:buNone/>
            </a:pPr>
            <a:r>
              <a:rPr b="1" lang="en" sz="1700">
                <a:solidFill>
                  <a:srgbClr val="F16038"/>
                </a:solidFill>
                <a:latin typeface="Trebuchet MS"/>
                <a:ea typeface="Trebuchet MS"/>
                <a:cs typeface="Trebuchet MS"/>
                <a:sym typeface="Trebuchet MS"/>
              </a:rPr>
              <a:t>Các loại bài kiểm tra</a:t>
            </a:r>
            <a:endParaRPr b="1" sz="1700">
              <a:solidFill>
                <a:srgbClr val="F16038"/>
              </a:solidFill>
              <a:latin typeface="Trebuchet MS"/>
              <a:ea typeface="Trebuchet MS"/>
              <a:cs typeface="Trebuchet MS"/>
              <a:sym typeface="Trebuchet MS"/>
            </a:endParaRPr>
          </a:p>
          <a:p>
            <a:pPr indent="0" lvl="0" marL="0" marR="0" rtl="0" algn="ctr">
              <a:spcBef>
                <a:spcPts val="1000"/>
              </a:spcBef>
              <a:spcAft>
                <a:spcPts val="0"/>
              </a:spcAft>
              <a:buNone/>
            </a:pPr>
            <a:r>
              <a:rPr b="1" lang="en" sz="1700">
                <a:solidFill>
                  <a:srgbClr val="722E3C"/>
                </a:solidFill>
                <a:latin typeface="Trebuchet MS"/>
                <a:ea typeface="Trebuchet MS"/>
                <a:cs typeface="Trebuchet MS"/>
                <a:sym typeface="Trebuchet MS"/>
              </a:rPr>
              <a:t>Paying for College</a:t>
            </a:r>
            <a:endParaRPr b="1" sz="1700">
              <a:latin typeface="Trebuchet MS"/>
              <a:ea typeface="Trebuchet MS"/>
              <a:cs typeface="Trebuchet MS"/>
              <a:sym typeface="Trebuchet MS"/>
            </a:endParaRPr>
          </a:p>
          <a:p>
            <a:pPr indent="0" lvl="0" marL="0" marR="0" rtl="0" algn="ctr">
              <a:spcBef>
                <a:spcPts val="0"/>
              </a:spcBef>
              <a:spcAft>
                <a:spcPts val="0"/>
              </a:spcAft>
              <a:buNone/>
            </a:pPr>
            <a:r>
              <a:rPr b="1" lang="en" sz="1700">
                <a:solidFill>
                  <a:srgbClr val="F16038"/>
                </a:solidFill>
                <a:latin typeface="Trebuchet MS"/>
                <a:ea typeface="Trebuchet MS"/>
                <a:cs typeface="Trebuchet MS"/>
                <a:sym typeface="Trebuchet MS"/>
              </a:rPr>
              <a:t>Chi trả cho đại học</a:t>
            </a:r>
            <a:endParaRPr b="1" sz="1700">
              <a:solidFill>
                <a:srgbClr val="F16038"/>
              </a:solidFill>
              <a:latin typeface="Trebuchet MS"/>
              <a:ea typeface="Trebuchet MS"/>
              <a:cs typeface="Trebuchet MS"/>
              <a:sym typeface="Trebuchet MS"/>
            </a:endParaRPr>
          </a:p>
          <a:p>
            <a:pPr indent="0" lvl="0" marL="0" marR="0" rtl="0" algn="ctr">
              <a:spcBef>
                <a:spcPts val="1000"/>
              </a:spcBef>
              <a:spcAft>
                <a:spcPts val="0"/>
              </a:spcAft>
              <a:buNone/>
            </a:pPr>
            <a:r>
              <a:rPr b="1" lang="en" sz="1700">
                <a:solidFill>
                  <a:srgbClr val="722E3C"/>
                </a:solidFill>
                <a:latin typeface="Trebuchet MS"/>
                <a:ea typeface="Trebuchet MS"/>
                <a:cs typeface="Trebuchet MS"/>
                <a:sym typeface="Trebuchet MS"/>
              </a:rPr>
              <a:t>Supporting Your Student</a:t>
            </a:r>
            <a:endParaRPr b="1" sz="17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rPr b="1" lang="en" sz="1700">
                <a:solidFill>
                  <a:srgbClr val="F16038"/>
                </a:solidFill>
                <a:latin typeface="Trebuchet MS"/>
                <a:ea typeface="Trebuchet MS"/>
                <a:cs typeface="Trebuchet MS"/>
                <a:sym typeface="Trebuchet MS"/>
              </a:rPr>
              <a:t>Hỗ trợ con/em bạn</a:t>
            </a:r>
            <a:endParaRPr b="1" sz="1700">
              <a:solidFill>
                <a:srgbClr val="722E3C"/>
              </a:solidFill>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125"/>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Oswald"/>
              <a:buNone/>
            </a:pPr>
            <a:r>
              <a:rPr lang="en"/>
              <a:t>Agree/Disagree</a:t>
            </a:r>
            <a:r>
              <a:rPr lang="en"/>
              <a:t>		</a:t>
            </a:r>
            <a:r>
              <a:rPr lang="en">
                <a:solidFill>
                  <a:srgbClr val="F16038"/>
                </a:solidFill>
              </a:rPr>
              <a:t>Đồng ý/Không đồng ý</a:t>
            </a:r>
            <a:endParaRPr>
              <a:solidFill>
                <a:srgbClr val="F16038"/>
              </a:solidFill>
            </a:endParaRPr>
          </a:p>
        </p:txBody>
      </p:sp>
      <p:sp>
        <p:nvSpPr>
          <p:cNvPr id="864" name="Google Shape;864;p125"/>
          <p:cNvSpPr/>
          <p:nvPr/>
        </p:nvSpPr>
        <p:spPr>
          <a:xfrm>
            <a:off x="323150" y="1754707"/>
            <a:ext cx="3851100" cy="1206900"/>
          </a:xfrm>
          <a:prstGeom prst="roundRect">
            <a:avLst>
              <a:gd fmla="val 16667" name="adj"/>
            </a:avLst>
          </a:prstGeom>
          <a:solidFill>
            <a:srgbClr val="990033"/>
          </a:solidFill>
          <a:ln cap="flat" cmpd="sng" w="127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700">
                <a:solidFill>
                  <a:schemeClr val="lt1"/>
                </a:solidFill>
                <a:latin typeface="Trebuchet MS"/>
                <a:ea typeface="Trebuchet MS"/>
                <a:cs typeface="Trebuchet MS"/>
                <a:sym typeface="Trebuchet MS"/>
              </a:rPr>
              <a:t>I feel nervous supporting my </a:t>
            </a:r>
            <a:r>
              <a:rPr lang="en" sz="1700">
                <a:solidFill>
                  <a:schemeClr val="lt1"/>
                </a:solidFill>
                <a:latin typeface="Trebuchet MS"/>
                <a:ea typeface="Trebuchet MS"/>
                <a:cs typeface="Trebuchet MS"/>
                <a:sym typeface="Trebuchet MS"/>
              </a:rPr>
              <a:t>student</a:t>
            </a:r>
            <a:r>
              <a:rPr lang="en" sz="1700">
                <a:solidFill>
                  <a:schemeClr val="lt1"/>
                </a:solidFill>
                <a:latin typeface="Trebuchet MS"/>
                <a:ea typeface="Trebuchet MS"/>
                <a:cs typeface="Trebuchet MS"/>
                <a:sym typeface="Trebuchet MS"/>
              </a:rPr>
              <a:t> through </a:t>
            </a:r>
            <a:r>
              <a:rPr lang="en" sz="1700">
                <a:solidFill>
                  <a:schemeClr val="lt1"/>
                </a:solidFill>
                <a:latin typeface="Trebuchet MS"/>
                <a:ea typeface="Trebuchet MS"/>
                <a:cs typeface="Trebuchet MS"/>
                <a:sym typeface="Trebuchet MS"/>
              </a:rPr>
              <a:t>college.</a:t>
            </a:r>
            <a:endParaRPr sz="1700">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rPr lang="en" sz="1700">
                <a:solidFill>
                  <a:srgbClr val="F08B54"/>
                </a:solidFill>
                <a:latin typeface="Trebuchet MS"/>
                <a:ea typeface="Trebuchet MS"/>
                <a:cs typeface="Trebuchet MS"/>
                <a:sym typeface="Trebuchet MS"/>
              </a:rPr>
              <a:t>Tôi cảm thấy lo lắng khi hỗ trợ con/em mình học đại học.</a:t>
            </a:r>
            <a:endParaRPr sz="1700">
              <a:solidFill>
                <a:srgbClr val="F08B54"/>
              </a:solidFill>
              <a:latin typeface="Trebuchet MS"/>
              <a:ea typeface="Trebuchet MS"/>
              <a:cs typeface="Trebuchet MS"/>
              <a:sym typeface="Trebuchet MS"/>
            </a:endParaRPr>
          </a:p>
        </p:txBody>
      </p:sp>
      <p:sp>
        <p:nvSpPr>
          <p:cNvPr id="865" name="Google Shape;865;p125"/>
          <p:cNvSpPr/>
          <p:nvPr/>
        </p:nvSpPr>
        <p:spPr>
          <a:xfrm>
            <a:off x="323125" y="3156394"/>
            <a:ext cx="3851100" cy="1206900"/>
          </a:xfrm>
          <a:prstGeom prst="roundRect">
            <a:avLst>
              <a:gd fmla="val 16667" name="adj"/>
            </a:avLst>
          </a:prstGeom>
          <a:solidFill>
            <a:srgbClr val="990033"/>
          </a:solidFill>
          <a:ln cap="flat" cmpd="sng" w="127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Trebuchet MS"/>
                <a:ea typeface="Trebuchet MS"/>
                <a:cs typeface="Trebuchet MS"/>
                <a:sym typeface="Trebuchet MS"/>
              </a:rPr>
              <a:t>I have talked to my </a:t>
            </a:r>
            <a:r>
              <a:rPr lang="en" sz="1800">
                <a:solidFill>
                  <a:schemeClr val="lt1"/>
                </a:solidFill>
                <a:latin typeface="Trebuchet MS"/>
                <a:ea typeface="Trebuchet MS"/>
                <a:cs typeface="Trebuchet MS"/>
                <a:sym typeface="Trebuchet MS"/>
              </a:rPr>
              <a:t>student</a:t>
            </a:r>
            <a:r>
              <a:rPr lang="en" sz="1800">
                <a:solidFill>
                  <a:schemeClr val="lt1"/>
                </a:solidFill>
                <a:latin typeface="Trebuchet MS"/>
                <a:ea typeface="Trebuchet MS"/>
                <a:cs typeface="Trebuchet MS"/>
                <a:sym typeface="Trebuchet MS"/>
              </a:rPr>
              <a:t> about college options.</a:t>
            </a:r>
            <a:endParaRPr sz="1800">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rPr lang="en" sz="1800">
                <a:solidFill>
                  <a:srgbClr val="F08B54"/>
                </a:solidFill>
                <a:latin typeface="Trebuchet MS"/>
                <a:ea typeface="Trebuchet MS"/>
                <a:cs typeface="Trebuchet MS"/>
                <a:sym typeface="Trebuchet MS"/>
              </a:rPr>
              <a:t>Tôi đã nói chuyện với con/em mình về các lựa chọn đại học.</a:t>
            </a:r>
            <a:endParaRPr sz="1800">
              <a:solidFill>
                <a:srgbClr val="F08B54"/>
              </a:solidFill>
              <a:latin typeface="Trebuchet MS"/>
              <a:ea typeface="Trebuchet MS"/>
              <a:cs typeface="Trebuchet MS"/>
              <a:sym typeface="Trebuchet MS"/>
            </a:endParaRPr>
          </a:p>
        </p:txBody>
      </p:sp>
      <p:sp>
        <p:nvSpPr>
          <p:cNvPr id="866" name="Google Shape;866;p125"/>
          <p:cNvSpPr/>
          <p:nvPr/>
        </p:nvSpPr>
        <p:spPr>
          <a:xfrm>
            <a:off x="4875325" y="3156433"/>
            <a:ext cx="3851100" cy="1206900"/>
          </a:xfrm>
          <a:prstGeom prst="roundRect">
            <a:avLst>
              <a:gd fmla="val 16667" name="adj"/>
            </a:avLst>
          </a:prstGeom>
          <a:solidFill>
            <a:srgbClr val="990033"/>
          </a:solidFill>
          <a:ln cap="flat" cmpd="sng" w="127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500">
                <a:solidFill>
                  <a:schemeClr val="lt1"/>
                </a:solidFill>
                <a:latin typeface="Trebuchet MS"/>
                <a:ea typeface="Trebuchet MS"/>
                <a:cs typeface="Trebuchet MS"/>
                <a:sym typeface="Trebuchet MS"/>
              </a:rPr>
              <a:t>I have talked to my </a:t>
            </a:r>
            <a:r>
              <a:rPr lang="en" sz="1500">
                <a:solidFill>
                  <a:schemeClr val="lt1"/>
                </a:solidFill>
                <a:latin typeface="Trebuchet MS"/>
                <a:ea typeface="Trebuchet MS"/>
                <a:cs typeface="Trebuchet MS"/>
                <a:sym typeface="Trebuchet MS"/>
              </a:rPr>
              <a:t>student</a:t>
            </a:r>
            <a:r>
              <a:rPr lang="en" sz="1500">
                <a:solidFill>
                  <a:schemeClr val="lt1"/>
                </a:solidFill>
                <a:latin typeface="Trebuchet MS"/>
                <a:ea typeface="Trebuchet MS"/>
                <a:cs typeface="Trebuchet MS"/>
                <a:sym typeface="Trebuchet MS"/>
              </a:rPr>
              <a:t> about college exams (SAT, ACT, TSI).</a:t>
            </a:r>
            <a:endParaRPr sz="1500">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rPr lang="en" sz="1500">
                <a:solidFill>
                  <a:srgbClr val="F08B54"/>
                </a:solidFill>
                <a:latin typeface="Trebuchet MS"/>
                <a:ea typeface="Trebuchet MS"/>
                <a:cs typeface="Trebuchet MS"/>
                <a:sym typeface="Trebuchet MS"/>
              </a:rPr>
              <a:t>Tôi đã nói chuyện với con/em mình về các kỳ thi đại học (SAT, ACT, TSI).</a:t>
            </a:r>
            <a:endParaRPr sz="1500">
              <a:solidFill>
                <a:srgbClr val="F08B54"/>
              </a:solidFill>
              <a:latin typeface="Trebuchet MS"/>
              <a:ea typeface="Trebuchet MS"/>
              <a:cs typeface="Trebuchet MS"/>
              <a:sym typeface="Trebuchet MS"/>
            </a:endParaRPr>
          </a:p>
        </p:txBody>
      </p:sp>
      <p:sp>
        <p:nvSpPr>
          <p:cNvPr id="867" name="Google Shape;867;p125"/>
          <p:cNvSpPr/>
          <p:nvPr/>
        </p:nvSpPr>
        <p:spPr>
          <a:xfrm>
            <a:off x="4875325" y="1754706"/>
            <a:ext cx="3851100" cy="1206900"/>
          </a:xfrm>
          <a:prstGeom prst="roundRect">
            <a:avLst>
              <a:gd fmla="val 16667" name="adj"/>
            </a:avLst>
          </a:prstGeom>
          <a:solidFill>
            <a:srgbClr val="990033"/>
          </a:solidFill>
          <a:ln cap="flat" cmpd="sng" w="127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700">
                <a:solidFill>
                  <a:schemeClr val="lt1"/>
                </a:solidFill>
                <a:latin typeface="Trebuchet MS"/>
                <a:ea typeface="Trebuchet MS"/>
                <a:cs typeface="Trebuchet MS"/>
                <a:sym typeface="Trebuchet MS"/>
              </a:rPr>
              <a:t>I encourage my </a:t>
            </a:r>
            <a:r>
              <a:rPr lang="en" sz="1700">
                <a:solidFill>
                  <a:schemeClr val="lt1"/>
                </a:solidFill>
                <a:latin typeface="Trebuchet MS"/>
                <a:ea typeface="Trebuchet MS"/>
                <a:cs typeface="Trebuchet MS"/>
                <a:sym typeface="Trebuchet MS"/>
              </a:rPr>
              <a:t>student</a:t>
            </a:r>
            <a:r>
              <a:rPr lang="en" sz="1700">
                <a:solidFill>
                  <a:schemeClr val="lt1"/>
                </a:solidFill>
                <a:latin typeface="Trebuchet MS"/>
                <a:ea typeface="Trebuchet MS"/>
                <a:cs typeface="Trebuchet MS"/>
                <a:sym typeface="Trebuchet MS"/>
              </a:rPr>
              <a:t> to apply to scholarships.</a:t>
            </a:r>
            <a:endParaRPr sz="1700">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rPr lang="en" sz="1700">
                <a:solidFill>
                  <a:srgbClr val="F08B54"/>
                </a:solidFill>
                <a:latin typeface="Trebuchet MS"/>
                <a:ea typeface="Trebuchet MS"/>
                <a:cs typeface="Trebuchet MS"/>
                <a:sym typeface="Trebuchet MS"/>
              </a:rPr>
              <a:t>Tôi khuyến khích con/em mình nộp đơn xin học bổng.</a:t>
            </a:r>
            <a:endParaRPr sz="1700">
              <a:solidFill>
                <a:srgbClr val="F08B54"/>
              </a:solidFill>
              <a:latin typeface="Trebuchet MS"/>
              <a:ea typeface="Trebuchet MS"/>
              <a:cs typeface="Trebuchet MS"/>
              <a:sym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26"/>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Oswald"/>
              <a:buNone/>
            </a:pPr>
            <a:r>
              <a:rPr lang="en"/>
              <a:t>Types of Colleges			</a:t>
            </a:r>
            <a:r>
              <a:rPr lang="en">
                <a:solidFill>
                  <a:srgbClr val="F16038"/>
                </a:solidFill>
              </a:rPr>
              <a:t>Các loại trường đại học</a:t>
            </a:r>
            <a:endParaRPr>
              <a:solidFill>
                <a:srgbClr val="F16038"/>
              </a:solidFill>
            </a:endParaRPr>
          </a:p>
        </p:txBody>
      </p:sp>
      <p:sp>
        <p:nvSpPr>
          <p:cNvPr id="874" name="Google Shape;874;p126"/>
          <p:cNvSpPr/>
          <p:nvPr/>
        </p:nvSpPr>
        <p:spPr>
          <a:xfrm>
            <a:off x="610650" y="1757800"/>
            <a:ext cx="2814000" cy="848400"/>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600">
                <a:solidFill>
                  <a:schemeClr val="lt1"/>
                </a:solidFill>
                <a:latin typeface="Vollkorn"/>
                <a:ea typeface="Vollkorn"/>
                <a:cs typeface="Vollkorn"/>
                <a:sym typeface="Vollkorn"/>
              </a:rPr>
              <a:t>Community College (2-Year)</a:t>
            </a:r>
            <a:endParaRPr b="1" sz="1600">
              <a:solidFill>
                <a:schemeClr val="lt1"/>
              </a:solidFill>
              <a:latin typeface="Vollkorn"/>
              <a:ea typeface="Vollkorn"/>
              <a:cs typeface="Vollkorn"/>
              <a:sym typeface="Vollkorn"/>
            </a:endParaRPr>
          </a:p>
          <a:p>
            <a:pPr indent="0" lvl="0" marL="0" marR="0" rtl="0" algn="ctr">
              <a:spcBef>
                <a:spcPts val="0"/>
              </a:spcBef>
              <a:spcAft>
                <a:spcPts val="0"/>
              </a:spcAft>
              <a:buNone/>
            </a:pPr>
            <a:r>
              <a:rPr b="1" lang="en" sz="1600">
                <a:solidFill>
                  <a:srgbClr val="F08B54"/>
                </a:solidFill>
                <a:latin typeface="Vollkorn"/>
                <a:ea typeface="Vollkorn"/>
                <a:cs typeface="Vollkorn"/>
                <a:sym typeface="Vollkorn"/>
              </a:rPr>
              <a:t>Cao đẳng cộng đồng </a:t>
            </a:r>
            <a:endParaRPr b="1" sz="1600">
              <a:solidFill>
                <a:srgbClr val="F08B54"/>
              </a:solidFill>
              <a:latin typeface="Vollkorn"/>
              <a:ea typeface="Vollkorn"/>
              <a:cs typeface="Vollkorn"/>
              <a:sym typeface="Vollkorn"/>
            </a:endParaRPr>
          </a:p>
          <a:p>
            <a:pPr indent="0" lvl="0" marL="0" marR="0" rtl="0" algn="ctr">
              <a:spcBef>
                <a:spcPts val="0"/>
              </a:spcBef>
              <a:spcAft>
                <a:spcPts val="0"/>
              </a:spcAft>
              <a:buNone/>
            </a:pPr>
            <a:r>
              <a:rPr b="1" lang="en" sz="1600">
                <a:solidFill>
                  <a:srgbClr val="F08B54"/>
                </a:solidFill>
                <a:latin typeface="Vollkorn"/>
                <a:ea typeface="Vollkorn"/>
                <a:cs typeface="Vollkorn"/>
                <a:sym typeface="Vollkorn"/>
              </a:rPr>
              <a:t>(2 năm)</a:t>
            </a:r>
            <a:endParaRPr b="1" sz="1600">
              <a:solidFill>
                <a:srgbClr val="F08B54"/>
              </a:solidFill>
              <a:latin typeface="Vollkorn"/>
              <a:ea typeface="Vollkorn"/>
              <a:cs typeface="Vollkorn"/>
              <a:sym typeface="Vollkorn"/>
            </a:endParaRPr>
          </a:p>
        </p:txBody>
      </p:sp>
      <p:sp>
        <p:nvSpPr>
          <p:cNvPr id="875" name="Google Shape;875;p126"/>
          <p:cNvSpPr/>
          <p:nvPr/>
        </p:nvSpPr>
        <p:spPr>
          <a:xfrm>
            <a:off x="4676025" y="1757800"/>
            <a:ext cx="2814000" cy="848400"/>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600">
                <a:solidFill>
                  <a:schemeClr val="lt1"/>
                </a:solidFill>
                <a:latin typeface="Vollkorn"/>
                <a:ea typeface="Vollkorn"/>
                <a:cs typeface="Vollkorn"/>
                <a:sym typeface="Vollkorn"/>
              </a:rPr>
              <a:t>University (4-Year)</a:t>
            </a:r>
            <a:endParaRPr b="1" sz="1600">
              <a:solidFill>
                <a:schemeClr val="lt1"/>
              </a:solidFill>
              <a:latin typeface="Vollkorn"/>
              <a:ea typeface="Vollkorn"/>
              <a:cs typeface="Vollkorn"/>
              <a:sym typeface="Vollkorn"/>
            </a:endParaRPr>
          </a:p>
          <a:p>
            <a:pPr indent="0" lvl="0" marL="0" marR="0" rtl="0" algn="ctr">
              <a:spcBef>
                <a:spcPts val="0"/>
              </a:spcBef>
              <a:spcAft>
                <a:spcPts val="0"/>
              </a:spcAft>
              <a:buNone/>
            </a:pPr>
            <a:r>
              <a:rPr b="1" lang="en" sz="1600">
                <a:solidFill>
                  <a:srgbClr val="F08B54"/>
                </a:solidFill>
                <a:latin typeface="Vollkorn"/>
                <a:ea typeface="Vollkorn"/>
                <a:cs typeface="Vollkorn"/>
                <a:sym typeface="Vollkorn"/>
              </a:rPr>
              <a:t>Đại học (4 năm)</a:t>
            </a:r>
            <a:endParaRPr b="1" sz="1600">
              <a:solidFill>
                <a:srgbClr val="F08B54"/>
              </a:solidFill>
              <a:latin typeface="Vollkorn"/>
              <a:ea typeface="Vollkorn"/>
              <a:cs typeface="Vollkorn"/>
              <a:sym typeface="Vollkorn"/>
            </a:endParaRPr>
          </a:p>
        </p:txBody>
      </p:sp>
      <p:grpSp>
        <p:nvGrpSpPr>
          <p:cNvPr id="876" name="Google Shape;876;p126"/>
          <p:cNvGrpSpPr/>
          <p:nvPr/>
        </p:nvGrpSpPr>
        <p:grpSpPr>
          <a:xfrm>
            <a:off x="4427512" y="4365329"/>
            <a:ext cx="3547166" cy="377625"/>
            <a:chOff x="4941094" y="4214505"/>
            <a:chExt cx="4729555" cy="503500"/>
          </a:xfrm>
        </p:grpSpPr>
        <p:sp>
          <p:nvSpPr>
            <p:cNvPr id="877" name="Google Shape;877;p126"/>
            <p:cNvSpPr/>
            <p:nvPr/>
          </p:nvSpPr>
          <p:spPr>
            <a:xfrm>
              <a:off x="4941094" y="4214505"/>
              <a:ext cx="2084091" cy="503500"/>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Vollkorn"/>
                  <a:ea typeface="Vollkorn"/>
                  <a:cs typeface="Vollkorn"/>
                  <a:sym typeface="Vollkorn"/>
                </a:rPr>
                <a:t>Public/</a:t>
              </a:r>
              <a:r>
                <a:rPr b="1" lang="en">
                  <a:solidFill>
                    <a:srgbClr val="F16038"/>
                  </a:solidFill>
                  <a:latin typeface="Vollkorn"/>
                  <a:ea typeface="Vollkorn"/>
                  <a:cs typeface="Vollkorn"/>
                  <a:sym typeface="Vollkorn"/>
                </a:rPr>
                <a:t>Công lập</a:t>
              </a:r>
              <a:endParaRPr sz="1100">
                <a:solidFill>
                  <a:srgbClr val="F16038"/>
                </a:solidFill>
              </a:endParaRPr>
            </a:p>
          </p:txBody>
        </p:sp>
        <p:sp>
          <p:nvSpPr>
            <p:cNvPr id="878" name="Google Shape;878;p126"/>
            <p:cNvSpPr/>
            <p:nvPr/>
          </p:nvSpPr>
          <p:spPr>
            <a:xfrm>
              <a:off x="7466952" y="4214505"/>
              <a:ext cx="2203697" cy="503500"/>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Vollkorn"/>
                  <a:ea typeface="Vollkorn"/>
                  <a:cs typeface="Vollkorn"/>
                  <a:sym typeface="Vollkorn"/>
                </a:rPr>
                <a:t>Private/</a:t>
              </a:r>
              <a:r>
                <a:rPr b="1" lang="en">
                  <a:solidFill>
                    <a:srgbClr val="F16038"/>
                  </a:solidFill>
                  <a:latin typeface="Vollkorn"/>
                  <a:ea typeface="Vollkorn"/>
                  <a:cs typeface="Vollkorn"/>
                  <a:sym typeface="Vollkorn"/>
                </a:rPr>
                <a:t>Tư thục</a:t>
              </a:r>
              <a:endParaRPr sz="1100">
                <a:solidFill>
                  <a:srgbClr val="F16038"/>
                </a:solidFill>
              </a:endParaRPr>
            </a:p>
          </p:txBody>
        </p:sp>
      </p:grpSp>
      <p:sp>
        <p:nvSpPr>
          <p:cNvPr id="879" name="Google Shape;879;p126"/>
          <p:cNvSpPr txBox="1"/>
          <p:nvPr/>
        </p:nvSpPr>
        <p:spPr>
          <a:xfrm>
            <a:off x="610650" y="2714375"/>
            <a:ext cx="3400800" cy="2039400"/>
          </a:xfrm>
          <a:prstGeom prst="rect">
            <a:avLst/>
          </a:prstGeom>
          <a:noFill/>
          <a:ln>
            <a:noFill/>
          </a:ln>
        </p:spPr>
        <p:txBody>
          <a:bodyPr anchorCtr="0" anchor="t" bIns="34275" lIns="68575" spcFirstLastPara="1" rIns="68575" wrap="square" tIns="34275">
            <a:spAutoFit/>
          </a:bodyPr>
          <a:lstStyle/>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Certificates</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16038"/>
                </a:solidFill>
                <a:latin typeface="Vollkorn"/>
                <a:ea typeface="Vollkorn"/>
                <a:cs typeface="Vollkorn"/>
                <a:sym typeface="Vollkorn"/>
              </a:rPr>
              <a:t>Chứng chỉ</a:t>
            </a:r>
            <a:endParaRPr sz="1600">
              <a:solidFill>
                <a:srgbClr val="F16038"/>
              </a:solidFill>
              <a:latin typeface="Vollkorn"/>
              <a:ea typeface="Vollkorn"/>
              <a:cs typeface="Vollkorn"/>
              <a:sym typeface="Vollkorn"/>
            </a:endParaRPr>
          </a:p>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Associates</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16038"/>
                </a:solidFill>
                <a:latin typeface="Vollkorn"/>
                <a:ea typeface="Vollkorn"/>
                <a:cs typeface="Vollkorn"/>
                <a:sym typeface="Vollkorn"/>
              </a:rPr>
              <a:t>Cao đẳng liên kết </a:t>
            </a:r>
            <a:endParaRPr sz="1300">
              <a:solidFill>
                <a:srgbClr val="F16038"/>
              </a:solidFill>
            </a:endParaRPr>
          </a:p>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Transfer Programs</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16038"/>
                </a:solidFill>
                <a:latin typeface="Vollkorn"/>
                <a:ea typeface="Vollkorn"/>
                <a:cs typeface="Vollkorn"/>
                <a:sym typeface="Vollkorn"/>
              </a:rPr>
              <a:t>Chương trình chuyển tiếp</a:t>
            </a:r>
            <a:endParaRPr sz="1300">
              <a:solidFill>
                <a:srgbClr val="F16038"/>
              </a:solidFill>
            </a:endParaRPr>
          </a:p>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Usually lower cost of tuition</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16038"/>
                </a:solidFill>
                <a:latin typeface="Vollkorn"/>
                <a:ea typeface="Vollkorn"/>
                <a:cs typeface="Vollkorn"/>
                <a:sym typeface="Vollkorn"/>
              </a:rPr>
              <a:t>Học phí thường thấp hơn</a:t>
            </a:r>
            <a:endParaRPr sz="1600">
              <a:solidFill>
                <a:srgbClr val="F16038"/>
              </a:solidFill>
              <a:latin typeface="Vollkorn"/>
              <a:ea typeface="Vollkorn"/>
              <a:cs typeface="Vollkorn"/>
              <a:sym typeface="Vollkorn"/>
            </a:endParaRPr>
          </a:p>
        </p:txBody>
      </p:sp>
      <p:sp>
        <p:nvSpPr>
          <p:cNvPr id="880" name="Google Shape;880;p126"/>
          <p:cNvSpPr/>
          <p:nvPr/>
        </p:nvSpPr>
        <p:spPr>
          <a:xfrm>
            <a:off x="4676025" y="2714375"/>
            <a:ext cx="4191300" cy="1097700"/>
          </a:xfrm>
          <a:prstGeom prst="rect">
            <a:avLst/>
          </a:prstGeom>
          <a:noFill/>
          <a:ln>
            <a:noFill/>
          </a:ln>
        </p:spPr>
        <p:txBody>
          <a:bodyPr anchorCtr="0" anchor="t" bIns="34275" lIns="68575" spcFirstLastPara="1" rIns="68575" wrap="square" tIns="34275">
            <a:noAutofit/>
          </a:bodyPr>
          <a:lstStyle/>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Bachelor’s Degrees</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16038"/>
                </a:solidFill>
                <a:latin typeface="Vollkorn"/>
                <a:ea typeface="Vollkorn"/>
                <a:cs typeface="Vollkorn"/>
                <a:sym typeface="Vollkorn"/>
              </a:rPr>
              <a:t>Bằng cử nhân</a:t>
            </a:r>
            <a:endParaRPr sz="1600">
              <a:solidFill>
                <a:srgbClr val="F16038"/>
              </a:solidFill>
            </a:endParaRPr>
          </a:p>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Grad/Professional School</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16038"/>
                </a:solidFill>
                <a:latin typeface="Vollkorn"/>
                <a:ea typeface="Vollkorn"/>
                <a:cs typeface="Vollkorn"/>
                <a:sym typeface="Vollkorn"/>
              </a:rPr>
              <a:t>Trường sau đại học/Trường chuyên nghiệp sau đại học</a:t>
            </a:r>
            <a:endParaRPr sz="1600">
              <a:solidFill>
                <a:srgbClr val="F16038"/>
              </a:solidFill>
            </a:endParaRPr>
          </a:p>
        </p:txBody>
      </p:sp>
      <p:cxnSp>
        <p:nvCxnSpPr>
          <p:cNvPr id="881" name="Google Shape;881;p126"/>
          <p:cNvCxnSpPr/>
          <p:nvPr/>
        </p:nvCxnSpPr>
        <p:spPr>
          <a:xfrm flipH="1">
            <a:off x="5321163" y="4040672"/>
            <a:ext cx="617400" cy="182100"/>
          </a:xfrm>
          <a:prstGeom prst="straightConnector1">
            <a:avLst/>
          </a:prstGeom>
          <a:noFill/>
          <a:ln cap="flat" cmpd="sng" w="15875">
            <a:solidFill>
              <a:schemeClr val="lt1"/>
            </a:solidFill>
            <a:prstDash val="solid"/>
            <a:round/>
            <a:headEnd len="sm" w="sm" type="none"/>
            <a:tailEnd len="sm" w="sm" type="none"/>
          </a:ln>
        </p:spPr>
      </p:cxnSp>
      <p:cxnSp>
        <p:nvCxnSpPr>
          <p:cNvPr id="882" name="Google Shape;882;p126"/>
          <p:cNvCxnSpPr/>
          <p:nvPr/>
        </p:nvCxnSpPr>
        <p:spPr>
          <a:xfrm>
            <a:off x="6502919" y="4040672"/>
            <a:ext cx="578100" cy="182100"/>
          </a:xfrm>
          <a:prstGeom prst="straightConnector1">
            <a:avLst/>
          </a:prstGeom>
          <a:noFill/>
          <a:ln cap="flat" cmpd="sng" w="15875">
            <a:solidFill>
              <a:schemeClr val="lt1"/>
            </a:solidFill>
            <a:prstDash val="solid"/>
            <a:round/>
            <a:headEnd len="sm" w="sm" type="none"/>
            <a:tailEnd len="sm" w="sm" type="none"/>
          </a:ln>
        </p:spPr>
      </p:cxnSp>
    </p:spTree>
  </p:cSld>
  <p:clrMapOvr>
    <a:masterClrMapping/>
  </p:clrMapOvr>
  <p:transition spd="med">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pic>
        <p:nvPicPr>
          <p:cNvPr descr="A picture containing person, indoor&#10;&#10;Description automatically generated" id="888" name="Google Shape;888;p127"/>
          <p:cNvPicPr preferRelativeResize="0"/>
          <p:nvPr/>
        </p:nvPicPr>
        <p:blipFill rotWithShape="1">
          <a:blip r:embed="rId3">
            <a:alphaModFix amt="15000"/>
          </a:blip>
          <a:srcRect b="1747" l="0" r="0" t="0"/>
          <a:stretch/>
        </p:blipFill>
        <p:spPr>
          <a:xfrm>
            <a:off x="-456562" y="564920"/>
            <a:ext cx="9144000" cy="5143501"/>
          </a:xfrm>
          <a:prstGeom prst="rect">
            <a:avLst/>
          </a:prstGeom>
          <a:noFill/>
          <a:ln>
            <a:noFill/>
          </a:ln>
        </p:spPr>
      </p:pic>
      <p:sp>
        <p:nvSpPr>
          <p:cNvPr id="889" name="Google Shape;889;p127"/>
          <p:cNvSpPr txBox="1"/>
          <p:nvPr>
            <p:ph type="title"/>
          </p:nvPr>
        </p:nvSpPr>
        <p:spPr>
          <a:xfrm>
            <a:off x="510241" y="564921"/>
            <a:ext cx="7210396" cy="81070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Oswald"/>
              <a:buNone/>
            </a:pPr>
            <a:r>
              <a:rPr lang="en"/>
              <a:t>College Conversations	   </a:t>
            </a:r>
            <a:r>
              <a:rPr lang="en">
                <a:solidFill>
                  <a:srgbClr val="F16038"/>
                </a:solidFill>
              </a:rPr>
              <a:t>Trò chuyện về đại học</a:t>
            </a:r>
            <a:endParaRPr>
              <a:solidFill>
                <a:srgbClr val="F16038"/>
              </a:solidFill>
            </a:endParaRPr>
          </a:p>
        </p:txBody>
      </p:sp>
      <p:sp>
        <p:nvSpPr>
          <p:cNvPr id="890" name="Google Shape;890;p127"/>
          <p:cNvSpPr txBox="1"/>
          <p:nvPr>
            <p:ph idx="1" type="body"/>
          </p:nvPr>
        </p:nvSpPr>
        <p:spPr>
          <a:xfrm>
            <a:off x="510250" y="1752648"/>
            <a:ext cx="7791000" cy="3331800"/>
          </a:xfrm>
          <a:prstGeom prst="rect">
            <a:avLst/>
          </a:prstGeom>
          <a:noFill/>
          <a:ln>
            <a:noFill/>
          </a:ln>
        </p:spPr>
        <p:txBody>
          <a:bodyPr anchorCtr="0" anchor="t" bIns="34275" lIns="68575" spcFirstLastPara="1" rIns="68575" wrap="square" tIns="34275">
            <a:noAutofit/>
          </a:bodyPr>
          <a:lstStyle/>
          <a:p>
            <a:pPr indent="-189230" lvl="0" marL="177800" rtl="0" algn="l">
              <a:lnSpc>
                <a:spcPct val="70000"/>
              </a:lnSpc>
              <a:spcBef>
                <a:spcPts val="0"/>
              </a:spcBef>
              <a:spcAft>
                <a:spcPts val="0"/>
              </a:spcAft>
              <a:buClr>
                <a:schemeClr val="lt1"/>
              </a:buClr>
              <a:buSzPts val="1780"/>
              <a:buFont typeface="Arial"/>
              <a:buChar char="•"/>
            </a:pPr>
            <a:r>
              <a:rPr lang="en" sz="1779">
                <a:latin typeface="Vollkorn"/>
                <a:ea typeface="Vollkorn"/>
                <a:cs typeface="Vollkorn"/>
                <a:sym typeface="Vollkorn"/>
              </a:rPr>
              <a:t>What interests your </a:t>
            </a:r>
            <a:r>
              <a:rPr lang="en" sz="1779">
                <a:latin typeface="Vollkorn"/>
                <a:ea typeface="Vollkorn"/>
                <a:cs typeface="Vollkorn"/>
                <a:sym typeface="Vollkorn"/>
              </a:rPr>
              <a:t>student</a:t>
            </a:r>
            <a:r>
              <a:rPr lang="en" sz="1779">
                <a:latin typeface="Vollkorn"/>
                <a:ea typeface="Vollkorn"/>
                <a:cs typeface="Vollkorn"/>
                <a:sym typeface="Vollkorn"/>
              </a:rPr>
              <a:t>?</a:t>
            </a:r>
            <a:endParaRPr sz="1779">
              <a:latin typeface="Vollkorn"/>
              <a:ea typeface="Vollkorn"/>
              <a:cs typeface="Vollkorn"/>
              <a:sym typeface="Vollkorn"/>
            </a:endParaRPr>
          </a:p>
          <a:p>
            <a:pPr indent="0" lvl="0" marL="177800" rtl="0" algn="l">
              <a:lnSpc>
                <a:spcPct val="70000"/>
              </a:lnSpc>
              <a:spcBef>
                <a:spcPts val="0"/>
              </a:spcBef>
              <a:spcAft>
                <a:spcPts val="0"/>
              </a:spcAft>
              <a:buSzPts val="1018"/>
              <a:buNone/>
            </a:pPr>
            <a:r>
              <a:rPr lang="en" sz="1779">
                <a:solidFill>
                  <a:srgbClr val="F08B54"/>
                </a:solidFill>
                <a:latin typeface="Vollkorn"/>
                <a:ea typeface="Vollkorn"/>
                <a:cs typeface="Vollkorn"/>
                <a:sym typeface="Vollkorn"/>
              </a:rPr>
              <a:t>Con/em bạn quan tâm đến điều gì?</a:t>
            </a:r>
            <a:endParaRPr sz="2057">
              <a:solidFill>
                <a:srgbClr val="F08B54"/>
              </a:solidFill>
            </a:endParaRPr>
          </a:p>
          <a:p>
            <a:pPr indent="-189230" lvl="0" marL="177800" rtl="0" algn="l">
              <a:lnSpc>
                <a:spcPct val="70000"/>
              </a:lnSpc>
              <a:spcBef>
                <a:spcPts val="800"/>
              </a:spcBef>
              <a:spcAft>
                <a:spcPts val="0"/>
              </a:spcAft>
              <a:buClr>
                <a:schemeClr val="lt1"/>
              </a:buClr>
              <a:buSzPts val="1780"/>
              <a:buFont typeface="Arial"/>
              <a:buChar char="•"/>
            </a:pPr>
            <a:r>
              <a:rPr lang="en" sz="1779">
                <a:latin typeface="Vollkorn"/>
                <a:ea typeface="Vollkorn"/>
                <a:cs typeface="Vollkorn"/>
                <a:sym typeface="Vollkorn"/>
              </a:rPr>
              <a:t>What skills does your student have? (What is your student naturally good at?)</a:t>
            </a:r>
            <a:endParaRPr sz="1779">
              <a:latin typeface="Vollkorn"/>
              <a:ea typeface="Vollkorn"/>
              <a:cs typeface="Vollkorn"/>
              <a:sym typeface="Vollkorn"/>
            </a:endParaRPr>
          </a:p>
          <a:p>
            <a:pPr indent="0" lvl="0" marL="177800" rtl="0" algn="l">
              <a:lnSpc>
                <a:spcPct val="70000"/>
              </a:lnSpc>
              <a:spcBef>
                <a:spcPts val="800"/>
              </a:spcBef>
              <a:spcAft>
                <a:spcPts val="0"/>
              </a:spcAft>
              <a:buSzPts val="1018"/>
              <a:buNone/>
            </a:pPr>
            <a:r>
              <a:rPr lang="en" sz="1779">
                <a:solidFill>
                  <a:srgbClr val="F08B54"/>
                </a:solidFill>
                <a:latin typeface="Vollkorn"/>
                <a:ea typeface="Vollkorn"/>
                <a:cs typeface="Vollkorn"/>
                <a:sym typeface="Vollkorn"/>
              </a:rPr>
              <a:t>Con/em bạn có những kỹ năng gì? (Con/em bạn giỏi về cái gì?)</a:t>
            </a:r>
            <a:endParaRPr sz="2057">
              <a:solidFill>
                <a:srgbClr val="F08B54"/>
              </a:solidFill>
            </a:endParaRPr>
          </a:p>
          <a:p>
            <a:pPr indent="-189230" lvl="0" marL="177800" rtl="0" algn="l">
              <a:lnSpc>
                <a:spcPct val="70000"/>
              </a:lnSpc>
              <a:spcBef>
                <a:spcPts val="800"/>
              </a:spcBef>
              <a:spcAft>
                <a:spcPts val="0"/>
              </a:spcAft>
              <a:buClr>
                <a:schemeClr val="lt1"/>
              </a:buClr>
              <a:buSzPts val="1780"/>
              <a:buFont typeface="Arial"/>
              <a:buChar char="•"/>
            </a:pPr>
            <a:r>
              <a:rPr lang="en" sz="1779">
                <a:latin typeface="Vollkorn"/>
                <a:ea typeface="Vollkorn"/>
                <a:cs typeface="Vollkorn"/>
                <a:sym typeface="Vollkorn"/>
              </a:rPr>
              <a:t>Has your student given some thought to what career they want to pursue?</a:t>
            </a:r>
            <a:endParaRPr sz="1779">
              <a:latin typeface="Vollkorn"/>
              <a:ea typeface="Vollkorn"/>
              <a:cs typeface="Vollkorn"/>
              <a:sym typeface="Vollkorn"/>
            </a:endParaRPr>
          </a:p>
          <a:p>
            <a:pPr indent="0" lvl="0" marL="177800" rtl="0" algn="l">
              <a:lnSpc>
                <a:spcPct val="70000"/>
              </a:lnSpc>
              <a:spcBef>
                <a:spcPts val="800"/>
              </a:spcBef>
              <a:spcAft>
                <a:spcPts val="0"/>
              </a:spcAft>
              <a:buSzPts val="1018"/>
              <a:buNone/>
            </a:pPr>
            <a:r>
              <a:rPr lang="en" sz="1779">
                <a:solidFill>
                  <a:srgbClr val="F08B54"/>
                </a:solidFill>
                <a:latin typeface="Vollkorn"/>
                <a:ea typeface="Vollkorn"/>
                <a:cs typeface="Vollkorn"/>
                <a:sym typeface="Vollkorn"/>
              </a:rPr>
              <a:t>Con/em bạn đã suy nghĩ về nghề nghiệp muốn theo đuổi chưa?</a:t>
            </a:r>
            <a:endParaRPr sz="2057">
              <a:solidFill>
                <a:srgbClr val="F08B54"/>
              </a:solidFill>
            </a:endParaRPr>
          </a:p>
          <a:p>
            <a:pPr indent="-189230" lvl="0" marL="177800" rtl="0" algn="l">
              <a:lnSpc>
                <a:spcPct val="70000"/>
              </a:lnSpc>
              <a:spcBef>
                <a:spcPts val="800"/>
              </a:spcBef>
              <a:spcAft>
                <a:spcPts val="0"/>
              </a:spcAft>
              <a:buClr>
                <a:schemeClr val="lt1"/>
              </a:buClr>
              <a:buSzPts val="1780"/>
              <a:buFont typeface="Arial"/>
              <a:buChar char="•"/>
            </a:pPr>
            <a:r>
              <a:rPr lang="en" sz="1779">
                <a:latin typeface="Vollkorn"/>
                <a:ea typeface="Vollkorn"/>
                <a:cs typeface="Vollkorn"/>
                <a:sym typeface="Vollkorn"/>
              </a:rPr>
              <a:t>Has your student thought about any colleges?</a:t>
            </a:r>
            <a:endParaRPr sz="1779">
              <a:latin typeface="Vollkorn"/>
              <a:ea typeface="Vollkorn"/>
              <a:cs typeface="Vollkorn"/>
              <a:sym typeface="Vollkorn"/>
            </a:endParaRPr>
          </a:p>
          <a:p>
            <a:pPr indent="0" lvl="0" marL="177800" rtl="0" algn="l">
              <a:lnSpc>
                <a:spcPct val="70000"/>
              </a:lnSpc>
              <a:spcBef>
                <a:spcPts val="800"/>
              </a:spcBef>
              <a:spcAft>
                <a:spcPts val="0"/>
              </a:spcAft>
              <a:buSzPts val="1018"/>
              <a:buNone/>
            </a:pPr>
            <a:r>
              <a:rPr lang="en" sz="1779">
                <a:solidFill>
                  <a:srgbClr val="F08B54"/>
                </a:solidFill>
                <a:latin typeface="Vollkorn"/>
                <a:ea typeface="Vollkorn"/>
                <a:cs typeface="Vollkorn"/>
                <a:sym typeface="Vollkorn"/>
              </a:rPr>
              <a:t>Con/em bạn đã nghĩ đến trường đại học nào chưa?</a:t>
            </a:r>
            <a:endParaRPr sz="2057">
              <a:solidFill>
                <a:srgbClr val="F08B54"/>
              </a:solidFill>
            </a:endParaRPr>
          </a:p>
          <a:p>
            <a:pPr indent="-189230" lvl="0" marL="177800" rtl="0" algn="l">
              <a:lnSpc>
                <a:spcPct val="70000"/>
              </a:lnSpc>
              <a:spcBef>
                <a:spcPts val="800"/>
              </a:spcBef>
              <a:spcAft>
                <a:spcPts val="0"/>
              </a:spcAft>
              <a:buClr>
                <a:schemeClr val="lt1"/>
              </a:buClr>
              <a:buSzPts val="1780"/>
              <a:buFont typeface="Arial"/>
              <a:buChar char="•"/>
            </a:pPr>
            <a:r>
              <a:rPr lang="en" sz="1779">
                <a:latin typeface="Vollkorn"/>
                <a:ea typeface="Vollkorn"/>
                <a:cs typeface="Vollkorn"/>
                <a:sym typeface="Vollkorn"/>
              </a:rPr>
              <a:t>Useful tools/ </a:t>
            </a:r>
            <a:r>
              <a:rPr lang="en" sz="1779">
                <a:solidFill>
                  <a:srgbClr val="F08B54"/>
                </a:solidFill>
                <a:latin typeface="Vollkorn"/>
                <a:ea typeface="Vollkorn"/>
                <a:cs typeface="Vollkorn"/>
                <a:sym typeface="Vollkorn"/>
              </a:rPr>
              <a:t>Công cụ hữu ích -</a:t>
            </a:r>
            <a:r>
              <a:rPr lang="en" sz="1779">
                <a:latin typeface="Vollkorn"/>
                <a:ea typeface="Vollkorn"/>
                <a:cs typeface="Vollkorn"/>
                <a:sym typeface="Vollkorn"/>
              </a:rPr>
              <a:t> </a:t>
            </a:r>
            <a:endParaRPr sz="2057"/>
          </a:p>
          <a:p>
            <a:pPr indent="-185261" lvl="1" marL="520700" rtl="0" algn="l">
              <a:lnSpc>
                <a:spcPct val="70000"/>
              </a:lnSpc>
              <a:spcBef>
                <a:spcPts val="400"/>
              </a:spcBef>
              <a:spcAft>
                <a:spcPts val="0"/>
              </a:spcAft>
              <a:buClr>
                <a:schemeClr val="lt1"/>
              </a:buClr>
              <a:buSzPts val="1318"/>
              <a:buChar char="•"/>
            </a:pPr>
            <a:r>
              <a:rPr lang="en" sz="1317">
                <a:latin typeface="Vollkorn"/>
                <a:ea typeface="Vollkorn"/>
                <a:cs typeface="Vollkorn"/>
                <a:sym typeface="Vollkorn"/>
              </a:rPr>
              <a:t>https://www.careerexplorer.com/career-test/</a:t>
            </a:r>
            <a:endParaRPr sz="1595"/>
          </a:p>
          <a:p>
            <a:pPr indent="-185261" lvl="1" marL="520700" rtl="0" algn="l">
              <a:lnSpc>
                <a:spcPct val="70000"/>
              </a:lnSpc>
              <a:spcBef>
                <a:spcPts val="400"/>
              </a:spcBef>
              <a:spcAft>
                <a:spcPts val="0"/>
              </a:spcAft>
              <a:buClr>
                <a:schemeClr val="lt1"/>
              </a:buClr>
              <a:buSzPts val="1318"/>
              <a:buChar char="•"/>
            </a:pPr>
            <a:r>
              <a:rPr lang="en" sz="1317">
                <a:latin typeface="Vollkorn"/>
                <a:ea typeface="Vollkorn"/>
                <a:cs typeface="Vollkorn"/>
                <a:sym typeface="Vollkorn"/>
              </a:rPr>
              <a:t>https://www.onetonline.org/</a:t>
            </a:r>
            <a:endParaRPr sz="1595"/>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8" name="Shape 718"/>
        <p:cNvGrpSpPr/>
        <p:nvPr/>
      </p:nvGrpSpPr>
      <p:grpSpPr>
        <a:xfrm>
          <a:off x="0" y="0"/>
          <a:ext cx="0" cy="0"/>
          <a:chOff x="0" y="0"/>
          <a:chExt cx="0" cy="0"/>
        </a:xfrm>
      </p:grpSpPr>
      <p:sp>
        <p:nvSpPr>
          <p:cNvPr id="719" name="Google Shape;719;p110"/>
          <p:cNvSpPr txBox="1"/>
          <p:nvPr/>
        </p:nvSpPr>
        <p:spPr>
          <a:xfrm>
            <a:off x="2017650" y="0"/>
            <a:ext cx="64179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500">
                <a:solidFill>
                  <a:srgbClr val="31538F"/>
                </a:solidFill>
                <a:latin typeface="Poppins"/>
                <a:ea typeface="Poppins"/>
                <a:cs typeface="Poppins"/>
                <a:sym typeface="Poppins"/>
              </a:rPr>
              <a:t>Watch Party Hosts</a:t>
            </a:r>
            <a:endParaRPr b="1" sz="4500">
              <a:solidFill>
                <a:srgbClr val="31538F"/>
              </a:solidFill>
              <a:latin typeface="Poppins"/>
              <a:ea typeface="Poppins"/>
              <a:cs typeface="Poppins"/>
              <a:sym typeface="Poppins"/>
            </a:endParaRPr>
          </a:p>
          <a:p>
            <a:pPr indent="0" lvl="0" marL="0" rtl="0" algn="ctr">
              <a:spcBef>
                <a:spcPts val="0"/>
              </a:spcBef>
              <a:spcAft>
                <a:spcPts val="0"/>
              </a:spcAft>
              <a:buNone/>
            </a:pPr>
            <a:r>
              <a:rPr b="1" lang="en" sz="4500">
                <a:solidFill>
                  <a:srgbClr val="31538F"/>
                </a:solidFill>
                <a:latin typeface="Poppins"/>
                <a:ea typeface="Poppins"/>
                <a:cs typeface="Poppins"/>
                <a:sym typeface="Poppins"/>
              </a:rPr>
              <a:t>Attendance</a:t>
            </a:r>
            <a:endParaRPr b="1" sz="4500">
              <a:solidFill>
                <a:srgbClr val="31538F"/>
              </a:solidFill>
              <a:latin typeface="Poppins"/>
              <a:ea typeface="Poppins"/>
              <a:cs typeface="Poppins"/>
              <a:sym typeface="Poppins"/>
            </a:endParaRPr>
          </a:p>
        </p:txBody>
      </p:sp>
      <p:sp>
        <p:nvSpPr>
          <p:cNvPr id="720" name="Google Shape;720;p110"/>
          <p:cNvSpPr txBox="1"/>
          <p:nvPr/>
        </p:nvSpPr>
        <p:spPr>
          <a:xfrm>
            <a:off x="2279400" y="1639175"/>
            <a:ext cx="3152700" cy="210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rgbClr val="31538F"/>
                </a:solidFill>
                <a:latin typeface="Poppins"/>
                <a:ea typeface="Poppins"/>
                <a:cs typeface="Poppins"/>
                <a:sym typeface="Poppins"/>
              </a:rPr>
              <a:t>If using the recordings to host a watch party, submit one form per language.</a:t>
            </a:r>
            <a:endParaRPr b="1" sz="2500">
              <a:solidFill>
                <a:srgbClr val="31538F"/>
              </a:solidFill>
              <a:latin typeface="Poppins"/>
              <a:ea typeface="Poppins"/>
              <a:cs typeface="Poppins"/>
              <a:sym typeface="Poppins"/>
            </a:endParaRPr>
          </a:p>
        </p:txBody>
      </p:sp>
      <p:sp>
        <p:nvSpPr>
          <p:cNvPr id="721" name="Google Shape;721;p110"/>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Poppins"/>
                <a:ea typeface="Poppins"/>
                <a:cs typeface="Poppins"/>
                <a:sym typeface="Poppins"/>
              </a:rPr>
              <a:t>#T3Series</a:t>
            </a:r>
            <a:endParaRPr sz="2400">
              <a:solidFill>
                <a:srgbClr val="FFFFFF"/>
              </a:solidFill>
              <a:latin typeface="Poppins"/>
              <a:ea typeface="Poppins"/>
              <a:cs typeface="Poppins"/>
              <a:sym typeface="Poppins"/>
            </a:endParaRPr>
          </a:p>
        </p:txBody>
      </p:sp>
      <p:pic>
        <p:nvPicPr>
          <p:cNvPr id="722" name="Google Shape;722;p110"/>
          <p:cNvPicPr preferRelativeResize="0"/>
          <p:nvPr/>
        </p:nvPicPr>
        <p:blipFill>
          <a:blip r:embed="rId4">
            <a:alphaModFix/>
          </a:blip>
          <a:stretch>
            <a:fillRect/>
          </a:stretch>
        </p:blipFill>
        <p:spPr>
          <a:xfrm>
            <a:off x="5569725" y="1434500"/>
            <a:ext cx="3268800" cy="3268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28"/>
          <p:cNvSpPr/>
          <p:nvPr/>
        </p:nvSpPr>
        <p:spPr>
          <a:xfrm>
            <a:off x="-1" y="-1"/>
            <a:ext cx="4470169" cy="1483822"/>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chemeClr val="lt1"/>
                </a:solidFill>
                <a:latin typeface="Oswald"/>
                <a:ea typeface="Oswald"/>
                <a:cs typeface="Oswald"/>
                <a:sym typeface="Oswald"/>
              </a:rPr>
              <a:t>Programs (major of study)</a:t>
            </a:r>
            <a:endParaRPr sz="2400">
              <a:solidFill>
                <a:schemeClr val="lt1"/>
              </a:solidFill>
              <a:latin typeface="Oswald"/>
              <a:ea typeface="Oswald"/>
              <a:cs typeface="Oswald"/>
              <a:sym typeface="Oswald"/>
            </a:endParaRPr>
          </a:p>
          <a:p>
            <a:pPr indent="0" lvl="0" marL="0" marR="0" rtl="0" algn="ctr">
              <a:spcBef>
                <a:spcPts val="0"/>
              </a:spcBef>
              <a:spcAft>
                <a:spcPts val="0"/>
              </a:spcAft>
              <a:buNone/>
            </a:pPr>
            <a:r>
              <a:rPr lang="en" sz="2400">
                <a:solidFill>
                  <a:srgbClr val="F08B54"/>
                </a:solidFill>
                <a:latin typeface="Oswald"/>
                <a:ea typeface="Oswald"/>
                <a:cs typeface="Oswald"/>
                <a:sym typeface="Oswald"/>
              </a:rPr>
              <a:t>Chương trình (chuyên ngành học)</a:t>
            </a:r>
            <a:endParaRPr sz="2400">
              <a:solidFill>
                <a:srgbClr val="F08B54"/>
              </a:solidFill>
              <a:latin typeface="Oswald"/>
              <a:ea typeface="Oswald"/>
              <a:cs typeface="Oswald"/>
              <a:sym typeface="Oswald"/>
            </a:endParaRPr>
          </a:p>
        </p:txBody>
      </p:sp>
      <p:sp>
        <p:nvSpPr>
          <p:cNvPr id="896" name="Google Shape;896;p128"/>
          <p:cNvSpPr/>
          <p:nvPr/>
        </p:nvSpPr>
        <p:spPr>
          <a:xfrm>
            <a:off x="4470169" y="-1"/>
            <a:ext cx="4673831" cy="1483822"/>
          </a:xfrm>
          <a:prstGeom prst="rect">
            <a:avLst/>
          </a:prstGeom>
          <a:solidFill>
            <a:srgbClr val="990033"/>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chemeClr val="lt1"/>
                </a:solidFill>
                <a:latin typeface="Oswald"/>
                <a:ea typeface="Oswald"/>
                <a:cs typeface="Oswald"/>
                <a:sym typeface="Oswald"/>
              </a:rPr>
              <a:t>Student Life</a:t>
            </a:r>
            <a:endParaRPr sz="2400">
              <a:solidFill>
                <a:schemeClr val="lt1"/>
              </a:solidFill>
              <a:latin typeface="Oswald"/>
              <a:ea typeface="Oswald"/>
              <a:cs typeface="Oswald"/>
              <a:sym typeface="Oswald"/>
            </a:endParaRPr>
          </a:p>
          <a:p>
            <a:pPr indent="0" lvl="0" marL="0" marR="0" rtl="0" algn="ctr">
              <a:spcBef>
                <a:spcPts val="0"/>
              </a:spcBef>
              <a:spcAft>
                <a:spcPts val="0"/>
              </a:spcAft>
              <a:buNone/>
            </a:pPr>
            <a:r>
              <a:rPr lang="en" sz="2400">
                <a:solidFill>
                  <a:srgbClr val="F08B54"/>
                </a:solidFill>
                <a:latin typeface="Oswald"/>
                <a:ea typeface="Oswald"/>
                <a:cs typeface="Oswald"/>
                <a:sym typeface="Oswald"/>
              </a:rPr>
              <a:t>Cuộc sống sinh viên</a:t>
            </a:r>
            <a:endParaRPr sz="1100">
              <a:solidFill>
                <a:srgbClr val="F08B54"/>
              </a:solidFill>
            </a:endParaRPr>
          </a:p>
        </p:txBody>
      </p:sp>
      <p:sp>
        <p:nvSpPr>
          <p:cNvPr id="897" name="Google Shape;897;p128"/>
          <p:cNvSpPr/>
          <p:nvPr/>
        </p:nvSpPr>
        <p:spPr>
          <a:xfrm>
            <a:off x="4470164" y="3659678"/>
            <a:ext cx="4673831" cy="1483822"/>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chemeClr val="lt1"/>
                </a:solidFill>
                <a:latin typeface="Oswald"/>
                <a:ea typeface="Oswald"/>
                <a:cs typeface="Oswald"/>
                <a:sym typeface="Oswald"/>
              </a:rPr>
              <a:t>Cost of Attendance</a:t>
            </a:r>
            <a:endParaRPr sz="2400">
              <a:solidFill>
                <a:schemeClr val="lt1"/>
              </a:solidFill>
              <a:latin typeface="Oswald"/>
              <a:ea typeface="Oswald"/>
              <a:cs typeface="Oswald"/>
              <a:sym typeface="Oswald"/>
            </a:endParaRPr>
          </a:p>
          <a:p>
            <a:pPr indent="0" lvl="0" marL="0" marR="0" rtl="0" algn="ctr">
              <a:spcBef>
                <a:spcPts val="0"/>
              </a:spcBef>
              <a:spcAft>
                <a:spcPts val="0"/>
              </a:spcAft>
              <a:buNone/>
            </a:pPr>
            <a:r>
              <a:rPr lang="en" sz="2400">
                <a:solidFill>
                  <a:srgbClr val="F08B54"/>
                </a:solidFill>
                <a:latin typeface="Oswald"/>
                <a:ea typeface="Oswald"/>
                <a:cs typeface="Oswald"/>
                <a:sym typeface="Oswald"/>
              </a:rPr>
              <a:t>Chi phí học tập</a:t>
            </a:r>
            <a:endParaRPr sz="1100">
              <a:solidFill>
                <a:srgbClr val="F08B54"/>
              </a:solidFill>
            </a:endParaRPr>
          </a:p>
        </p:txBody>
      </p:sp>
      <p:sp>
        <p:nvSpPr>
          <p:cNvPr id="898" name="Google Shape;898;p128"/>
          <p:cNvSpPr/>
          <p:nvPr/>
        </p:nvSpPr>
        <p:spPr>
          <a:xfrm>
            <a:off x="-1" y="1483820"/>
            <a:ext cx="3285607" cy="2169625"/>
          </a:xfrm>
          <a:prstGeom prst="rect">
            <a:avLst/>
          </a:prstGeom>
          <a:solidFill>
            <a:srgbClr val="ECC07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rgbClr val="722E3C"/>
                </a:solidFill>
                <a:latin typeface="Oswald"/>
                <a:ea typeface="Oswald"/>
                <a:cs typeface="Oswald"/>
                <a:sym typeface="Oswald"/>
              </a:rPr>
              <a:t>Location</a:t>
            </a:r>
            <a:br>
              <a:rPr lang="en" sz="2400">
                <a:solidFill>
                  <a:srgbClr val="722E3C"/>
                </a:solidFill>
                <a:latin typeface="Oswald"/>
                <a:ea typeface="Oswald"/>
                <a:cs typeface="Oswald"/>
                <a:sym typeface="Oswald"/>
              </a:rPr>
            </a:br>
            <a:r>
              <a:rPr lang="en" sz="2400">
                <a:solidFill>
                  <a:srgbClr val="F16038"/>
                </a:solidFill>
                <a:latin typeface="Oswald"/>
                <a:ea typeface="Oswald"/>
                <a:cs typeface="Oswald"/>
                <a:sym typeface="Oswald"/>
              </a:rPr>
              <a:t>Vị trí</a:t>
            </a:r>
            <a:endParaRPr sz="1100">
              <a:solidFill>
                <a:srgbClr val="F16038"/>
              </a:solidFill>
            </a:endParaRPr>
          </a:p>
        </p:txBody>
      </p:sp>
      <p:sp>
        <p:nvSpPr>
          <p:cNvPr id="899" name="Google Shape;899;p128"/>
          <p:cNvSpPr/>
          <p:nvPr/>
        </p:nvSpPr>
        <p:spPr>
          <a:xfrm>
            <a:off x="1" y="3656562"/>
            <a:ext cx="4470168" cy="1483822"/>
          </a:xfrm>
          <a:prstGeom prst="rect">
            <a:avLst/>
          </a:prstGeom>
          <a:solidFill>
            <a:srgbClr val="990033"/>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900">
                <a:solidFill>
                  <a:schemeClr val="lt1"/>
                </a:solidFill>
                <a:latin typeface="Oswald"/>
                <a:ea typeface="Oswald"/>
                <a:cs typeface="Oswald"/>
                <a:sym typeface="Oswald"/>
              </a:rPr>
              <a:t>Stats/</a:t>
            </a:r>
            <a:r>
              <a:rPr lang="en" sz="1900">
                <a:solidFill>
                  <a:srgbClr val="F08B54"/>
                </a:solidFill>
                <a:latin typeface="Oswald"/>
                <a:ea typeface="Oswald"/>
                <a:cs typeface="Oswald"/>
                <a:sym typeface="Oswald"/>
              </a:rPr>
              <a:t>Thống kê</a:t>
            </a:r>
            <a:r>
              <a:rPr lang="en" sz="1900">
                <a:solidFill>
                  <a:schemeClr val="lt1"/>
                </a:solidFill>
                <a:latin typeface="Oswald"/>
                <a:ea typeface="Oswald"/>
                <a:cs typeface="Oswald"/>
                <a:sym typeface="Oswald"/>
              </a:rPr>
              <a:t>:</a:t>
            </a:r>
            <a:endParaRPr sz="600"/>
          </a:p>
          <a:p>
            <a:pPr indent="0" lvl="0" marL="0" marR="0" rtl="0" algn="ctr">
              <a:spcBef>
                <a:spcPts val="0"/>
              </a:spcBef>
              <a:spcAft>
                <a:spcPts val="0"/>
              </a:spcAft>
              <a:buNone/>
            </a:pPr>
            <a:r>
              <a:rPr lang="en" sz="1900">
                <a:solidFill>
                  <a:schemeClr val="lt1"/>
                </a:solidFill>
                <a:latin typeface="Oswald"/>
                <a:ea typeface="Oswald"/>
                <a:cs typeface="Oswald"/>
                <a:sym typeface="Oswald"/>
              </a:rPr>
              <a:t>Graduation and Retention Rates</a:t>
            </a:r>
            <a:r>
              <a:rPr lang="en" sz="1900">
                <a:solidFill>
                  <a:schemeClr val="lt1"/>
                </a:solidFill>
                <a:latin typeface="Oswald"/>
                <a:ea typeface="Oswald"/>
                <a:cs typeface="Oswald"/>
                <a:sym typeface="Oswald"/>
              </a:rPr>
              <a:t>/</a:t>
            </a:r>
            <a:endParaRPr sz="1900">
              <a:solidFill>
                <a:schemeClr val="lt1"/>
              </a:solidFill>
              <a:latin typeface="Oswald"/>
              <a:ea typeface="Oswald"/>
              <a:cs typeface="Oswald"/>
              <a:sym typeface="Oswald"/>
            </a:endParaRPr>
          </a:p>
          <a:p>
            <a:pPr indent="0" lvl="0" marL="0" marR="0" rtl="0" algn="ctr">
              <a:spcBef>
                <a:spcPts val="0"/>
              </a:spcBef>
              <a:spcAft>
                <a:spcPts val="0"/>
              </a:spcAft>
              <a:buNone/>
            </a:pPr>
            <a:r>
              <a:rPr lang="en" sz="1900">
                <a:solidFill>
                  <a:srgbClr val="F08B54"/>
                </a:solidFill>
                <a:latin typeface="Oswald"/>
                <a:ea typeface="Oswald"/>
                <a:cs typeface="Oswald"/>
                <a:sym typeface="Oswald"/>
              </a:rPr>
              <a:t>Tỷ lệ tốt nghiệp và tỷ lệ duy trì </a:t>
            </a:r>
            <a:endParaRPr sz="1900">
              <a:solidFill>
                <a:srgbClr val="F08B54"/>
              </a:solidFill>
              <a:latin typeface="Oswald"/>
              <a:ea typeface="Oswald"/>
              <a:cs typeface="Oswald"/>
              <a:sym typeface="Oswald"/>
            </a:endParaRPr>
          </a:p>
          <a:p>
            <a:pPr indent="0" lvl="0" marL="0" marR="0" rtl="0" algn="ctr">
              <a:spcBef>
                <a:spcPts val="0"/>
              </a:spcBef>
              <a:spcAft>
                <a:spcPts val="0"/>
              </a:spcAft>
              <a:buNone/>
            </a:pPr>
            <a:r>
              <a:rPr lang="en" sz="1900">
                <a:solidFill>
                  <a:schemeClr val="lt1"/>
                </a:solidFill>
                <a:latin typeface="Oswald"/>
                <a:ea typeface="Oswald"/>
                <a:cs typeface="Oswald"/>
                <a:sym typeface="Oswald"/>
              </a:rPr>
              <a:t>Employment Chances</a:t>
            </a:r>
            <a:r>
              <a:rPr lang="en" sz="1900">
                <a:solidFill>
                  <a:schemeClr val="lt1"/>
                </a:solidFill>
                <a:latin typeface="Oswald"/>
                <a:ea typeface="Oswald"/>
                <a:cs typeface="Oswald"/>
                <a:sym typeface="Oswald"/>
              </a:rPr>
              <a:t>/</a:t>
            </a:r>
            <a:r>
              <a:rPr lang="en" sz="1900">
                <a:solidFill>
                  <a:srgbClr val="F08B54"/>
                </a:solidFill>
                <a:latin typeface="Oswald"/>
                <a:ea typeface="Oswald"/>
                <a:cs typeface="Oswald"/>
                <a:sym typeface="Oswald"/>
              </a:rPr>
              <a:t>Cơ hội việc làm</a:t>
            </a:r>
            <a:endParaRPr sz="1900">
              <a:solidFill>
                <a:srgbClr val="F08B54"/>
              </a:solidFill>
              <a:latin typeface="Oswald"/>
              <a:ea typeface="Oswald"/>
              <a:cs typeface="Oswald"/>
              <a:sym typeface="Oswald"/>
            </a:endParaRPr>
          </a:p>
        </p:txBody>
      </p:sp>
      <p:sp>
        <p:nvSpPr>
          <p:cNvPr id="900" name="Google Shape;900;p128"/>
          <p:cNvSpPr/>
          <p:nvPr/>
        </p:nvSpPr>
        <p:spPr>
          <a:xfrm>
            <a:off x="3285605" y="1231323"/>
            <a:ext cx="2572786" cy="2677737"/>
          </a:xfrm>
          <a:prstGeom prst="rect">
            <a:avLst/>
          </a:prstGeom>
          <a:solidFill>
            <a:srgbClr val="855D36"/>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700">
                <a:solidFill>
                  <a:schemeClr val="lt1"/>
                </a:solidFill>
                <a:latin typeface="Oswald"/>
                <a:ea typeface="Oswald"/>
                <a:cs typeface="Oswald"/>
                <a:sym typeface="Oswald"/>
              </a:rPr>
              <a:t>Choosing a College / </a:t>
            </a:r>
            <a:r>
              <a:rPr b="1" lang="en" sz="2700">
                <a:solidFill>
                  <a:schemeClr val="lt1"/>
                </a:solidFill>
                <a:latin typeface="Oswald"/>
                <a:ea typeface="Oswald"/>
                <a:cs typeface="Oswald"/>
                <a:sym typeface="Oswald"/>
              </a:rPr>
              <a:t>Univer</a:t>
            </a:r>
            <a:r>
              <a:rPr b="1" lang="en" sz="2700">
                <a:solidFill>
                  <a:schemeClr val="lt1"/>
                </a:solidFill>
                <a:latin typeface="Oswald"/>
                <a:ea typeface="Oswald"/>
                <a:cs typeface="Oswald"/>
                <a:sym typeface="Oswald"/>
              </a:rPr>
              <a:t>sity</a:t>
            </a:r>
            <a:endParaRPr b="1" sz="2700">
              <a:solidFill>
                <a:schemeClr val="lt1"/>
              </a:solidFill>
              <a:latin typeface="Oswald"/>
              <a:ea typeface="Oswald"/>
              <a:cs typeface="Oswald"/>
              <a:sym typeface="Oswald"/>
            </a:endParaRPr>
          </a:p>
          <a:p>
            <a:pPr indent="0" lvl="0" marL="0" marR="0" rtl="0" algn="ctr">
              <a:spcBef>
                <a:spcPts val="0"/>
              </a:spcBef>
              <a:spcAft>
                <a:spcPts val="0"/>
              </a:spcAft>
              <a:buNone/>
            </a:pPr>
            <a:r>
              <a:rPr b="1" lang="en" sz="2700">
                <a:solidFill>
                  <a:srgbClr val="F16038"/>
                </a:solidFill>
                <a:latin typeface="Oswald"/>
                <a:ea typeface="Oswald"/>
                <a:cs typeface="Oswald"/>
                <a:sym typeface="Oswald"/>
              </a:rPr>
              <a:t>Chọn trường Cao đẳng/Đại học</a:t>
            </a:r>
            <a:endParaRPr sz="500">
              <a:solidFill>
                <a:srgbClr val="F16038"/>
              </a:solidFill>
            </a:endParaRPr>
          </a:p>
        </p:txBody>
      </p:sp>
      <p:sp>
        <p:nvSpPr>
          <p:cNvPr id="901" name="Google Shape;901;p128"/>
          <p:cNvSpPr/>
          <p:nvPr/>
        </p:nvSpPr>
        <p:spPr>
          <a:xfrm>
            <a:off x="5858392" y="1483821"/>
            <a:ext cx="3285607" cy="2175857"/>
          </a:xfrm>
          <a:prstGeom prst="rect">
            <a:avLst/>
          </a:prstGeom>
          <a:solidFill>
            <a:srgbClr val="ECC07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rgbClr val="722E3C"/>
                </a:solidFill>
                <a:latin typeface="Oswald"/>
                <a:ea typeface="Oswald"/>
                <a:cs typeface="Oswald"/>
                <a:sym typeface="Oswald"/>
              </a:rPr>
              <a:t>Facilities and Services</a:t>
            </a:r>
            <a:endParaRPr sz="2400">
              <a:solidFill>
                <a:srgbClr val="722E3C"/>
              </a:solidFill>
              <a:latin typeface="Oswald"/>
              <a:ea typeface="Oswald"/>
              <a:cs typeface="Oswald"/>
              <a:sym typeface="Oswald"/>
            </a:endParaRPr>
          </a:p>
          <a:p>
            <a:pPr indent="0" lvl="0" marL="0" marR="0" rtl="0" algn="ctr">
              <a:spcBef>
                <a:spcPts val="0"/>
              </a:spcBef>
              <a:spcAft>
                <a:spcPts val="0"/>
              </a:spcAft>
              <a:buNone/>
            </a:pPr>
            <a:r>
              <a:rPr lang="en" sz="2400">
                <a:solidFill>
                  <a:srgbClr val="F16038"/>
                </a:solidFill>
                <a:latin typeface="Oswald"/>
                <a:ea typeface="Oswald"/>
                <a:cs typeface="Oswald"/>
                <a:sym typeface="Oswald"/>
              </a:rPr>
              <a:t>Cơ sở vật chất và dịch vụ</a:t>
            </a:r>
            <a:endParaRPr sz="1100">
              <a:solidFill>
                <a:srgbClr val="F16038"/>
              </a:solidFill>
            </a:endParaRPr>
          </a:p>
          <a:p>
            <a:pPr indent="0" lvl="0" marL="0" marR="0" rtl="0" algn="ctr">
              <a:spcBef>
                <a:spcPts val="0"/>
              </a:spcBef>
              <a:spcAft>
                <a:spcPts val="0"/>
              </a:spcAft>
              <a:buNone/>
            </a:pPr>
            <a:r>
              <a:t/>
            </a:r>
            <a:endParaRPr sz="2400">
              <a:solidFill>
                <a:schemeClr val="lt1"/>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29"/>
          <p:cNvSpPr txBox="1"/>
          <p:nvPr>
            <p:ph type="ctrTitle"/>
          </p:nvPr>
        </p:nvSpPr>
        <p:spPr>
          <a:xfrm>
            <a:off x="510242" y="2099015"/>
            <a:ext cx="8173800" cy="10299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Oswald"/>
              <a:buNone/>
            </a:pPr>
            <a:r>
              <a:rPr lang="en"/>
              <a:t>College Applications</a:t>
            </a:r>
            <a:endParaRPr/>
          </a:p>
          <a:p>
            <a:pPr indent="0" lvl="0" marL="0" rtl="0" algn="ctr">
              <a:lnSpc>
                <a:spcPct val="90000"/>
              </a:lnSpc>
              <a:spcBef>
                <a:spcPts val="0"/>
              </a:spcBef>
              <a:spcAft>
                <a:spcPts val="0"/>
              </a:spcAft>
              <a:buClr>
                <a:schemeClr val="lt1"/>
              </a:buClr>
              <a:buSzPts val="4100"/>
              <a:buFont typeface="Oswald"/>
              <a:buNone/>
            </a:pPr>
            <a:r>
              <a:rPr lang="en">
                <a:solidFill>
                  <a:srgbClr val="F08B54"/>
                </a:solidFill>
              </a:rPr>
              <a:t>Đơn đăng ký đại học</a:t>
            </a:r>
            <a:endParaRPr>
              <a:solidFill>
                <a:srgbClr val="F08B54"/>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30"/>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F3F3F"/>
              </a:buClr>
              <a:buSzPts val="2700"/>
              <a:buFont typeface="Oswald"/>
              <a:buNone/>
            </a:pPr>
            <a:r>
              <a:rPr lang="en"/>
              <a:t>The Application Process		</a:t>
            </a:r>
            <a:r>
              <a:rPr lang="en">
                <a:solidFill>
                  <a:srgbClr val="F16038"/>
                </a:solidFill>
              </a:rPr>
              <a:t>Quy trình nộp đơn</a:t>
            </a:r>
            <a:endParaRPr>
              <a:solidFill>
                <a:srgbClr val="F16038"/>
              </a:solidFill>
            </a:endParaRPr>
          </a:p>
        </p:txBody>
      </p:sp>
      <p:sp>
        <p:nvSpPr>
          <p:cNvPr id="913" name="Google Shape;913;p130"/>
          <p:cNvSpPr/>
          <p:nvPr/>
        </p:nvSpPr>
        <p:spPr>
          <a:xfrm>
            <a:off x="9624" y="1848677"/>
            <a:ext cx="2136000" cy="2092200"/>
          </a:xfrm>
          <a:prstGeom prst="flowChartConnector">
            <a:avLst/>
          </a:prstGeom>
          <a:solidFill>
            <a:schemeClr val="lt1"/>
          </a:solidFill>
          <a:ln cap="flat" cmpd="sng" w="381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pic>
        <p:nvPicPr>
          <p:cNvPr id="914" name="Google Shape;914;p130"/>
          <p:cNvPicPr preferRelativeResize="0"/>
          <p:nvPr/>
        </p:nvPicPr>
        <p:blipFill rotWithShape="1">
          <a:blip r:embed="rId3">
            <a:alphaModFix/>
          </a:blip>
          <a:srcRect b="0" l="0" r="0" t="0"/>
          <a:stretch/>
        </p:blipFill>
        <p:spPr>
          <a:xfrm>
            <a:off x="777892" y="1563991"/>
            <a:ext cx="450607" cy="546151"/>
          </a:xfrm>
          <a:prstGeom prst="rect">
            <a:avLst/>
          </a:prstGeom>
          <a:noFill/>
          <a:ln>
            <a:noFill/>
          </a:ln>
        </p:spPr>
      </p:pic>
      <p:sp>
        <p:nvSpPr>
          <p:cNvPr id="915" name="Google Shape;915;p130"/>
          <p:cNvSpPr txBox="1"/>
          <p:nvPr/>
        </p:nvSpPr>
        <p:spPr>
          <a:xfrm>
            <a:off x="81275" y="2272875"/>
            <a:ext cx="1966500" cy="1377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600">
                <a:solidFill>
                  <a:srgbClr val="722E3C"/>
                </a:solidFill>
                <a:latin typeface="Trebuchet MS"/>
                <a:ea typeface="Trebuchet MS"/>
                <a:cs typeface="Trebuchet MS"/>
                <a:sym typeface="Trebuchet MS"/>
              </a:rPr>
              <a:t>Safety, fit, and reach schools</a:t>
            </a:r>
            <a:endParaRPr b="1" sz="16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t/>
            </a:r>
            <a:endParaRPr b="1" sz="8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rPr b="1" lang="en" sz="1500">
                <a:solidFill>
                  <a:srgbClr val="F16038"/>
                </a:solidFill>
                <a:latin typeface="Trebuchet MS"/>
                <a:ea typeface="Trebuchet MS"/>
                <a:cs typeface="Trebuchet MS"/>
                <a:sym typeface="Trebuchet MS"/>
              </a:rPr>
              <a:t>Các trường ở mức độ 'an toàn', 'phù hợp', và 'vượt mức'</a:t>
            </a:r>
            <a:endParaRPr b="1" sz="1500">
              <a:solidFill>
                <a:srgbClr val="F16038"/>
              </a:solidFill>
              <a:latin typeface="Trebuchet MS"/>
              <a:ea typeface="Trebuchet MS"/>
              <a:cs typeface="Trebuchet MS"/>
              <a:sym typeface="Trebuchet MS"/>
            </a:endParaRPr>
          </a:p>
        </p:txBody>
      </p:sp>
      <p:sp>
        <p:nvSpPr>
          <p:cNvPr id="916" name="Google Shape;916;p130"/>
          <p:cNvSpPr/>
          <p:nvPr/>
        </p:nvSpPr>
        <p:spPr>
          <a:xfrm>
            <a:off x="2289077" y="1848677"/>
            <a:ext cx="2136000" cy="2092200"/>
          </a:xfrm>
          <a:prstGeom prst="flowChartConnector">
            <a:avLst/>
          </a:prstGeom>
          <a:solidFill>
            <a:schemeClr val="lt1"/>
          </a:solidFill>
          <a:ln cap="flat" cmpd="sng" w="381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pic>
        <p:nvPicPr>
          <p:cNvPr id="917" name="Google Shape;917;p130"/>
          <p:cNvPicPr preferRelativeResize="0"/>
          <p:nvPr/>
        </p:nvPicPr>
        <p:blipFill rotWithShape="1">
          <a:blip r:embed="rId3">
            <a:alphaModFix/>
          </a:blip>
          <a:srcRect b="0" l="0" r="0" t="0"/>
          <a:stretch/>
        </p:blipFill>
        <p:spPr>
          <a:xfrm>
            <a:off x="3131770" y="1617104"/>
            <a:ext cx="450607" cy="546151"/>
          </a:xfrm>
          <a:prstGeom prst="rect">
            <a:avLst/>
          </a:prstGeom>
          <a:noFill/>
          <a:ln>
            <a:noFill/>
          </a:ln>
        </p:spPr>
      </p:pic>
      <p:sp>
        <p:nvSpPr>
          <p:cNvPr id="918" name="Google Shape;918;p130"/>
          <p:cNvSpPr txBox="1"/>
          <p:nvPr/>
        </p:nvSpPr>
        <p:spPr>
          <a:xfrm>
            <a:off x="2405325" y="2211225"/>
            <a:ext cx="1903500" cy="167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rgbClr val="722E3C"/>
                </a:solidFill>
                <a:latin typeface="Trebuchet MS"/>
                <a:ea typeface="Trebuchet MS"/>
                <a:cs typeface="Trebuchet MS"/>
                <a:sym typeface="Trebuchet MS"/>
              </a:rPr>
              <a:t>Full Picture of student – personal essays and involvement</a:t>
            </a:r>
            <a:endParaRPr b="1" sz="13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t/>
            </a:r>
            <a:endParaRPr b="1" sz="13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rPr b="1" lang="en" sz="1300">
                <a:solidFill>
                  <a:srgbClr val="F16038"/>
                </a:solidFill>
                <a:latin typeface="Trebuchet MS"/>
                <a:ea typeface="Trebuchet MS"/>
                <a:cs typeface="Trebuchet MS"/>
                <a:sym typeface="Trebuchet MS"/>
              </a:rPr>
              <a:t>Bức tranh toàn diện về sinh viên – bài luận cá nhân và hoạt động cộng đồng</a:t>
            </a:r>
            <a:endParaRPr b="1" sz="1300">
              <a:solidFill>
                <a:srgbClr val="F16038"/>
              </a:solidFill>
              <a:latin typeface="Trebuchet MS"/>
              <a:ea typeface="Trebuchet MS"/>
              <a:cs typeface="Trebuchet MS"/>
              <a:sym typeface="Trebuchet MS"/>
            </a:endParaRPr>
          </a:p>
        </p:txBody>
      </p:sp>
      <p:sp>
        <p:nvSpPr>
          <p:cNvPr id="919" name="Google Shape;919;p130"/>
          <p:cNvSpPr/>
          <p:nvPr/>
        </p:nvSpPr>
        <p:spPr>
          <a:xfrm>
            <a:off x="4568526" y="1830276"/>
            <a:ext cx="2136000" cy="2092200"/>
          </a:xfrm>
          <a:prstGeom prst="flowChartConnector">
            <a:avLst/>
          </a:prstGeom>
          <a:solidFill>
            <a:schemeClr val="lt1"/>
          </a:solidFill>
          <a:ln cap="flat" cmpd="sng" w="381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722E3C"/>
              </a:solidFill>
              <a:latin typeface="Trebuchet MS"/>
              <a:ea typeface="Trebuchet MS"/>
              <a:cs typeface="Trebuchet MS"/>
              <a:sym typeface="Trebuchet MS"/>
            </a:endParaRPr>
          </a:p>
        </p:txBody>
      </p:sp>
      <p:pic>
        <p:nvPicPr>
          <p:cNvPr id="920" name="Google Shape;920;p130"/>
          <p:cNvPicPr preferRelativeResize="0"/>
          <p:nvPr/>
        </p:nvPicPr>
        <p:blipFill rotWithShape="1">
          <a:blip r:embed="rId3">
            <a:alphaModFix/>
          </a:blip>
          <a:srcRect b="0" l="0" r="0" t="0"/>
          <a:stretch/>
        </p:blipFill>
        <p:spPr>
          <a:xfrm>
            <a:off x="5329441" y="1617110"/>
            <a:ext cx="450607" cy="546151"/>
          </a:xfrm>
          <a:prstGeom prst="rect">
            <a:avLst/>
          </a:prstGeom>
          <a:noFill/>
          <a:ln>
            <a:noFill/>
          </a:ln>
        </p:spPr>
      </p:pic>
      <p:sp>
        <p:nvSpPr>
          <p:cNvPr id="921" name="Google Shape;921;p130"/>
          <p:cNvSpPr txBox="1"/>
          <p:nvPr/>
        </p:nvSpPr>
        <p:spPr>
          <a:xfrm>
            <a:off x="4754375" y="2444625"/>
            <a:ext cx="1818000" cy="900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rgbClr val="722E3C"/>
                </a:solidFill>
                <a:latin typeface="Trebuchet MS"/>
                <a:ea typeface="Trebuchet MS"/>
                <a:cs typeface="Trebuchet MS"/>
                <a:sym typeface="Trebuchet MS"/>
              </a:rPr>
              <a:t>Documentation</a:t>
            </a:r>
            <a:endParaRPr b="1" sz="18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t/>
            </a:r>
            <a:endParaRPr b="1" sz="18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rPr b="1" lang="en" sz="1800">
                <a:solidFill>
                  <a:srgbClr val="F16038"/>
                </a:solidFill>
                <a:latin typeface="Trebuchet MS"/>
                <a:ea typeface="Trebuchet MS"/>
                <a:cs typeface="Trebuchet MS"/>
                <a:sym typeface="Trebuchet MS"/>
              </a:rPr>
              <a:t>Giấy tờ</a:t>
            </a:r>
            <a:endParaRPr b="1" sz="1800">
              <a:solidFill>
                <a:srgbClr val="F16038"/>
              </a:solidFill>
              <a:latin typeface="Trebuchet MS"/>
              <a:ea typeface="Trebuchet MS"/>
              <a:cs typeface="Trebuchet MS"/>
              <a:sym typeface="Trebuchet MS"/>
            </a:endParaRPr>
          </a:p>
        </p:txBody>
      </p:sp>
      <p:sp>
        <p:nvSpPr>
          <p:cNvPr id="922" name="Google Shape;922;p130"/>
          <p:cNvSpPr/>
          <p:nvPr/>
        </p:nvSpPr>
        <p:spPr>
          <a:xfrm>
            <a:off x="6901698" y="1838225"/>
            <a:ext cx="2136000" cy="2092200"/>
          </a:xfrm>
          <a:prstGeom prst="flowChartConnector">
            <a:avLst/>
          </a:prstGeom>
          <a:solidFill>
            <a:schemeClr val="lt1"/>
          </a:solidFill>
          <a:ln cap="flat" cmpd="sng" w="381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pic>
        <p:nvPicPr>
          <p:cNvPr id="923" name="Google Shape;923;p130"/>
          <p:cNvPicPr preferRelativeResize="0"/>
          <p:nvPr/>
        </p:nvPicPr>
        <p:blipFill rotWithShape="1">
          <a:blip r:embed="rId3">
            <a:alphaModFix/>
          </a:blip>
          <a:srcRect b="0" l="0" r="0" t="0"/>
          <a:stretch/>
        </p:blipFill>
        <p:spPr>
          <a:xfrm>
            <a:off x="7883995" y="1667935"/>
            <a:ext cx="450607" cy="546151"/>
          </a:xfrm>
          <a:prstGeom prst="rect">
            <a:avLst/>
          </a:prstGeom>
          <a:noFill/>
          <a:ln>
            <a:noFill/>
          </a:ln>
        </p:spPr>
      </p:pic>
      <p:sp>
        <p:nvSpPr>
          <p:cNvPr id="924" name="Google Shape;924;p130"/>
          <p:cNvSpPr txBox="1"/>
          <p:nvPr/>
        </p:nvSpPr>
        <p:spPr>
          <a:xfrm>
            <a:off x="6964225" y="2444625"/>
            <a:ext cx="2136000" cy="1177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rgbClr val="722E3C"/>
                </a:solidFill>
                <a:latin typeface="Trebuchet MS"/>
                <a:ea typeface="Trebuchet MS"/>
                <a:cs typeface="Trebuchet MS"/>
                <a:sym typeface="Trebuchet MS"/>
              </a:rPr>
              <a:t>Portal Access</a:t>
            </a:r>
            <a:endParaRPr b="1" sz="18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t/>
            </a:r>
            <a:endParaRPr b="1" sz="18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rPr b="1" lang="en" sz="1800">
                <a:solidFill>
                  <a:srgbClr val="F16038"/>
                </a:solidFill>
                <a:latin typeface="Trebuchet MS"/>
                <a:ea typeface="Trebuchet MS"/>
                <a:cs typeface="Trebuchet MS"/>
                <a:sym typeface="Trebuchet MS"/>
              </a:rPr>
              <a:t>Truy cập cổng thông tin</a:t>
            </a:r>
            <a:endParaRPr b="1" sz="1800">
              <a:solidFill>
                <a:srgbClr val="F16038"/>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31"/>
          <p:cNvSpPr txBox="1"/>
          <p:nvPr>
            <p:ph type="ctrTitle"/>
          </p:nvPr>
        </p:nvSpPr>
        <p:spPr>
          <a:xfrm>
            <a:off x="510242" y="2175215"/>
            <a:ext cx="8173800" cy="10299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Oswald"/>
              <a:buNone/>
            </a:pPr>
            <a:r>
              <a:rPr lang="en"/>
              <a:t>Types of Tests</a:t>
            </a:r>
            <a:endParaRPr/>
          </a:p>
          <a:p>
            <a:pPr indent="0" lvl="0" marL="0" rtl="0" algn="ctr">
              <a:lnSpc>
                <a:spcPct val="90000"/>
              </a:lnSpc>
              <a:spcBef>
                <a:spcPts val="0"/>
              </a:spcBef>
              <a:spcAft>
                <a:spcPts val="0"/>
              </a:spcAft>
              <a:buClr>
                <a:schemeClr val="lt1"/>
              </a:buClr>
              <a:buSzPts val="4100"/>
              <a:buFont typeface="Oswald"/>
              <a:buNone/>
            </a:pPr>
            <a:r>
              <a:rPr lang="en">
                <a:solidFill>
                  <a:srgbClr val="F08B54"/>
                </a:solidFill>
              </a:rPr>
              <a:t>Các loại bài kiểm tra</a:t>
            </a:r>
            <a:endParaRPr>
              <a:solidFill>
                <a:srgbClr val="F08B54"/>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32"/>
          <p:cNvSpPr txBox="1"/>
          <p:nvPr/>
        </p:nvSpPr>
        <p:spPr>
          <a:xfrm>
            <a:off x="264593" y="245729"/>
            <a:ext cx="83169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000">
                <a:solidFill>
                  <a:srgbClr val="722E3C"/>
                </a:solidFill>
                <a:latin typeface="Trebuchet MS"/>
                <a:ea typeface="Trebuchet MS"/>
                <a:cs typeface="Trebuchet MS"/>
                <a:sym typeface="Trebuchet MS"/>
              </a:rPr>
              <a:t>College </a:t>
            </a:r>
            <a:r>
              <a:rPr lang="en" sz="3000" u="sng">
                <a:solidFill>
                  <a:srgbClr val="722E3C"/>
                </a:solidFill>
                <a:latin typeface="Trebuchet MS"/>
                <a:ea typeface="Trebuchet MS"/>
                <a:cs typeface="Trebuchet MS"/>
                <a:sym typeface="Trebuchet MS"/>
              </a:rPr>
              <a:t>Entrance</a:t>
            </a:r>
            <a:r>
              <a:rPr lang="en" sz="3000">
                <a:solidFill>
                  <a:srgbClr val="722E3C"/>
                </a:solidFill>
                <a:latin typeface="Trebuchet MS"/>
                <a:ea typeface="Trebuchet MS"/>
                <a:cs typeface="Trebuchet MS"/>
                <a:sym typeface="Trebuchet MS"/>
              </a:rPr>
              <a:t> Exams: ACT/SAT</a:t>
            </a:r>
            <a:endParaRPr sz="3000">
              <a:solidFill>
                <a:srgbClr val="722E3C"/>
              </a:solidFill>
              <a:latin typeface="Trebuchet MS"/>
              <a:ea typeface="Trebuchet MS"/>
              <a:cs typeface="Trebuchet MS"/>
              <a:sym typeface="Trebuchet MS"/>
            </a:endParaRPr>
          </a:p>
          <a:p>
            <a:pPr indent="0" lvl="0" marL="0" marR="0" rtl="0" algn="l">
              <a:spcBef>
                <a:spcPts val="0"/>
              </a:spcBef>
              <a:spcAft>
                <a:spcPts val="0"/>
              </a:spcAft>
              <a:buNone/>
            </a:pPr>
            <a:r>
              <a:rPr lang="en" sz="3000">
                <a:solidFill>
                  <a:srgbClr val="F16038"/>
                </a:solidFill>
                <a:latin typeface="Trebuchet MS"/>
                <a:ea typeface="Trebuchet MS"/>
                <a:cs typeface="Trebuchet MS"/>
                <a:sym typeface="Trebuchet MS"/>
              </a:rPr>
              <a:t>Các bài thi tuyển sinh đại học: ACT/SAT</a:t>
            </a:r>
            <a:endParaRPr sz="3000">
              <a:solidFill>
                <a:srgbClr val="F16038"/>
              </a:solidFill>
              <a:latin typeface="Trebuchet MS"/>
              <a:ea typeface="Trebuchet MS"/>
              <a:cs typeface="Trebuchet MS"/>
              <a:sym typeface="Trebuchet MS"/>
            </a:endParaRPr>
          </a:p>
        </p:txBody>
      </p:sp>
      <p:sp>
        <p:nvSpPr>
          <p:cNvPr id="937" name="Google Shape;937;p132"/>
          <p:cNvSpPr txBox="1"/>
          <p:nvPr/>
        </p:nvSpPr>
        <p:spPr>
          <a:xfrm>
            <a:off x="264600" y="1366450"/>
            <a:ext cx="8652900" cy="368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Trebuchet MS"/>
                <a:ea typeface="Trebuchet MS"/>
                <a:cs typeface="Trebuchet MS"/>
                <a:sym typeface="Trebuchet MS"/>
              </a:rPr>
              <a:t>Colleges use these scores as one of the factors to determine </a:t>
            </a:r>
            <a:r>
              <a:rPr lang="en" sz="1800">
                <a:solidFill>
                  <a:schemeClr val="dk1"/>
                </a:solidFill>
                <a:latin typeface="Trebuchet MS"/>
                <a:ea typeface="Trebuchet MS"/>
                <a:cs typeface="Trebuchet MS"/>
                <a:sym typeface="Trebuchet MS"/>
              </a:rPr>
              <a:t>if your student is a good fit for their university. </a:t>
            </a:r>
            <a:r>
              <a:rPr lang="en" sz="1800">
                <a:solidFill>
                  <a:schemeClr val="dk1"/>
                </a:solidFill>
                <a:latin typeface="Trebuchet MS"/>
                <a:ea typeface="Trebuchet MS"/>
                <a:cs typeface="Trebuchet MS"/>
                <a:sym typeface="Trebuchet MS"/>
              </a:rPr>
              <a:t>Your student</a:t>
            </a:r>
            <a:r>
              <a:rPr lang="en" sz="1800">
                <a:solidFill>
                  <a:schemeClr val="dk1"/>
                </a:solidFill>
                <a:latin typeface="Trebuchet MS"/>
                <a:ea typeface="Trebuchet MS"/>
                <a:cs typeface="Trebuchet MS"/>
                <a:sym typeface="Trebuchet MS"/>
              </a:rPr>
              <a:t> should take these exams their junior and senior year.</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 sz="1800">
                <a:solidFill>
                  <a:srgbClr val="F16038"/>
                </a:solidFill>
                <a:latin typeface="Trebuchet MS"/>
                <a:ea typeface="Trebuchet MS"/>
                <a:cs typeface="Trebuchet MS"/>
                <a:sym typeface="Trebuchet MS"/>
              </a:rPr>
              <a:t>Các trường đại học sử dụng những điểm số này như một trong những yếu tố để xác định xem con/em bạn có phù hợp với trường đại học của họ hay không. Con/em bạn nên tham gia các kỳ thi này vào năm học thứ ba và năm cuối cấp.</a:t>
            </a:r>
            <a:endParaRPr sz="1800">
              <a:solidFill>
                <a:srgbClr val="F16038"/>
              </a:solidFill>
              <a:latin typeface="Trebuchet MS"/>
              <a:ea typeface="Trebuchet MS"/>
              <a:cs typeface="Trebuchet MS"/>
              <a:sym typeface="Trebuchet MS"/>
            </a:endParaRPr>
          </a:p>
          <a:p>
            <a:pPr indent="0" lvl="0" marL="0" marR="0" rtl="0" algn="l">
              <a:spcBef>
                <a:spcPts val="0"/>
              </a:spcBef>
              <a:spcAft>
                <a:spcPts val="0"/>
              </a:spcAft>
              <a:buNone/>
            </a:pPr>
            <a:r>
              <a:t/>
            </a:r>
            <a:endParaRPr sz="1800">
              <a:solidFill>
                <a:srgbClr val="F16038"/>
              </a:solidFill>
              <a:latin typeface="Trebuchet MS"/>
              <a:ea typeface="Trebuchet MS"/>
              <a:cs typeface="Trebuchet MS"/>
              <a:sym typeface="Trebuchet MS"/>
            </a:endParaRPr>
          </a:p>
          <a:p>
            <a:pPr indent="0" lvl="0" marL="0" marR="0" rtl="0" algn="l">
              <a:spcBef>
                <a:spcPts val="0"/>
              </a:spcBef>
              <a:spcAft>
                <a:spcPts val="0"/>
              </a:spcAft>
              <a:buNone/>
            </a:pPr>
            <a:r>
              <a:t/>
            </a:r>
            <a:endParaRPr b="1" sz="13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b="1" lang="en" sz="1900">
                <a:solidFill>
                  <a:schemeClr val="dk1"/>
                </a:solidFill>
                <a:latin typeface="Trebuchet MS"/>
                <a:ea typeface="Trebuchet MS"/>
                <a:cs typeface="Trebuchet MS"/>
                <a:sym typeface="Trebuchet MS"/>
              </a:rPr>
              <a:t>Registration</a:t>
            </a:r>
            <a:endParaRPr b="1" sz="19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 sz="1800">
                <a:solidFill>
                  <a:srgbClr val="F16038"/>
                </a:solidFill>
                <a:latin typeface="Trebuchet MS"/>
                <a:ea typeface="Trebuchet MS"/>
                <a:cs typeface="Trebuchet MS"/>
                <a:sym typeface="Trebuchet MS"/>
              </a:rPr>
              <a:t>Học sinh có thể đăng ký thi ACT tại</a:t>
            </a:r>
            <a:r>
              <a:rPr lang="en" sz="1800">
                <a:solidFill>
                  <a:schemeClr val="dk1"/>
                </a:solidFill>
                <a:latin typeface="Trebuchet MS"/>
                <a:ea typeface="Trebuchet MS"/>
                <a:cs typeface="Trebuchet MS"/>
                <a:sym typeface="Trebuchet MS"/>
              </a:rPr>
              <a:t> - </a:t>
            </a:r>
            <a:r>
              <a:rPr lang="en" sz="1800" u="sng">
                <a:solidFill>
                  <a:srgbClr val="0C0C0C"/>
                </a:solidFill>
                <a:latin typeface="Trebuchet MS"/>
                <a:ea typeface="Trebuchet MS"/>
                <a:cs typeface="Trebuchet MS"/>
                <a:sym typeface="Trebuchet MS"/>
                <a:hlinkClick r:id="rId3">
                  <a:extLst>
                    <a:ext uri="{A12FA001-AC4F-418D-AE19-62706E023703}">
                      <ahyp:hlinkClr val="tx"/>
                    </a:ext>
                  </a:extLst>
                </a:hlinkClick>
              </a:rPr>
              <a:t>www.act.org</a:t>
            </a:r>
            <a:endParaRPr sz="1800">
              <a:solidFill>
                <a:srgbClr val="0C0C0C"/>
              </a:solidFill>
              <a:latin typeface="Trebuchet MS"/>
              <a:ea typeface="Trebuchet MS"/>
              <a:cs typeface="Trebuchet MS"/>
              <a:sym typeface="Trebuchet MS"/>
            </a:endParaRPr>
          </a:p>
          <a:p>
            <a:pPr indent="0" lvl="0" marL="0" marR="0" rtl="0" algn="l">
              <a:spcBef>
                <a:spcPts val="0"/>
              </a:spcBef>
              <a:spcAft>
                <a:spcPts val="0"/>
              </a:spcAft>
              <a:buNone/>
            </a:pPr>
            <a:r>
              <a:rPr lang="en" sz="1800">
                <a:solidFill>
                  <a:srgbClr val="F16038"/>
                </a:solidFill>
                <a:latin typeface="Trebuchet MS"/>
                <a:ea typeface="Trebuchet MS"/>
                <a:cs typeface="Trebuchet MS"/>
                <a:sym typeface="Trebuchet MS"/>
              </a:rPr>
              <a:t>Học sinh có thể đăng ký thi SAT tại</a:t>
            </a:r>
            <a:r>
              <a:rPr lang="en" sz="1800">
                <a:solidFill>
                  <a:schemeClr val="dk1"/>
                </a:solidFill>
                <a:latin typeface="Trebuchet MS"/>
                <a:ea typeface="Trebuchet MS"/>
                <a:cs typeface="Trebuchet MS"/>
                <a:sym typeface="Trebuchet MS"/>
              </a:rPr>
              <a:t>  - </a:t>
            </a:r>
            <a:r>
              <a:rPr lang="en" sz="1700" u="sng">
                <a:solidFill>
                  <a:schemeClr val="dk1"/>
                </a:solidFill>
                <a:latin typeface="Trebuchet MS"/>
                <a:ea typeface="Trebuchet MS"/>
                <a:cs typeface="Trebuchet MS"/>
                <a:sym typeface="Trebuchet MS"/>
                <a:hlinkClick r:id="rId4">
                  <a:extLst>
                    <a:ext uri="{A12FA001-AC4F-418D-AE19-62706E023703}">
                      <ahyp:hlinkClr val="tx"/>
                    </a:ext>
                  </a:extLst>
                </a:hlinkClick>
              </a:rPr>
              <a:t>https://collegereadiness.collegeboard.org/sat</a:t>
            </a:r>
            <a:endParaRPr sz="17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1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200">
                <a:solidFill>
                  <a:schemeClr val="dk1"/>
                </a:solidFill>
                <a:latin typeface="Trebuchet MS"/>
                <a:ea typeface="Trebuchet MS"/>
                <a:cs typeface="Trebuchet MS"/>
                <a:sym typeface="Trebuchet MS"/>
              </a:rPr>
              <a:t> </a:t>
            </a:r>
            <a:endParaRPr sz="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33"/>
          <p:cNvSpPr txBox="1"/>
          <p:nvPr/>
        </p:nvSpPr>
        <p:spPr>
          <a:xfrm>
            <a:off x="328293" y="273365"/>
            <a:ext cx="83169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000">
                <a:solidFill>
                  <a:srgbClr val="722E3C"/>
                </a:solidFill>
                <a:latin typeface="Trebuchet MS"/>
                <a:ea typeface="Trebuchet MS"/>
                <a:cs typeface="Trebuchet MS"/>
                <a:sym typeface="Trebuchet MS"/>
              </a:rPr>
              <a:t>College </a:t>
            </a:r>
            <a:r>
              <a:rPr lang="en" sz="3000" u="sng">
                <a:solidFill>
                  <a:srgbClr val="722E3C"/>
                </a:solidFill>
                <a:latin typeface="Trebuchet MS"/>
                <a:ea typeface="Trebuchet MS"/>
                <a:cs typeface="Trebuchet MS"/>
                <a:sym typeface="Trebuchet MS"/>
              </a:rPr>
              <a:t>Placement</a:t>
            </a:r>
            <a:r>
              <a:rPr lang="en" sz="3000">
                <a:solidFill>
                  <a:srgbClr val="722E3C"/>
                </a:solidFill>
                <a:latin typeface="Trebuchet MS"/>
                <a:ea typeface="Trebuchet MS"/>
                <a:cs typeface="Trebuchet MS"/>
                <a:sym typeface="Trebuchet MS"/>
              </a:rPr>
              <a:t> Exam: TSIA 2</a:t>
            </a:r>
            <a:endParaRPr sz="3000">
              <a:solidFill>
                <a:srgbClr val="722E3C"/>
              </a:solidFill>
              <a:latin typeface="Trebuchet MS"/>
              <a:ea typeface="Trebuchet MS"/>
              <a:cs typeface="Trebuchet MS"/>
              <a:sym typeface="Trebuchet MS"/>
            </a:endParaRPr>
          </a:p>
          <a:p>
            <a:pPr indent="0" lvl="0" marL="0" marR="0" rtl="0" algn="l">
              <a:spcBef>
                <a:spcPts val="0"/>
              </a:spcBef>
              <a:spcAft>
                <a:spcPts val="0"/>
              </a:spcAft>
              <a:buNone/>
            </a:pPr>
            <a:r>
              <a:rPr lang="en" sz="3000">
                <a:solidFill>
                  <a:srgbClr val="F16038"/>
                </a:solidFill>
                <a:latin typeface="Trebuchet MS"/>
                <a:ea typeface="Trebuchet MS"/>
                <a:cs typeface="Trebuchet MS"/>
                <a:sym typeface="Trebuchet MS"/>
              </a:rPr>
              <a:t>Bài thi đánh giá năng lực đầu vào: TSIA 2</a:t>
            </a:r>
            <a:endParaRPr sz="3000">
              <a:solidFill>
                <a:srgbClr val="722E3C"/>
              </a:solidFill>
              <a:latin typeface="Trebuchet MS"/>
              <a:ea typeface="Trebuchet MS"/>
              <a:cs typeface="Trebuchet MS"/>
              <a:sym typeface="Trebuchet MS"/>
            </a:endParaRPr>
          </a:p>
        </p:txBody>
      </p:sp>
      <p:sp>
        <p:nvSpPr>
          <p:cNvPr id="944" name="Google Shape;944;p133"/>
          <p:cNvSpPr/>
          <p:nvPr/>
        </p:nvSpPr>
        <p:spPr>
          <a:xfrm>
            <a:off x="328300" y="1411611"/>
            <a:ext cx="8316900" cy="2854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Trebuchet MS"/>
                <a:ea typeface="Trebuchet MS"/>
                <a:cs typeface="Trebuchet MS"/>
                <a:sym typeface="Trebuchet MS"/>
              </a:rPr>
              <a:t>The </a:t>
            </a:r>
            <a:r>
              <a:rPr b="1" lang="en" sz="1800">
                <a:solidFill>
                  <a:srgbClr val="722E3C"/>
                </a:solidFill>
                <a:latin typeface="Trebuchet MS"/>
                <a:ea typeface="Trebuchet MS"/>
                <a:cs typeface="Trebuchet MS"/>
                <a:sym typeface="Trebuchet MS"/>
              </a:rPr>
              <a:t>TSIA 2 </a:t>
            </a:r>
            <a:r>
              <a:rPr lang="en" sz="1800">
                <a:solidFill>
                  <a:schemeClr val="dk1"/>
                </a:solidFill>
                <a:latin typeface="Trebuchet MS"/>
                <a:ea typeface="Trebuchet MS"/>
                <a:cs typeface="Trebuchet MS"/>
                <a:sym typeface="Trebuchet MS"/>
              </a:rPr>
              <a:t>is a required college placement test for universities in Texas. The scores determine whether the student can take college-level Math and English.</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 sz="1800">
                <a:solidFill>
                  <a:srgbClr val="F16038"/>
                </a:solidFill>
                <a:latin typeface="Trebuchet MS"/>
                <a:ea typeface="Trebuchet MS"/>
                <a:cs typeface="Trebuchet MS"/>
                <a:sym typeface="Trebuchet MS"/>
              </a:rPr>
              <a:t>TSIA 2 là bài thi đánh giá năng lực đại học bắt buộc đối với các trường đại học ở Texas. Điểm số của bài thi này quyết định liệu học sinh có thể theo được môn Toán và Tiếng Anh ở trình độ đại học hay không.</a:t>
            </a:r>
            <a:r>
              <a:rPr lang="en" sz="1800">
                <a:solidFill>
                  <a:srgbClr val="F16038"/>
                </a:solidFill>
                <a:latin typeface="Trebuchet MS"/>
                <a:ea typeface="Trebuchet MS"/>
                <a:cs typeface="Trebuchet MS"/>
                <a:sym typeface="Trebuchet MS"/>
              </a:rPr>
              <a:t>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 sz="1800">
                <a:solidFill>
                  <a:schemeClr val="dk1"/>
                </a:solidFill>
                <a:latin typeface="Trebuchet MS"/>
                <a:ea typeface="Trebuchet MS"/>
                <a:cs typeface="Trebuchet MS"/>
                <a:sym typeface="Trebuchet MS"/>
              </a:rPr>
              <a:t>*SAT/ACT score or certain college prep courses can also waive this requirement.</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 sz="1800">
                <a:solidFill>
                  <a:srgbClr val="F16038"/>
                </a:solidFill>
                <a:latin typeface="Trebuchet MS"/>
                <a:ea typeface="Trebuchet MS"/>
                <a:cs typeface="Trebuchet MS"/>
                <a:sym typeface="Trebuchet MS"/>
              </a:rPr>
              <a:t>* Điểm SAT/ACT hoặc một số khóa học dự bị đại học cũng có thể được miễn yêu cầu này.</a:t>
            </a:r>
            <a:endParaRPr sz="1800">
              <a:solidFill>
                <a:srgbClr val="F16038"/>
              </a:solidFill>
            </a:endParaRPr>
          </a:p>
        </p:txBody>
      </p:sp>
      <p:sp>
        <p:nvSpPr>
          <p:cNvPr id="945" name="Google Shape;945;p133"/>
          <p:cNvSpPr/>
          <p:nvPr/>
        </p:nvSpPr>
        <p:spPr>
          <a:xfrm>
            <a:off x="0" y="4266100"/>
            <a:ext cx="9144000" cy="877500"/>
          </a:xfrm>
          <a:prstGeom prst="rect">
            <a:avLst/>
          </a:prstGeom>
          <a:solidFill>
            <a:srgbClr val="990033"/>
          </a:solidFill>
          <a:ln cap="flat" cmpd="sng" w="127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200">
                <a:solidFill>
                  <a:schemeClr val="lt1"/>
                </a:solidFill>
                <a:latin typeface="Trebuchet MS"/>
                <a:ea typeface="Trebuchet MS"/>
                <a:cs typeface="Trebuchet MS"/>
                <a:sym typeface="Trebuchet MS"/>
              </a:rPr>
              <a:t>Parent Takeaway: These tests are important and should be taken seriously. Encourage your </a:t>
            </a:r>
            <a:r>
              <a:rPr b="1" lang="en" sz="1200">
                <a:solidFill>
                  <a:schemeClr val="lt1"/>
                </a:solidFill>
                <a:latin typeface="Trebuchet MS"/>
                <a:ea typeface="Trebuchet MS"/>
                <a:cs typeface="Trebuchet MS"/>
                <a:sym typeface="Trebuchet MS"/>
              </a:rPr>
              <a:t>student </a:t>
            </a:r>
            <a:r>
              <a:rPr b="1" lang="en" sz="1200">
                <a:solidFill>
                  <a:schemeClr val="lt1"/>
                </a:solidFill>
                <a:latin typeface="Trebuchet MS"/>
                <a:ea typeface="Trebuchet MS"/>
                <a:cs typeface="Trebuchet MS"/>
                <a:sym typeface="Trebuchet MS"/>
              </a:rPr>
              <a:t>to prep for the exams. </a:t>
            </a:r>
            <a:endParaRPr b="1" sz="1200">
              <a:solidFill>
                <a:schemeClr val="lt1"/>
              </a:solidFill>
              <a:latin typeface="Trebuchet MS"/>
              <a:ea typeface="Trebuchet MS"/>
              <a:cs typeface="Trebuchet MS"/>
              <a:sym typeface="Trebuchet MS"/>
            </a:endParaRPr>
          </a:p>
          <a:p>
            <a:pPr indent="0" lvl="0" marL="0" marR="0" rtl="0" algn="l">
              <a:spcBef>
                <a:spcPts val="0"/>
              </a:spcBef>
              <a:spcAft>
                <a:spcPts val="0"/>
              </a:spcAft>
              <a:buNone/>
            </a:pPr>
            <a:r>
              <a:t/>
            </a:r>
            <a:endParaRPr b="1" sz="1200">
              <a:solidFill>
                <a:schemeClr val="lt1"/>
              </a:solidFill>
              <a:latin typeface="Trebuchet MS"/>
              <a:ea typeface="Trebuchet MS"/>
              <a:cs typeface="Trebuchet MS"/>
              <a:sym typeface="Trebuchet MS"/>
            </a:endParaRPr>
          </a:p>
          <a:p>
            <a:pPr indent="0" lvl="0" marL="0" marR="0" rtl="0" algn="l">
              <a:spcBef>
                <a:spcPts val="0"/>
              </a:spcBef>
              <a:spcAft>
                <a:spcPts val="0"/>
              </a:spcAft>
              <a:buNone/>
            </a:pPr>
            <a:r>
              <a:rPr b="1" lang="en" sz="1200">
                <a:solidFill>
                  <a:srgbClr val="F08B54"/>
                </a:solidFill>
                <a:latin typeface="Trebuchet MS"/>
                <a:ea typeface="Trebuchet MS"/>
                <a:cs typeface="Trebuchet MS"/>
                <a:sym typeface="Trebuchet MS"/>
              </a:rPr>
              <a:t>Điều rút ra cho phụ huynh: Những bài kiểm tra này rất quan trọng và cần được thực hiện nghiêm túc. Hãy động viên con/em bạn chuẩn bị cho các kỳ thi.</a:t>
            </a:r>
            <a:endParaRPr b="1" sz="1200">
              <a:solidFill>
                <a:srgbClr val="F08B54"/>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34"/>
          <p:cNvSpPr txBox="1"/>
          <p:nvPr>
            <p:ph type="ctrTitle"/>
          </p:nvPr>
        </p:nvSpPr>
        <p:spPr>
          <a:xfrm>
            <a:off x="510242" y="2175215"/>
            <a:ext cx="8173800" cy="10299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Oswald"/>
              <a:buNone/>
            </a:pPr>
            <a:r>
              <a:rPr lang="en"/>
              <a:t>Paying For College</a:t>
            </a:r>
            <a:endParaRPr/>
          </a:p>
          <a:p>
            <a:pPr indent="0" lvl="0" marL="0" rtl="0" algn="ctr">
              <a:lnSpc>
                <a:spcPct val="90000"/>
              </a:lnSpc>
              <a:spcBef>
                <a:spcPts val="0"/>
              </a:spcBef>
              <a:spcAft>
                <a:spcPts val="0"/>
              </a:spcAft>
              <a:buClr>
                <a:schemeClr val="lt1"/>
              </a:buClr>
              <a:buSzPts val="4100"/>
              <a:buFont typeface="Oswald"/>
              <a:buNone/>
            </a:pPr>
            <a:r>
              <a:rPr lang="en">
                <a:solidFill>
                  <a:srgbClr val="F08B54"/>
                </a:solidFill>
              </a:rPr>
              <a:t>Chi trả cho đại học</a:t>
            </a:r>
            <a:endParaRPr>
              <a:solidFill>
                <a:srgbClr val="F08B54"/>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956" name="Shape 956"/>
        <p:cNvGrpSpPr/>
        <p:nvPr/>
      </p:nvGrpSpPr>
      <p:grpSpPr>
        <a:xfrm>
          <a:off x="0" y="0"/>
          <a:ext cx="0" cy="0"/>
          <a:chOff x="0" y="0"/>
          <a:chExt cx="0" cy="0"/>
        </a:xfrm>
      </p:grpSpPr>
      <p:pic>
        <p:nvPicPr>
          <p:cNvPr id="957" name="Google Shape;957;p135"/>
          <p:cNvPicPr preferRelativeResize="0"/>
          <p:nvPr/>
        </p:nvPicPr>
        <p:blipFill rotWithShape="1">
          <a:blip r:embed="rId3">
            <a:alphaModFix/>
          </a:blip>
          <a:srcRect b="0" l="0" r="0" t="0"/>
          <a:stretch/>
        </p:blipFill>
        <p:spPr>
          <a:xfrm>
            <a:off x="1371763" y="14751"/>
            <a:ext cx="6400474" cy="1727900"/>
          </a:xfrm>
          <a:prstGeom prst="rect">
            <a:avLst/>
          </a:prstGeom>
          <a:noFill/>
          <a:ln>
            <a:noFill/>
          </a:ln>
        </p:spPr>
      </p:pic>
      <p:sp>
        <p:nvSpPr>
          <p:cNvPr id="958" name="Google Shape;958;p135"/>
          <p:cNvSpPr txBox="1"/>
          <p:nvPr/>
        </p:nvSpPr>
        <p:spPr>
          <a:xfrm rot="-1491858">
            <a:off x="1493334" y="-46497"/>
            <a:ext cx="1912144" cy="145457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4500">
                <a:solidFill>
                  <a:schemeClr val="lt1"/>
                </a:solidFill>
                <a:latin typeface="Pinyon Script"/>
                <a:ea typeface="Pinyon Script"/>
                <a:cs typeface="Pinyon Script"/>
                <a:sym typeface="Pinyon Script"/>
              </a:rPr>
              <a:t>Types Of</a:t>
            </a:r>
            <a:endParaRPr sz="1100"/>
          </a:p>
        </p:txBody>
      </p:sp>
      <p:sp>
        <p:nvSpPr>
          <p:cNvPr id="959" name="Google Shape;959;p135"/>
          <p:cNvSpPr txBox="1"/>
          <p:nvPr/>
        </p:nvSpPr>
        <p:spPr>
          <a:xfrm>
            <a:off x="3846225" y="1875125"/>
            <a:ext cx="2458800" cy="715800"/>
          </a:xfrm>
          <a:prstGeom prst="rect">
            <a:avLst/>
          </a:prstGeom>
          <a:solidFill>
            <a:srgbClr val="1A5A06"/>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lt1"/>
                </a:solidFill>
                <a:latin typeface="Trebuchet MS"/>
                <a:ea typeface="Trebuchet MS"/>
                <a:cs typeface="Trebuchet MS"/>
                <a:sym typeface="Trebuchet MS"/>
              </a:rPr>
              <a:t>Student Work Study Program</a:t>
            </a:r>
            <a:endParaRPr>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rPr lang="en">
                <a:solidFill>
                  <a:srgbClr val="F16038"/>
                </a:solidFill>
                <a:latin typeface="Trebuchet MS"/>
                <a:ea typeface="Trebuchet MS"/>
                <a:cs typeface="Trebuchet MS"/>
                <a:sym typeface="Trebuchet MS"/>
              </a:rPr>
              <a:t>Chương trình Việc làm Sinh viên</a:t>
            </a:r>
            <a:endParaRPr sz="1100">
              <a:solidFill>
                <a:srgbClr val="F16038"/>
              </a:solidFill>
            </a:endParaRPr>
          </a:p>
        </p:txBody>
      </p:sp>
      <p:sp>
        <p:nvSpPr>
          <p:cNvPr id="960" name="Google Shape;960;p135"/>
          <p:cNvSpPr txBox="1"/>
          <p:nvPr/>
        </p:nvSpPr>
        <p:spPr>
          <a:xfrm>
            <a:off x="6781602" y="1875125"/>
            <a:ext cx="2314800" cy="715800"/>
          </a:xfrm>
          <a:prstGeom prst="rect">
            <a:avLst/>
          </a:prstGeom>
          <a:solidFill>
            <a:srgbClr val="1A5A06"/>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lt1"/>
                </a:solidFill>
                <a:latin typeface="Trebuchet MS"/>
                <a:ea typeface="Trebuchet MS"/>
                <a:cs typeface="Trebuchet MS"/>
                <a:sym typeface="Trebuchet MS"/>
              </a:rPr>
              <a:t>Loans</a:t>
            </a:r>
            <a:endParaRPr sz="1400">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t/>
            </a:r>
            <a:endParaRPr>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rPr lang="en">
                <a:solidFill>
                  <a:srgbClr val="F16038"/>
                </a:solidFill>
                <a:latin typeface="Trebuchet MS"/>
                <a:ea typeface="Trebuchet MS"/>
                <a:cs typeface="Trebuchet MS"/>
                <a:sym typeface="Trebuchet MS"/>
              </a:rPr>
              <a:t>Các khoản vay</a:t>
            </a:r>
            <a:endParaRPr sz="1400">
              <a:solidFill>
                <a:srgbClr val="F16038"/>
              </a:solidFill>
              <a:latin typeface="Trebuchet MS"/>
              <a:ea typeface="Trebuchet MS"/>
              <a:cs typeface="Trebuchet MS"/>
              <a:sym typeface="Trebuchet MS"/>
            </a:endParaRPr>
          </a:p>
        </p:txBody>
      </p:sp>
      <p:sp>
        <p:nvSpPr>
          <p:cNvPr id="961" name="Google Shape;961;p135"/>
          <p:cNvSpPr txBox="1"/>
          <p:nvPr/>
        </p:nvSpPr>
        <p:spPr>
          <a:xfrm>
            <a:off x="62275" y="2590925"/>
            <a:ext cx="3560400" cy="2270400"/>
          </a:xfrm>
          <a:prstGeom prst="rect">
            <a:avLst/>
          </a:prstGeom>
          <a:noFill/>
          <a:ln cap="flat" cmpd="sng" w="28575">
            <a:solidFill>
              <a:srgbClr val="464646"/>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en" sz="1300">
                <a:solidFill>
                  <a:schemeClr val="dk1"/>
                </a:solidFill>
                <a:latin typeface="Trebuchet MS"/>
                <a:ea typeface="Trebuchet MS"/>
                <a:cs typeface="Trebuchet MS"/>
                <a:sym typeface="Trebuchet MS"/>
              </a:rPr>
              <a:t>Typically based on financial need.</a:t>
            </a:r>
            <a:endParaRPr sz="13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rgbClr val="F16038"/>
                </a:solidFill>
                <a:latin typeface="Trebuchet MS"/>
                <a:ea typeface="Trebuchet MS"/>
                <a:cs typeface="Trebuchet MS"/>
                <a:sym typeface="Trebuchet MS"/>
              </a:rPr>
              <a:t>Thông thường dựa trên nhu cầu tài chính.</a:t>
            </a:r>
            <a:endParaRPr sz="1000">
              <a:solidFill>
                <a:srgbClr val="F16038"/>
              </a:solidFill>
            </a:endParaRPr>
          </a:p>
          <a:p>
            <a:pPr indent="0" lvl="0" marL="0" marR="0" rtl="0" algn="ctr">
              <a:spcBef>
                <a:spcPts val="0"/>
              </a:spcBef>
              <a:spcAft>
                <a:spcPts val="0"/>
              </a:spcAft>
              <a:buNone/>
            </a:pPr>
            <a:r>
              <a:t/>
            </a:r>
            <a:endParaRPr sz="8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chemeClr val="dk1"/>
                </a:solidFill>
                <a:latin typeface="Trebuchet MS"/>
                <a:ea typeface="Trebuchet MS"/>
                <a:cs typeface="Trebuchet MS"/>
                <a:sym typeface="Trebuchet MS"/>
              </a:rPr>
              <a:t>This money does not need to be paid back.</a:t>
            </a:r>
            <a:endParaRPr sz="13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rgbClr val="F16038"/>
                </a:solidFill>
                <a:latin typeface="Trebuchet MS"/>
                <a:ea typeface="Trebuchet MS"/>
                <a:cs typeface="Trebuchet MS"/>
                <a:sym typeface="Trebuchet MS"/>
              </a:rPr>
              <a:t>Số tiền này không cần phải trả lại.</a:t>
            </a:r>
            <a:endParaRPr sz="1000">
              <a:solidFill>
                <a:srgbClr val="F16038"/>
              </a:solidFill>
            </a:endParaRPr>
          </a:p>
          <a:p>
            <a:pPr indent="0" lvl="0" marL="0" marR="0" rtl="0" algn="ctr">
              <a:spcBef>
                <a:spcPts val="0"/>
              </a:spcBef>
              <a:spcAft>
                <a:spcPts val="0"/>
              </a:spcAft>
              <a:buNone/>
            </a:pPr>
            <a:r>
              <a:t/>
            </a:r>
            <a:endParaRPr sz="9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chemeClr val="dk1"/>
                </a:solidFill>
                <a:latin typeface="Trebuchet MS"/>
                <a:ea typeface="Trebuchet MS"/>
                <a:cs typeface="Trebuchet MS"/>
                <a:sym typeface="Trebuchet MS"/>
              </a:rPr>
              <a:t>Awards vary according to the family income.</a:t>
            </a:r>
            <a:endParaRPr sz="13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rgbClr val="F16038"/>
                </a:solidFill>
                <a:latin typeface="Trebuchet MS"/>
                <a:ea typeface="Trebuchet MS"/>
                <a:cs typeface="Trebuchet MS"/>
                <a:sym typeface="Trebuchet MS"/>
              </a:rPr>
              <a:t>Phần thưởng sẽ thay đổi tùy theo thu nhập của gia đình.</a:t>
            </a:r>
            <a:endParaRPr sz="1000">
              <a:solidFill>
                <a:srgbClr val="F16038"/>
              </a:solidFill>
            </a:endParaRPr>
          </a:p>
          <a:p>
            <a:pPr indent="0" lvl="0" marL="0" marR="0" rtl="0" algn="ctr">
              <a:spcBef>
                <a:spcPts val="0"/>
              </a:spcBef>
              <a:spcAft>
                <a:spcPts val="0"/>
              </a:spcAft>
              <a:buNone/>
            </a:pPr>
            <a:r>
              <a:t/>
            </a:r>
            <a:endParaRPr sz="9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chemeClr val="dk1"/>
                </a:solidFill>
                <a:latin typeface="Trebuchet MS"/>
                <a:ea typeface="Trebuchet MS"/>
                <a:cs typeface="Trebuchet MS"/>
                <a:sym typeface="Trebuchet MS"/>
              </a:rPr>
              <a:t>Funds can be limited.</a:t>
            </a:r>
            <a:endParaRPr sz="13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rgbClr val="F16038"/>
                </a:solidFill>
                <a:latin typeface="Trebuchet MS"/>
                <a:ea typeface="Trebuchet MS"/>
                <a:cs typeface="Trebuchet MS"/>
                <a:sym typeface="Trebuchet MS"/>
              </a:rPr>
              <a:t>Kinh phí có thể bị hạn chế.</a:t>
            </a:r>
            <a:endParaRPr sz="1300">
              <a:solidFill>
                <a:schemeClr val="dk1"/>
              </a:solidFill>
              <a:latin typeface="Trebuchet MS"/>
              <a:ea typeface="Trebuchet MS"/>
              <a:cs typeface="Trebuchet MS"/>
              <a:sym typeface="Trebuchet MS"/>
            </a:endParaRPr>
          </a:p>
        </p:txBody>
      </p:sp>
      <p:sp>
        <p:nvSpPr>
          <p:cNvPr id="962" name="Google Shape;962;p135"/>
          <p:cNvSpPr txBox="1"/>
          <p:nvPr/>
        </p:nvSpPr>
        <p:spPr>
          <a:xfrm>
            <a:off x="3846225" y="2590925"/>
            <a:ext cx="2458800" cy="2224200"/>
          </a:xfrm>
          <a:prstGeom prst="rect">
            <a:avLst/>
          </a:prstGeom>
          <a:noFill/>
          <a:ln cap="flat" cmpd="sng" w="28575">
            <a:solidFill>
              <a:srgbClr val="464646"/>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dk1"/>
                </a:solidFill>
                <a:latin typeface="Trebuchet MS"/>
                <a:ea typeface="Trebuchet MS"/>
                <a:cs typeface="Trebuchet MS"/>
                <a:sym typeface="Trebuchet MS"/>
              </a:rPr>
              <a:t>Aid that is awarded for working at your college. Award is your paycheck throughout the year.</a:t>
            </a:r>
            <a:endParaRPr sz="14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t/>
            </a:r>
            <a:endParaRPr>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a:solidFill>
                  <a:srgbClr val="F16038"/>
                </a:solidFill>
                <a:latin typeface="Trebuchet MS"/>
                <a:ea typeface="Trebuchet MS"/>
                <a:cs typeface="Trebuchet MS"/>
                <a:sym typeface="Trebuchet MS"/>
              </a:rPr>
              <a:t>Khoản hỗ trợ được trao khi làm việc tại trường đại học của bạn. Phần thưởng là tiền lương của bạn trong suốt cả năm.</a:t>
            </a:r>
            <a:endParaRPr sz="1400">
              <a:solidFill>
                <a:srgbClr val="F16038"/>
              </a:solidFill>
              <a:latin typeface="Trebuchet MS"/>
              <a:ea typeface="Trebuchet MS"/>
              <a:cs typeface="Trebuchet MS"/>
              <a:sym typeface="Trebuchet MS"/>
            </a:endParaRPr>
          </a:p>
        </p:txBody>
      </p:sp>
      <p:sp>
        <p:nvSpPr>
          <p:cNvPr id="963" name="Google Shape;963;p135"/>
          <p:cNvSpPr txBox="1"/>
          <p:nvPr/>
        </p:nvSpPr>
        <p:spPr>
          <a:xfrm>
            <a:off x="6781600" y="2590925"/>
            <a:ext cx="2314800" cy="2224200"/>
          </a:xfrm>
          <a:prstGeom prst="rect">
            <a:avLst/>
          </a:prstGeom>
          <a:noFill/>
          <a:ln cap="flat" cmpd="sng" w="28575">
            <a:solidFill>
              <a:srgbClr val="464646"/>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dk1"/>
                </a:solidFill>
                <a:latin typeface="Trebuchet MS"/>
                <a:ea typeface="Trebuchet MS"/>
                <a:cs typeface="Trebuchet MS"/>
                <a:sym typeface="Trebuchet MS"/>
              </a:rPr>
              <a:t>This is borrowed money that must </a:t>
            </a:r>
            <a:r>
              <a:rPr lang="en" sz="1400">
                <a:solidFill>
                  <a:schemeClr val="dk1"/>
                </a:solidFill>
                <a:latin typeface="Trebuchet MS"/>
                <a:ea typeface="Trebuchet MS"/>
                <a:cs typeface="Trebuchet MS"/>
                <a:sym typeface="Trebuchet MS"/>
              </a:rPr>
              <a:t>b</a:t>
            </a:r>
            <a:r>
              <a:rPr lang="en" sz="1400">
                <a:solidFill>
                  <a:schemeClr val="dk1"/>
                </a:solidFill>
                <a:latin typeface="Trebuchet MS"/>
                <a:ea typeface="Trebuchet MS"/>
                <a:cs typeface="Trebuchet MS"/>
                <a:sym typeface="Trebuchet MS"/>
              </a:rPr>
              <a:t>y</a:t>
            </a:r>
            <a:r>
              <a:rPr lang="en" sz="1400">
                <a:solidFill>
                  <a:schemeClr val="dk1"/>
                </a:solidFill>
                <a:latin typeface="Trebuchet MS"/>
                <a:ea typeface="Trebuchet MS"/>
                <a:cs typeface="Trebuchet MS"/>
                <a:sym typeface="Trebuchet MS"/>
              </a:rPr>
              <a:t> paid back plus interest.</a:t>
            </a:r>
            <a:endParaRPr>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t/>
            </a:r>
            <a:endParaRPr>
              <a:solidFill>
                <a:srgbClr val="F16038"/>
              </a:solidFill>
              <a:latin typeface="Trebuchet MS"/>
              <a:ea typeface="Trebuchet MS"/>
              <a:cs typeface="Trebuchet MS"/>
              <a:sym typeface="Trebuchet MS"/>
            </a:endParaRPr>
          </a:p>
          <a:p>
            <a:pPr indent="0" lvl="0" marL="0" marR="0" rtl="0" algn="ctr">
              <a:spcBef>
                <a:spcPts val="0"/>
              </a:spcBef>
              <a:spcAft>
                <a:spcPts val="0"/>
              </a:spcAft>
              <a:buNone/>
            </a:pPr>
            <a:r>
              <a:t/>
            </a:r>
            <a:endParaRPr>
              <a:solidFill>
                <a:srgbClr val="F16038"/>
              </a:solidFill>
              <a:latin typeface="Trebuchet MS"/>
              <a:ea typeface="Trebuchet MS"/>
              <a:cs typeface="Trebuchet MS"/>
              <a:sym typeface="Trebuchet MS"/>
            </a:endParaRPr>
          </a:p>
          <a:p>
            <a:pPr indent="0" lvl="0" marL="0" marR="0" rtl="0" algn="ctr">
              <a:spcBef>
                <a:spcPts val="0"/>
              </a:spcBef>
              <a:spcAft>
                <a:spcPts val="0"/>
              </a:spcAft>
              <a:buNone/>
            </a:pPr>
            <a:r>
              <a:rPr lang="en">
                <a:solidFill>
                  <a:srgbClr val="F16038"/>
                </a:solidFill>
                <a:latin typeface="Trebuchet MS"/>
                <a:ea typeface="Trebuchet MS"/>
                <a:cs typeface="Trebuchet MS"/>
                <a:sym typeface="Trebuchet MS"/>
              </a:rPr>
              <a:t>Đây là khoản tiền vay sẽ phải trả lại cộng với tiền lãi.</a:t>
            </a:r>
            <a:endParaRPr sz="1100">
              <a:solidFill>
                <a:srgbClr val="F16038"/>
              </a:solidFill>
            </a:endParaRPr>
          </a:p>
          <a:p>
            <a:pPr indent="0" lvl="0" marL="0" marR="0" rtl="0" algn="ctr">
              <a:spcBef>
                <a:spcPts val="0"/>
              </a:spcBef>
              <a:spcAft>
                <a:spcPts val="0"/>
              </a:spcAft>
              <a:buNone/>
            </a:pPr>
            <a:r>
              <a:rPr lang="en" sz="1400">
                <a:solidFill>
                  <a:schemeClr val="dk1"/>
                </a:solidFill>
                <a:latin typeface="Trebuchet MS"/>
                <a:ea typeface="Trebuchet MS"/>
                <a:cs typeface="Trebuchet MS"/>
                <a:sym typeface="Trebuchet MS"/>
              </a:rPr>
              <a:t> </a:t>
            </a:r>
            <a:endParaRPr sz="14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t/>
            </a:r>
            <a:endParaRPr sz="1400">
              <a:solidFill>
                <a:schemeClr val="dk1"/>
              </a:solidFill>
              <a:latin typeface="Trebuchet MS"/>
              <a:ea typeface="Trebuchet MS"/>
              <a:cs typeface="Trebuchet MS"/>
              <a:sym typeface="Trebuchet MS"/>
            </a:endParaRPr>
          </a:p>
        </p:txBody>
      </p:sp>
      <p:sp>
        <p:nvSpPr>
          <p:cNvPr id="964" name="Google Shape;964;p135"/>
          <p:cNvSpPr txBox="1"/>
          <p:nvPr/>
        </p:nvSpPr>
        <p:spPr>
          <a:xfrm>
            <a:off x="62275" y="1875125"/>
            <a:ext cx="3560400" cy="700200"/>
          </a:xfrm>
          <a:prstGeom prst="rect">
            <a:avLst/>
          </a:prstGeom>
          <a:solidFill>
            <a:srgbClr val="1A5A06"/>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lt1"/>
                </a:solidFill>
                <a:latin typeface="Trebuchet MS"/>
                <a:ea typeface="Trebuchet MS"/>
                <a:cs typeface="Trebuchet MS"/>
                <a:sym typeface="Trebuchet MS"/>
              </a:rPr>
              <a:t>Grants (Gift Aid or Award)</a:t>
            </a:r>
            <a:endParaRPr sz="1400">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t/>
            </a:r>
            <a:endParaRPr>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rgbClr val="F16038"/>
                </a:solidFill>
                <a:latin typeface="Trebuchet MS"/>
                <a:ea typeface="Trebuchet MS"/>
                <a:cs typeface="Trebuchet MS"/>
                <a:sym typeface="Trebuchet MS"/>
              </a:rPr>
              <a:t>Trợ cấp (Trợ cấp quà tặng hoặc phần thưởng)</a:t>
            </a:r>
            <a:endParaRPr sz="1000">
              <a:solidFill>
                <a:srgbClr val="F16038"/>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36"/>
          <p:cNvSpPr txBox="1"/>
          <p:nvPr>
            <p:ph idx="1" type="body"/>
          </p:nvPr>
        </p:nvSpPr>
        <p:spPr>
          <a:xfrm>
            <a:off x="3272250" y="1879000"/>
            <a:ext cx="2455800" cy="29151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Clr>
                <a:schemeClr val="dk1"/>
              </a:buClr>
              <a:buSzPts val="2400"/>
              <a:buNone/>
            </a:pPr>
            <a:r>
              <a:rPr lang="en" sz="1700"/>
              <a:t>Unlike student loans, scholarships are considered gift aid, meaning they don't have to be repaid.</a:t>
            </a:r>
            <a:r>
              <a:rPr lang="en" sz="1700">
                <a:solidFill>
                  <a:srgbClr val="F16038"/>
                </a:solidFill>
              </a:rPr>
              <a:t> </a:t>
            </a:r>
            <a:endParaRPr sz="1700">
              <a:solidFill>
                <a:srgbClr val="F16038"/>
              </a:solidFill>
            </a:endParaRPr>
          </a:p>
          <a:p>
            <a:pPr indent="0" lvl="0" marL="0" rtl="0" algn="ctr">
              <a:lnSpc>
                <a:spcPct val="100000"/>
              </a:lnSpc>
              <a:spcBef>
                <a:spcPts val="0"/>
              </a:spcBef>
              <a:spcAft>
                <a:spcPts val="0"/>
              </a:spcAft>
              <a:buClr>
                <a:schemeClr val="dk1"/>
              </a:buClr>
              <a:buSzPts val="2400"/>
              <a:buNone/>
            </a:pPr>
            <a:r>
              <a:rPr lang="en" sz="1700">
                <a:solidFill>
                  <a:srgbClr val="F16038"/>
                </a:solidFill>
              </a:rPr>
              <a:t>Không giống như các khoản vay sinh viên, học bổng được coi là viện trợ quà tặng, có nghĩa là không phải hoàn trả.</a:t>
            </a:r>
            <a:endParaRPr sz="1700">
              <a:solidFill>
                <a:srgbClr val="F16038"/>
              </a:solidFill>
            </a:endParaRPr>
          </a:p>
          <a:p>
            <a:pPr indent="0" lvl="0" marL="177800" rtl="0" algn="l">
              <a:lnSpc>
                <a:spcPct val="90000"/>
              </a:lnSpc>
              <a:spcBef>
                <a:spcPts val="800"/>
              </a:spcBef>
              <a:spcAft>
                <a:spcPts val="0"/>
              </a:spcAft>
              <a:buClr>
                <a:schemeClr val="dk1"/>
              </a:buClr>
              <a:buSzPts val="3000"/>
              <a:buNone/>
            </a:pPr>
            <a:r>
              <a:t/>
            </a:r>
            <a:endParaRPr sz="2400">
              <a:solidFill>
                <a:srgbClr val="F16038"/>
              </a:solidFill>
            </a:endParaRPr>
          </a:p>
        </p:txBody>
      </p:sp>
      <p:sp>
        <p:nvSpPr>
          <p:cNvPr id="971" name="Google Shape;971;p136"/>
          <p:cNvSpPr txBox="1"/>
          <p:nvPr>
            <p:ph type="title"/>
          </p:nvPr>
        </p:nvSpPr>
        <p:spPr>
          <a:xfrm>
            <a:off x="247492" y="549490"/>
            <a:ext cx="6698700" cy="810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Calibri"/>
              <a:buNone/>
            </a:pPr>
            <a:r>
              <a:rPr lang="en"/>
              <a:t>What are scholarships?</a:t>
            </a:r>
            <a:endParaRPr/>
          </a:p>
          <a:p>
            <a:pPr indent="0" lvl="0" marL="0" rtl="0" algn="l">
              <a:lnSpc>
                <a:spcPct val="90000"/>
              </a:lnSpc>
              <a:spcBef>
                <a:spcPts val="0"/>
              </a:spcBef>
              <a:spcAft>
                <a:spcPts val="0"/>
              </a:spcAft>
              <a:buClr>
                <a:schemeClr val="dk1"/>
              </a:buClr>
              <a:buSzPct val="100000"/>
              <a:buFont typeface="Calibri"/>
              <a:buNone/>
            </a:pPr>
            <a:r>
              <a:rPr lang="en">
                <a:solidFill>
                  <a:srgbClr val="F16038"/>
                </a:solidFill>
              </a:rPr>
              <a:t>Học bổng là gì?</a:t>
            </a:r>
            <a:endParaRPr>
              <a:solidFill>
                <a:srgbClr val="F16038"/>
              </a:solidFill>
            </a:endParaRPr>
          </a:p>
        </p:txBody>
      </p:sp>
      <p:sp>
        <p:nvSpPr>
          <p:cNvPr id="972" name="Google Shape;972;p136"/>
          <p:cNvSpPr/>
          <p:nvPr/>
        </p:nvSpPr>
        <p:spPr>
          <a:xfrm>
            <a:off x="57301" y="2585651"/>
            <a:ext cx="190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 </a:t>
            </a:r>
            <a:endParaRPr sz="1100"/>
          </a:p>
        </p:txBody>
      </p:sp>
      <p:pic>
        <p:nvPicPr>
          <p:cNvPr descr="Counseling Center / Scholarships" id="973" name="Google Shape;973;p136"/>
          <p:cNvPicPr preferRelativeResize="0"/>
          <p:nvPr/>
        </p:nvPicPr>
        <p:blipFill rotWithShape="1">
          <a:blip r:embed="rId3">
            <a:alphaModFix/>
          </a:blip>
          <a:srcRect b="50339" l="0" r="0" t="0"/>
          <a:stretch/>
        </p:blipFill>
        <p:spPr>
          <a:xfrm>
            <a:off x="231565" y="-212703"/>
            <a:ext cx="3686175" cy="805324"/>
          </a:xfrm>
          <a:prstGeom prst="rect">
            <a:avLst/>
          </a:prstGeom>
          <a:noFill/>
          <a:ln>
            <a:noFill/>
          </a:ln>
        </p:spPr>
      </p:pic>
      <p:sp>
        <p:nvSpPr>
          <p:cNvPr id="974" name="Google Shape;974;p136"/>
          <p:cNvSpPr/>
          <p:nvPr/>
        </p:nvSpPr>
        <p:spPr>
          <a:xfrm>
            <a:off x="1002396" y="1600200"/>
            <a:ext cx="1272000" cy="1112700"/>
          </a:xfrm>
          <a:prstGeom prst="hexagon">
            <a:avLst>
              <a:gd fmla="val 25000" name="adj"/>
              <a:gd fmla="val 115470" name="vf"/>
            </a:avLst>
          </a:prstGeom>
          <a:solidFill>
            <a:srgbClr val="990033"/>
          </a:solidFill>
          <a:ln>
            <a:noFill/>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5" name="Google Shape;975;p136"/>
          <p:cNvSpPr/>
          <p:nvPr/>
        </p:nvSpPr>
        <p:spPr>
          <a:xfrm>
            <a:off x="0" y="2156550"/>
            <a:ext cx="12720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6" name="Google Shape;976;p136"/>
          <p:cNvSpPr/>
          <p:nvPr/>
        </p:nvSpPr>
        <p:spPr>
          <a:xfrm>
            <a:off x="2002096" y="2156550"/>
            <a:ext cx="12720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7" name="Google Shape;977;p136"/>
          <p:cNvSpPr/>
          <p:nvPr/>
        </p:nvSpPr>
        <p:spPr>
          <a:xfrm>
            <a:off x="2002096" y="3261161"/>
            <a:ext cx="12720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8" name="Google Shape;978;p136"/>
          <p:cNvSpPr/>
          <p:nvPr/>
        </p:nvSpPr>
        <p:spPr>
          <a:xfrm>
            <a:off x="0" y="3269252"/>
            <a:ext cx="12720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9" name="Google Shape;979;p136"/>
          <p:cNvSpPr/>
          <p:nvPr/>
        </p:nvSpPr>
        <p:spPr>
          <a:xfrm>
            <a:off x="998026" y="3809421"/>
            <a:ext cx="12720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0" name="Google Shape;980;p136"/>
          <p:cNvSpPr txBox="1"/>
          <p:nvPr/>
        </p:nvSpPr>
        <p:spPr>
          <a:xfrm>
            <a:off x="894237" y="1752601"/>
            <a:ext cx="1432800" cy="823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Academics</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Field of Study</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HS Grades</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Major</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Test Scores</a:t>
            </a:r>
            <a:endParaRPr sz="900">
              <a:solidFill>
                <a:schemeClr val="lt1"/>
              </a:solidFill>
              <a:latin typeface="Calibri"/>
              <a:ea typeface="Calibri"/>
              <a:cs typeface="Calibri"/>
              <a:sym typeface="Calibri"/>
            </a:endParaRPr>
          </a:p>
        </p:txBody>
      </p:sp>
      <p:sp>
        <p:nvSpPr>
          <p:cNvPr id="981" name="Google Shape;981;p136"/>
          <p:cNvSpPr txBox="1"/>
          <p:nvPr/>
        </p:nvSpPr>
        <p:spPr>
          <a:xfrm>
            <a:off x="1921824" y="2361025"/>
            <a:ext cx="1432800" cy="823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Background</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Culture</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Ethnicity</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First-Gen</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Religion</a:t>
            </a:r>
            <a:endParaRPr sz="900">
              <a:solidFill>
                <a:schemeClr val="lt1"/>
              </a:solidFill>
              <a:latin typeface="Calibri"/>
              <a:ea typeface="Calibri"/>
              <a:cs typeface="Calibri"/>
              <a:sym typeface="Calibri"/>
            </a:endParaRPr>
          </a:p>
        </p:txBody>
      </p:sp>
      <p:sp>
        <p:nvSpPr>
          <p:cNvPr id="982" name="Google Shape;982;p136"/>
          <p:cNvSpPr txBox="1"/>
          <p:nvPr/>
        </p:nvSpPr>
        <p:spPr>
          <a:xfrm>
            <a:off x="1927844" y="3468919"/>
            <a:ext cx="1432800" cy="638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Other</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Company Sponsored</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Government Sponsored</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Graduate School</a:t>
            </a:r>
            <a:endParaRPr sz="800">
              <a:solidFill>
                <a:schemeClr val="lt1"/>
              </a:solidFill>
              <a:latin typeface="Calibri"/>
              <a:ea typeface="Calibri"/>
              <a:cs typeface="Calibri"/>
              <a:sym typeface="Calibri"/>
            </a:endParaRPr>
          </a:p>
        </p:txBody>
      </p:sp>
      <p:sp>
        <p:nvSpPr>
          <p:cNvPr id="983" name="Google Shape;983;p136"/>
          <p:cNvSpPr txBox="1"/>
          <p:nvPr/>
        </p:nvSpPr>
        <p:spPr>
          <a:xfrm>
            <a:off x="894237" y="4012355"/>
            <a:ext cx="1432800" cy="823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Skills</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Art</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Dance</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Sports</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Writing</a:t>
            </a:r>
            <a:endParaRPr sz="900">
              <a:solidFill>
                <a:schemeClr val="lt1"/>
              </a:solidFill>
              <a:latin typeface="Calibri"/>
              <a:ea typeface="Calibri"/>
              <a:cs typeface="Calibri"/>
              <a:sym typeface="Calibri"/>
            </a:endParaRPr>
          </a:p>
        </p:txBody>
      </p:sp>
      <p:sp>
        <p:nvSpPr>
          <p:cNvPr id="984" name="Google Shape;984;p136"/>
          <p:cNvSpPr txBox="1"/>
          <p:nvPr/>
        </p:nvSpPr>
        <p:spPr>
          <a:xfrm>
            <a:off x="-121363" y="3389781"/>
            <a:ext cx="1432800" cy="838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Financial </a:t>
            </a:r>
            <a:endParaRPr sz="1100"/>
          </a:p>
          <a:p>
            <a:pPr indent="0" lvl="0" marL="0" marR="0" rtl="0" algn="ctr">
              <a:spcBef>
                <a:spcPts val="0"/>
              </a:spcBef>
              <a:spcAft>
                <a:spcPts val="0"/>
              </a:spcAft>
              <a:buNone/>
            </a:pPr>
            <a:r>
              <a:rPr b="1" lang="en" sz="1300">
                <a:solidFill>
                  <a:schemeClr val="lt1"/>
                </a:solidFill>
                <a:latin typeface="Calibri"/>
                <a:ea typeface="Calibri"/>
                <a:cs typeface="Calibri"/>
                <a:sym typeface="Calibri"/>
              </a:rPr>
              <a:t>Need</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Family Income</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Financial Aid Eligibility</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Parent Education</a:t>
            </a:r>
            <a:endParaRPr sz="800">
              <a:solidFill>
                <a:schemeClr val="lt1"/>
              </a:solidFill>
              <a:latin typeface="Calibri"/>
              <a:ea typeface="Calibri"/>
              <a:cs typeface="Calibri"/>
              <a:sym typeface="Calibri"/>
            </a:endParaRPr>
          </a:p>
        </p:txBody>
      </p:sp>
      <p:sp>
        <p:nvSpPr>
          <p:cNvPr id="985" name="Google Shape;985;p136"/>
          <p:cNvSpPr txBox="1"/>
          <p:nvPr/>
        </p:nvSpPr>
        <p:spPr>
          <a:xfrm>
            <a:off x="-133350" y="2342753"/>
            <a:ext cx="1432800" cy="684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Activities</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Leadership</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Military</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Volunteer Work</a:t>
            </a:r>
            <a:endParaRPr sz="900">
              <a:solidFill>
                <a:schemeClr val="lt1"/>
              </a:solidFill>
              <a:latin typeface="Calibri"/>
              <a:ea typeface="Calibri"/>
              <a:cs typeface="Calibri"/>
              <a:sym typeface="Calibri"/>
            </a:endParaRPr>
          </a:p>
        </p:txBody>
      </p:sp>
      <p:sp>
        <p:nvSpPr>
          <p:cNvPr id="986" name="Google Shape;986;p136"/>
          <p:cNvSpPr/>
          <p:nvPr/>
        </p:nvSpPr>
        <p:spPr>
          <a:xfrm>
            <a:off x="1156256" y="3195647"/>
            <a:ext cx="1114800" cy="484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Scholarship </a:t>
            </a:r>
            <a:endParaRPr sz="1100"/>
          </a:p>
          <a:p>
            <a:pPr indent="0" lvl="0" marL="0" marR="0" rtl="0" algn="ctr">
              <a:spcBef>
                <a:spcPts val="0"/>
              </a:spcBef>
              <a:spcAft>
                <a:spcPts val="0"/>
              </a:spcAft>
              <a:buNone/>
            </a:pPr>
            <a:r>
              <a:rPr b="1" lang="en" sz="1400">
                <a:solidFill>
                  <a:schemeClr val="dk1"/>
                </a:solidFill>
                <a:latin typeface="Calibri"/>
                <a:ea typeface="Calibri"/>
                <a:cs typeface="Calibri"/>
                <a:sym typeface="Calibri"/>
              </a:rPr>
              <a:t>Types</a:t>
            </a:r>
            <a:endParaRPr b="1" sz="1400">
              <a:solidFill>
                <a:schemeClr val="dk1"/>
              </a:solidFill>
              <a:latin typeface="Calibri"/>
              <a:ea typeface="Calibri"/>
              <a:cs typeface="Calibri"/>
              <a:sym typeface="Calibri"/>
            </a:endParaRPr>
          </a:p>
        </p:txBody>
      </p:sp>
      <p:pic>
        <p:nvPicPr>
          <p:cNvPr id="987" name="Google Shape;987;p136"/>
          <p:cNvPicPr preferRelativeResize="0"/>
          <p:nvPr/>
        </p:nvPicPr>
        <p:blipFill rotWithShape="1">
          <a:blip r:embed="rId4">
            <a:alphaModFix/>
          </a:blip>
          <a:srcRect b="0" l="0" r="0" t="0"/>
          <a:stretch/>
        </p:blipFill>
        <p:spPr>
          <a:xfrm>
            <a:off x="1419927" y="2614080"/>
            <a:ext cx="520949" cy="631416"/>
          </a:xfrm>
          <a:prstGeom prst="rect">
            <a:avLst/>
          </a:prstGeom>
          <a:noFill/>
          <a:ln>
            <a:noFill/>
          </a:ln>
        </p:spPr>
      </p:pic>
      <p:sp>
        <p:nvSpPr>
          <p:cNvPr id="988" name="Google Shape;988;p136"/>
          <p:cNvSpPr/>
          <p:nvPr/>
        </p:nvSpPr>
        <p:spPr>
          <a:xfrm>
            <a:off x="6773912" y="1600200"/>
            <a:ext cx="1327200" cy="1112700"/>
          </a:xfrm>
          <a:prstGeom prst="hexagon">
            <a:avLst>
              <a:gd fmla="val 25000" name="adj"/>
              <a:gd fmla="val 115470" name="vf"/>
            </a:avLst>
          </a:prstGeom>
          <a:solidFill>
            <a:srgbClr val="990033"/>
          </a:solidFill>
          <a:ln>
            <a:noFill/>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9" name="Google Shape;989;p136"/>
          <p:cNvSpPr/>
          <p:nvPr/>
        </p:nvSpPr>
        <p:spPr>
          <a:xfrm>
            <a:off x="5728050" y="2156552"/>
            <a:ext cx="13272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0" name="Google Shape;990;p136"/>
          <p:cNvSpPr/>
          <p:nvPr/>
        </p:nvSpPr>
        <p:spPr>
          <a:xfrm>
            <a:off x="7816961" y="2156552"/>
            <a:ext cx="13272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1" name="Google Shape;991;p136"/>
          <p:cNvSpPr/>
          <p:nvPr/>
        </p:nvSpPr>
        <p:spPr>
          <a:xfrm>
            <a:off x="7816961" y="3261164"/>
            <a:ext cx="13272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2" name="Google Shape;992;p136"/>
          <p:cNvSpPr/>
          <p:nvPr/>
        </p:nvSpPr>
        <p:spPr>
          <a:xfrm>
            <a:off x="5728050" y="3269254"/>
            <a:ext cx="13272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3" name="Google Shape;993;p136"/>
          <p:cNvSpPr/>
          <p:nvPr/>
        </p:nvSpPr>
        <p:spPr>
          <a:xfrm>
            <a:off x="6769352" y="3809424"/>
            <a:ext cx="13272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4" name="Google Shape;994;p136"/>
          <p:cNvSpPr txBox="1"/>
          <p:nvPr/>
        </p:nvSpPr>
        <p:spPr>
          <a:xfrm>
            <a:off x="6728230" y="1600199"/>
            <a:ext cx="1395000" cy="885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1100"/>
              <a:buNone/>
            </a:pPr>
            <a:r>
              <a:rPr b="1" lang="en" sz="1200">
                <a:solidFill>
                  <a:srgbClr val="F08B54"/>
                </a:solidFill>
                <a:latin typeface="Calibri"/>
                <a:ea typeface="Calibri"/>
                <a:cs typeface="Calibri"/>
                <a:sym typeface="Calibri"/>
              </a:rPr>
              <a:t>Học thuật</a:t>
            </a:r>
            <a:endParaRPr b="1" sz="1200">
              <a:solidFill>
                <a:srgbClr val="F08B54"/>
              </a:solidFill>
              <a:latin typeface="Calibri"/>
              <a:ea typeface="Calibri"/>
              <a:cs typeface="Calibri"/>
              <a:sym typeface="Calibri"/>
            </a:endParaRPr>
          </a:p>
          <a:p>
            <a:pPr indent="0" lvl="0" marL="0" marR="0" rtl="0" algn="ctr">
              <a:spcBef>
                <a:spcPts val="600"/>
              </a:spcBef>
              <a:spcAft>
                <a:spcPts val="0"/>
              </a:spcAft>
              <a:buSzPts val="1100"/>
              <a:buNone/>
            </a:pPr>
            <a:r>
              <a:rPr lang="en" sz="900">
                <a:solidFill>
                  <a:srgbClr val="F08B54"/>
                </a:solidFill>
                <a:latin typeface="Calibri"/>
                <a:ea typeface="Calibri"/>
                <a:cs typeface="Calibri"/>
                <a:sym typeface="Calibri"/>
              </a:rPr>
              <a:t>Ngành học</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Điểm HS</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Chuyên ngành</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Điểm kiểm tra</a:t>
            </a:r>
            <a:endParaRPr sz="900">
              <a:solidFill>
                <a:srgbClr val="F08B54"/>
              </a:solidFill>
              <a:latin typeface="Calibri"/>
              <a:ea typeface="Calibri"/>
              <a:cs typeface="Calibri"/>
              <a:sym typeface="Calibri"/>
            </a:endParaRPr>
          </a:p>
        </p:txBody>
      </p:sp>
      <p:sp>
        <p:nvSpPr>
          <p:cNvPr id="995" name="Google Shape;995;p136"/>
          <p:cNvSpPr txBox="1"/>
          <p:nvPr/>
        </p:nvSpPr>
        <p:spPr>
          <a:xfrm>
            <a:off x="7735559" y="2330266"/>
            <a:ext cx="1395000" cy="885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100"/>
              <a:buFont typeface="Arial"/>
              <a:buNone/>
            </a:pPr>
            <a:r>
              <a:rPr b="1" lang="en" sz="1200">
                <a:solidFill>
                  <a:srgbClr val="F08B54"/>
                </a:solidFill>
                <a:latin typeface="Calibri"/>
                <a:ea typeface="Calibri"/>
                <a:cs typeface="Calibri"/>
                <a:sym typeface="Calibri"/>
              </a:rPr>
              <a:t>Lý lịch</a:t>
            </a:r>
            <a:endParaRPr b="1" sz="1200">
              <a:solidFill>
                <a:srgbClr val="F08B54"/>
              </a:solidFill>
              <a:latin typeface="Calibri"/>
              <a:ea typeface="Calibri"/>
              <a:cs typeface="Calibri"/>
              <a:sym typeface="Calibri"/>
            </a:endParaRPr>
          </a:p>
          <a:p>
            <a:pPr indent="0" lvl="0" marL="0" marR="0" rtl="0" algn="ctr">
              <a:spcBef>
                <a:spcPts val="600"/>
              </a:spcBef>
              <a:spcAft>
                <a:spcPts val="0"/>
              </a:spcAft>
              <a:buSzPts val="1100"/>
              <a:buNone/>
            </a:pPr>
            <a:r>
              <a:rPr lang="en" sz="900">
                <a:solidFill>
                  <a:srgbClr val="F08B54"/>
                </a:solidFill>
                <a:latin typeface="Calibri"/>
                <a:ea typeface="Calibri"/>
                <a:cs typeface="Calibri"/>
                <a:sym typeface="Calibri"/>
              </a:rPr>
              <a:t>Văn hoá</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Dân tộc</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Thế hệ đầu tiên</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Tôn giáo</a:t>
            </a:r>
            <a:endParaRPr sz="900">
              <a:solidFill>
                <a:srgbClr val="F08B54"/>
              </a:solidFill>
              <a:latin typeface="Calibri"/>
              <a:ea typeface="Calibri"/>
              <a:cs typeface="Calibri"/>
              <a:sym typeface="Calibri"/>
            </a:endParaRPr>
          </a:p>
        </p:txBody>
      </p:sp>
      <p:sp>
        <p:nvSpPr>
          <p:cNvPr id="996" name="Google Shape;996;p136"/>
          <p:cNvSpPr txBox="1"/>
          <p:nvPr/>
        </p:nvSpPr>
        <p:spPr>
          <a:xfrm>
            <a:off x="7734595" y="3416117"/>
            <a:ext cx="1395000" cy="1008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100"/>
              <a:buFont typeface="Arial"/>
              <a:buNone/>
            </a:pPr>
            <a:r>
              <a:rPr b="1" lang="en" sz="1200">
                <a:solidFill>
                  <a:srgbClr val="F08B54"/>
                </a:solidFill>
                <a:latin typeface="Calibri"/>
                <a:ea typeface="Calibri"/>
                <a:cs typeface="Calibri"/>
                <a:sym typeface="Calibri"/>
              </a:rPr>
              <a:t>Khác</a:t>
            </a:r>
            <a:endParaRPr b="1" sz="1200">
              <a:solidFill>
                <a:srgbClr val="F08B54"/>
              </a:solidFill>
              <a:latin typeface="Calibri"/>
              <a:ea typeface="Calibri"/>
              <a:cs typeface="Calibri"/>
              <a:sym typeface="Calibri"/>
            </a:endParaRPr>
          </a:p>
          <a:p>
            <a:pPr indent="0" lvl="0" marL="0" marR="0" rtl="0" algn="ctr">
              <a:spcBef>
                <a:spcPts val="600"/>
              </a:spcBef>
              <a:spcAft>
                <a:spcPts val="0"/>
              </a:spcAft>
              <a:buClr>
                <a:schemeClr val="dk1"/>
              </a:buClr>
              <a:buSzPts val="1100"/>
              <a:buFont typeface="Arial"/>
              <a:buNone/>
            </a:pPr>
            <a:r>
              <a:rPr lang="en" sz="900">
                <a:solidFill>
                  <a:srgbClr val="F08B54"/>
                </a:solidFill>
                <a:latin typeface="Calibri"/>
                <a:ea typeface="Calibri"/>
                <a:cs typeface="Calibri"/>
                <a:sym typeface="Calibri"/>
              </a:rPr>
              <a:t>Được công ty tài trợ</a:t>
            </a:r>
            <a:endParaRPr sz="900">
              <a:solidFill>
                <a:srgbClr val="F08B54"/>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rPr lang="en" sz="900">
                <a:solidFill>
                  <a:srgbClr val="F08B54"/>
                </a:solidFill>
                <a:latin typeface="Calibri"/>
                <a:ea typeface="Calibri"/>
                <a:cs typeface="Calibri"/>
                <a:sym typeface="Calibri"/>
              </a:rPr>
              <a:t>Được Chính phủ tài trợ</a:t>
            </a:r>
            <a:endParaRPr sz="900">
              <a:solidFill>
                <a:srgbClr val="F08B54"/>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rPr lang="en" sz="900">
                <a:solidFill>
                  <a:srgbClr val="F08B54"/>
                </a:solidFill>
                <a:latin typeface="Calibri"/>
                <a:ea typeface="Calibri"/>
                <a:cs typeface="Calibri"/>
                <a:sym typeface="Calibri"/>
              </a:rPr>
              <a:t>Trường sau đại học</a:t>
            </a:r>
            <a:endParaRPr sz="900">
              <a:solidFill>
                <a:srgbClr val="F08B54"/>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sz="900">
              <a:solidFill>
                <a:srgbClr val="F08B54"/>
              </a:solidFill>
              <a:latin typeface="Calibri"/>
              <a:ea typeface="Calibri"/>
              <a:cs typeface="Calibri"/>
              <a:sym typeface="Calibri"/>
            </a:endParaRPr>
          </a:p>
          <a:p>
            <a:pPr indent="0" lvl="0" marL="0" marR="0" rtl="0" algn="ctr">
              <a:spcBef>
                <a:spcPts val="0"/>
              </a:spcBef>
              <a:spcAft>
                <a:spcPts val="0"/>
              </a:spcAft>
              <a:buNone/>
            </a:pPr>
            <a:r>
              <a:t/>
            </a:r>
            <a:endParaRPr sz="800">
              <a:solidFill>
                <a:srgbClr val="F08B54"/>
              </a:solidFill>
              <a:latin typeface="Calibri"/>
              <a:ea typeface="Calibri"/>
              <a:cs typeface="Calibri"/>
              <a:sym typeface="Calibri"/>
            </a:endParaRPr>
          </a:p>
        </p:txBody>
      </p:sp>
      <p:sp>
        <p:nvSpPr>
          <p:cNvPr id="997" name="Google Shape;997;p136"/>
          <p:cNvSpPr txBox="1"/>
          <p:nvPr/>
        </p:nvSpPr>
        <p:spPr>
          <a:xfrm>
            <a:off x="6728230" y="3971508"/>
            <a:ext cx="1395000" cy="885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100"/>
              <a:buFont typeface="Arial"/>
              <a:buNone/>
            </a:pPr>
            <a:r>
              <a:rPr b="1" lang="en" sz="1200">
                <a:solidFill>
                  <a:srgbClr val="F08B54"/>
                </a:solidFill>
                <a:latin typeface="Calibri"/>
                <a:ea typeface="Calibri"/>
                <a:cs typeface="Calibri"/>
                <a:sym typeface="Calibri"/>
              </a:rPr>
              <a:t>Kỹ năng</a:t>
            </a:r>
            <a:endParaRPr b="1" sz="1200">
              <a:solidFill>
                <a:srgbClr val="F08B54"/>
              </a:solidFill>
              <a:latin typeface="Calibri"/>
              <a:ea typeface="Calibri"/>
              <a:cs typeface="Calibri"/>
              <a:sym typeface="Calibri"/>
            </a:endParaRPr>
          </a:p>
          <a:p>
            <a:pPr indent="0" lvl="0" marL="0" marR="0" rtl="0" algn="ctr">
              <a:spcBef>
                <a:spcPts val="600"/>
              </a:spcBef>
              <a:spcAft>
                <a:spcPts val="0"/>
              </a:spcAft>
              <a:buSzPts val="1100"/>
              <a:buNone/>
            </a:pPr>
            <a:r>
              <a:rPr lang="en" sz="900">
                <a:solidFill>
                  <a:srgbClr val="F08B54"/>
                </a:solidFill>
                <a:latin typeface="Calibri"/>
                <a:ea typeface="Calibri"/>
                <a:cs typeface="Calibri"/>
                <a:sym typeface="Calibri"/>
              </a:rPr>
              <a:t>Nghệ thuật</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Nhảy</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Thể thao</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Viết</a:t>
            </a:r>
            <a:endParaRPr sz="900">
              <a:solidFill>
                <a:srgbClr val="F08B54"/>
              </a:solidFill>
              <a:latin typeface="Calibri"/>
              <a:ea typeface="Calibri"/>
              <a:cs typeface="Calibri"/>
              <a:sym typeface="Calibri"/>
            </a:endParaRPr>
          </a:p>
        </p:txBody>
      </p:sp>
      <p:sp>
        <p:nvSpPr>
          <p:cNvPr id="998" name="Google Shape;998;p136"/>
          <p:cNvSpPr txBox="1"/>
          <p:nvPr/>
        </p:nvSpPr>
        <p:spPr>
          <a:xfrm>
            <a:off x="5739400" y="3260000"/>
            <a:ext cx="1272000" cy="1069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100"/>
              <a:buFont typeface="Arial"/>
              <a:buNone/>
            </a:pPr>
            <a:r>
              <a:rPr b="1" lang="en" sz="1200">
                <a:solidFill>
                  <a:srgbClr val="F08B54"/>
                </a:solidFill>
                <a:latin typeface="Calibri"/>
                <a:ea typeface="Calibri"/>
                <a:cs typeface="Calibri"/>
                <a:sym typeface="Calibri"/>
              </a:rPr>
              <a:t>Tài chính </a:t>
            </a:r>
            <a:endParaRPr b="1" sz="1200">
              <a:solidFill>
                <a:srgbClr val="F08B54"/>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rPr b="1" lang="en" sz="1200">
                <a:solidFill>
                  <a:srgbClr val="F08B54"/>
                </a:solidFill>
                <a:latin typeface="Calibri"/>
                <a:ea typeface="Calibri"/>
                <a:cs typeface="Calibri"/>
                <a:sym typeface="Calibri"/>
              </a:rPr>
              <a:t>Nhu cầu</a:t>
            </a:r>
            <a:endParaRPr b="1" sz="1200">
              <a:solidFill>
                <a:srgbClr val="F08B54"/>
              </a:solidFill>
              <a:latin typeface="Calibri"/>
              <a:ea typeface="Calibri"/>
              <a:cs typeface="Calibri"/>
              <a:sym typeface="Calibri"/>
            </a:endParaRPr>
          </a:p>
          <a:p>
            <a:pPr indent="0" lvl="0" marL="0" marR="0" rtl="0" algn="ctr">
              <a:spcBef>
                <a:spcPts val="600"/>
              </a:spcBef>
              <a:spcAft>
                <a:spcPts val="0"/>
              </a:spcAft>
              <a:buSzPts val="1100"/>
              <a:buNone/>
            </a:pPr>
            <a:r>
              <a:rPr lang="en" sz="900">
                <a:solidFill>
                  <a:srgbClr val="F08B54"/>
                </a:solidFill>
                <a:latin typeface="Calibri"/>
                <a:ea typeface="Calibri"/>
                <a:cs typeface="Calibri"/>
                <a:sym typeface="Calibri"/>
              </a:rPr>
              <a:t>Thu nhập gia đình</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Đủ điều kiện viện trợ tài chính</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Giáo dục phụ huynh</a:t>
            </a:r>
            <a:endParaRPr sz="900">
              <a:solidFill>
                <a:srgbClr val="F08B54"/>
              </a:solidFill>
              <a:latin typeface="Calibri"/>
              <a:ea typeface="Calibri"/>
              <a:cs typeface="Calibri"/>
              <a:sym typeface="Calibri"/>
            </a:endParaRPr>
          </a:p>
        </p:txBody>
      </p:sp>
      <p:sp>
        <p:nvSpPr>
          <p:cNvPr id="999" name="Google Shape;999;p136"/>
          <p:cNvSpPr txBox="1"/>
          <p:nvPr/>
        </p:nvSpPr>
        <p:spPr>
          <a:xfrm>
            <a:off x="5694150" y="2289244"/>
            <a:ext cx="1395000" cy="869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100"/>
              <a:buFont typeface="Arial"/>
              <a:buNone/>
            </a:pPr>
            <a:r>
              <a:rPr b="1" lang="en" sz="1200">
                <a:solidFill>
                  <a:srgbClr val="F08B54"/>
                </a:solidFill>
                <a:latin typeface="Calibri"/>
                <a:ea typeface="Calibri"/>
                <a:cs typeface="Calibri"/>
                <a:sym typeface="Calibri"/>
              </a:rPr>
              <a:t>Các hoạt động</a:t>
            </a:r>
            <a:endParaRPr b="1" sz="1200">
              <a:solidFill>
                <a:srgbClr val="F08B54"/>
              </a:solidFill>
              <a:latin typeface="Calibri"/>
              <a:ea typeface="Calibri"/>
              <a:cs typeface="Calibri"/>
              <a:sym typeface="Calibri"/>
            </a:endParaRPr>
          </a:p>
          <a:p>
            <a:pPr indent="0" lvl="0" marL="0" marR="0" rtl="0" algn="ctr">
              <a:spcBef>
                <a:spcPts val="600"/>
              </a:spcBef>
              <a:spcAft>
                <a:spcPts val="0"/>
              </a:spcAft>
              <a:buSzPts val="1100"/>
              <a:buNone/>
            </a:pPr>
            <a:r>
              <a:rPr lang="en" sz="900">
                <a:solidFill>
                  <a:srgbClr val="F08B54"/>
                </a:solidFill>
                <a:latin typeface="Calibri"/>
                <a:ea typeface="Calibri"/>
                <a:cs typeface="Calibri"/>
                <a:sym typeface="Calibri"/>
              </a:rPr>
              <a:t>Khả năng lãnh đạo</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Quân đội</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lang="en" sz="900">
                <a:solidFill>
                  <a:srgbClr val="F08B54"/>
                </a:solidFill>
                <a:latin typeface="Calibri"/>
                <a:ea typeface="Calibri"/>
                <a:cs typeface="Calibri"/>
                <a:sym typeface="Calibri"/>
              </a:rPr>
              <a:t>Công việc tình nguyện</a:t>
            </a:r>
            <a:endParaRPr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t/>
            </a:r>
            <a:endParaRPr sz="800">
              <a:solidFill>
                <a:srgbClr val="F08B54"/>
              </a:solidFill>
              <a:latin typeface="Calibri"/>
              <a:ea typeface="Calibri"/>
              <a:cs typeface="Calibri"/>
              <a:sym typeface="Calibri"/>
            </a:endParaRPr>
          </a:p>
        </p:txBody>
      </p:sp>
      <p:sp>
        <p:nvSpPr>
          <p:cNvPr id="1000" name="Google Shape;1000;p136"/>
          <p:cNvSpPr/>
          <p:nvPr/>
        </p:nvSpPr>
        <p:spPr>
          <a:xfrm>
            <a:off x="6871256" y="3195647"/>
            <a:ext cx="1114800" cy="484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a:solidFill>
                  <a:schemeClr val="dk1"/>
                </a:solidFill>
                <a:latin typeface="Calibri"/>
                <a:ea typeface="Calibri"/>
                <a:cs typeface="Calibri"/>
                <a:sym typeface="Calibri"/>
              </a:rPr>
              <a:t>Các loại học bổng</a:t>
            </a:r>
            <a:endParaRPr b="1">
              <a:solidFill>
                <a:schemeClr val="dk1"/>
              </a:solidFill>
              <a:latin typeface="Calibri"/>
              <a:ea typeface="Calibri"/>
              <a:cs typeface="Calibri"/>
              <a:sym typeface="Calibri"/>
            </a:endParaRPr>
          </a:p>
          <a:p>
            <a:pPr indent="0" lvl="0" marL="0" marR="0" rtl="0" algn="ctr">
              <a:spcBef>
                <a:spcPts val="0"/>
              </a:spcBef>
              <a:spcAft>
                <a:spcPts val="0"/>
              </a:spcAft>
              <a:buNone/>
            </a:pPr>
            <a:r>
              <a:t/>
            </a:r>
            <a:endParaRPr b="1">
              <a:solidFill>
                <a:schemeClr val="dk1"/>
              </a:solidFill>
              <a:latin typeface="Calibri"/>
              <a:ea typeface="Calibri"/>
              <a:cs typeface="Calibri"/>
              <a:sym typeface="Calibri"/>
            </a:endParaRPr>
          </a:p>
        </p:txBody>
      </p:sp>
      <p:pic>
        <p:nvPicPr>
          <p:cNvPr id="1001" name="Google Shape;1001;p136"/>
          <p:cNvPicPr preferRelativeResize="0"/>
          <p:nvPr/>
        </p:nvPicPr>
        <p:blipFill rotWithShape="1">
          <a:blip r:embed="rId4">
            <a:alphaModFix/>
          </a:blip>
          <a:srcRect b="0" l="0" r="0" t="0"/>
          <a:stretch/>
        </p:blipFill>
        <p:spPr>
          <a:xfrm>
            <a:off x="7134927" y="2614080"/>
            <a:ext cx="520949" cy="631416"/>
          </a:xfrm>
          <a:prstGeom prst="rect">
            <a:avLst/>
          </a:prstGeom>
          <a:noFill/>
          <a:ln>
            <a:noFill/>
          </a:ln>
        </p:spPr>
      </p:pic>
    </p:spTree>
  </p:cSld>
  <p:clrMapOvr>
    <a:masterClrMapping/>
  </p:clrMapOvr>
  <p:transition spd="med">
    <p:push/>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37"/>
          <p:cNvSpPr txBox="1"/>
          <p:nvPr>
            <p:ph type="ctrTitle"/>
          </p:nvPr>
        </p:nvSpPr>
        <p:spPr>
          <a:xfrm>
            <a:off x="510242" y="2175215"/>
            <a:ext cx="8173800" cy="10299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Oswald"/>
              <a:buNone/>
            </a:pPr>
            <a:r>
              <a:rPr lang="en"/>
              <a:t>Supporting Your </a:t>
            </a:r>
            <a:r>
              <a:rPr lang="en"/>
              <a:t>Student</a:t>
            </a:r>
            <a:endParaRPr/>
          </a:p>
          <a:p>
            <a:pPr indent="0" lvl="0" marL="0" rtl="0" algn="ctr">
              <a:lnSpc>
                <a:spcPct val="90000"/>
              </a:lnSpc>
              <a:spcBef>
                <a:spcPts val="0"/>
              </a:spcBef>
              <a:spcAft>
                <a:spcPts val="0"/>
              </a:spcAft>
              <a:buClr>
                <a:schemeClr val="lt1"/>
              </a:buClr>
              <a:buSzPts val="4100"/>
              <a:buFont typeface="Oswald"/>
              <a:buNone/>
            </a:pPr>
            <a:r>
              <a:rPr lang="en">
                <a:solidFill>
                  <a:srgbClr val="F08B54"/>
                </a:solidFill>
              </a:rPr>
              <a:t>Hỗ trợ con/em bạn</a:t>
            </a:r>
            <a:endParaRPr>
              <a:solidFill>
                <a:srgbClr val="F08B54"/>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6" name="Shape 726"/>
        <p:cNvGrpSpPr/>
        <p:nvPr/>
      </p:nvGrpSpPr>
      <p:grpSpPr>
        <a:xfrm>
          <a:off x="0" y="0"/>
          <a:ext cx="0" cy="0"/>
          <a:chOff x="0" y="0"/>
          <a:chExt cx="0" cy="0"/>
        </a:xfrm>
      </p:grpSpPr>
      <p:sp>
        <p:nvSpPr>
          <p:cNvPr id="727" name="Google Shape;727;p111"/>
          <p:cNvSpPr txBox="1"/>
          <p:nvPr/>
        </p:nvSpPr>
        <p:spPr>
          <a:xfrm>
            <a:off x="1136450" y="0"/>
            <a:ext cx="79698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rgbClr val="31538F"/>
                </a:solidFill>
                <a:latin typeface="Poppins"/>
                <a:ea typeface="Poppins"/>
                <a:cs typeface="Poppins"/>
                <a:sym typeface="Poppins"/>
              </a:rPr>
              <a:t>Presentations in Other Languages</a:t>
            </a:r>
            <a:endParaRPr b="1" sz="3400">
              <a:solidFill>
                <a:srgbClr val="31538F"/>
              </a:solidFill>
              <a:latin typeface="Poppins"/>
              <a:ea typeface="Poppins"/>
              <a:cs typeface="Poppins"/>
              <a:sym typeface="Poppins"/>
            </a:endParaRPr>
          </a:p>
          <a:p>
            <a:pPr indent="0" lvl="0" marL="0" rtl="0" algn="ctr">
              <a:spcBef>
                <a:spcPts val="0"/>
              </a:spcBef>
              <a:spcAft>
                <a:spcPts val="0"/>
              </a:spcAft>
              <a:buNone/>
            </a:pPr>
            <a:r>
              <a:rPr b="1" lang="en" sz="3200">
                <a:solidFill>
                  <a:srgbClr val="F16038"/>
                </a:solidFill>
                <a:latin typeface="Poppins"/>
                <a:ea typeface="Poppins"/>
                <a:cs typeface="Poppins"/>
                <a:sym typeface="Poppins"/>
              </a:rPr>
              <a:t>Thuyết trình bằng các ngôn ngữ khác</a:t>
            </a:r>
            <a:endParaRPr b="1" sz="3200">
              <a:solidFill>
                <a:srgbClr val="F16038"/>
              </a:solidFill>
              <a:latin typeface="Poppins"/>
              <a:ea typeface="Poppins"/>
              <a:cs typeface="Poppins"/>
              <a:sym typeface="Poppins"/>
            </a:endParaRPr>
          </a:p>
          <a:p>
            <a:pPr indent="0" lvl="0" marL="0" rtl="0" algn="ctr">
              <a:spcBef>
                <a:spcPts val="0"/>
              </a:spcBef>
              <a:spcAft>
                <a:spcPts val="0"/>
              </a:spcAft>
              <a:buNone/>
            </a:pPr>
            <a:r>
              <a:t/>
            </a:r>
            <a:endParaRPr b="1" sz="3400">
              <a:solidFill>
                <a:srgbClr val="F16038"/>
              </a:solidFill>
              <a:latin typeface="Poppins"/>
              <a:ea typeface="Poppins"/>
              <a:cs typeface="Poppins"/>
              <a:sym typeface="Poppins"/>
            </a:endParaRPr>
          </a:p>
        </p:txBody>
      </p:sp>
      <p:sp>
        <p:nvSpPr>
          <p:cNvPr id="728" name="Google Shape;728;p111"/>
          <p:cNvSpPr txBox="1"/>
          <p:nvPr/>
        </p:nvSpPr>
        <p:spPr>
          <a:xfrm>
            <a:off x="2279400" y="1639175"/>
            <a:ext cx="31527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500">
              <a:solidFill>
                <a:srgbClr val="31538F"/>
              </a:solidFill>
              <a:latin typeface="Poppins"/>
              <a:ea typeface="Poppins"/>
              <a:cs typeface="Poppins"/>
              <a:sym typeface="Poppins"/>
            </a:endParaRPr>
          </a:p>
        </p:txBody>
      </p:sp>
      <p:sp>
        <p:nvSpPr>
          <p:cNvPr id="729" name="Google Shape;729;p111"/>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Poppins"/>
                <a:ea typeface="Poppins"/>
                <a:cs typeface="Poppins"/>
                <a:sym typeface="Poppins"/>
              </a:rPr>
              <a:t>#T3Series</a:t>
            </a:r>
            <a:endParaRPr sz="2400">
              <a:solidFill>
                <a:srgbClr val="FFFFFF"/>
              </a:solidFill>
              <a:latin typeface="Poppins"/>
              <a:ea typeface="Poppins"/>
              <a:cs typeface="Poppins"/>
              <a:sym typeface="Poppins"/>
            </a:endParaRPr>
          </a:p>
        </p:txBody>
      </p:sp>
      <p:pic>
        <p:nvPicPr>
          <p:cNvPr id="730" name="Google Shape;730;p111"/>
          <p:cNvPicPr preferRelativeResize="0"/>
          <p:nvPr/>
        </p:nvPicPr>
        <p:blipFill>
          <a:blip r:embed="rId4">
            <a:alphaModFix/>
          </a:blip>
          <a:stretch>
            <a:fillRect/>
          </a:stretch>
        </p:blipFill>
        <p:spPr>
          <a:xfrm>
            <a:off x="5800850" y="1842925"/>
            <a:ext cx="3268800" cy="3268800"/>
          </a:xfrm>
          <a:prstGeom prst="rect">
            <a:avLst/>
          </a:prstGeom>
          <a:noFill/>
          <a:ln>
            <a:noFill/>
          </a:ln>
        </p:spPr>
      </p:pic>
      <p:sp>
        <p:nvSpPr>
          <p:cNvPr id="731" name="Google Shape;731;p111"/>
          <p:cNvSpPr txBox="1"/>
          <p:nvPr/>
        </p:nvSpPr>
        <p:spPr>
          <a:xfrm>
            <a:off x="5720399" y="1375825"/>
            <a:ext cx="3268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31538F"/>
                </a:solidFill>
                <a:latin typeface="Poppins"/>
                <a:ea typeface="Poppins"/>
                <a:cs typeface="Poppins"/>
                <a:sym typeface="Poppins"/>
              </a:rPr>
              <a:t>www.txel.org/t3series</a:t>
            </a:r>
            <a:endParaRPr b="1" sz="2100">
              <a:solidFill>
                <a:srgbClr val="31538F"/>
              </a:solidFill>
              <a:latin typeface="Poppins"/>
              <a:ea typeface="Poppins"/>
              <a:cs typeface="Poppins"/>
              <a:sym typeface="Poppins"/>
            </a:endParaRPr>
          </a:p>
        </p:txBody>
      </p:sp>
      <p:pic>
        <p:nvPicPr>
          <p:cNvPr id="732" name="Google Shape;732;p111">
            <a:hlinkClick r:id="rId5"/>
          </p:cNvPr>
          <p:cNvPicPr preferRelativeResize="0"/>
          <p:nvPr/>
        </p:nvPicPr>
        <p:blipFill rotWithShape="1">
          <a:blip r:embed="rId6">
            <a:alphaModFix/>
          </a:blip>
          <a:srcRect b="31522" l="0" r="7715" t="1322"/>
          <a:stretch/>
        </p:blipFill>
        <p:spPr>
          <a:xfrm>
            <a:off x="1299950" y="1375813"/>
            <a:ext cx="4325199" cy="1941966"/>
          </a:xfrm>
          <a:prstGeom prst="rect">
            <a:avLst/>
          </a:prstGeom>
          <a:noFill/>
          <a:ln cap="flat" cmpd="sng" w="28575">
            <a:solidFill>
              <a:srgbClr val="012169"/>
            </a:solidFill>
            <a:prstDash val="solid"/>
            <a:round/>
            <a:headEnd len="sm" w="sm" type="none"/>
            <a:tailEnd len="sm" w="sm" type="none"/>
          </a:ln>
        </p:spPr>
      </p:pic>
      <p:sp>
        <p:nvSpPr>
          <p:cNvPr id="733" name="Google Shape;733;p111"/>
          <p:cNvSpPr/>
          <p:nvPr/>
        </p:nvSpPr>
        <p:spPr>
          <a:xfrm>
            <a:off x="4058725" y="1957700"/>
            <a:ext cx="435300" cy="81300"/>
          </a:xfrm>
          <a:prstGeom prst="rect">
            <a:avLst/>
          </a:prstGeom>
          <a:solidFill>
            <a:schemeClr val="l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138"/>
          <p:cNvSpPr txBox="1"/>
          <p:nvPr>
            <p:ph type="title"/>
          </p:nvPr>
        </p:nvSpPr>
        <p:spPr>
          <a:xfrm>
            <a:off x="510241" y="579883"/>
            <a:ext cx="3102075" cy="810675"/>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Oswald"/>
              <a:buNone/>
            </a:pPr>
            <a:r>
              <a:rPr lang="en"/>
              <a:t>Stay Informed</a:t>
            </a:r>
            <a:endParaRPr/>
          </a:p>
          <a:p>
            <a:pPr indent="0" lvl="0" marL="0" rtl="0" algn="l">
              <a:lnSpc>
                <a:spcPct val="90000"/>
              </a:lnSpc>
              <a:spcBef>
                <a:spcPts val="0"/>
              </a:spcBef>
              <a:spcAft>
                <a:spcPts val="0"/>
              </a:spcAft>
              <a:buClr>
                <a:schemeClr val="lt1"/>
              </a:buClr>
              <a:buSzPts val="2700"/>
              <a:buFont typeface="Oswald"/>
              <a:buNone/>
            </a:pPr>
            <a:r>
              <a:rPr lang="en">
                <a:solidFill>
                  <a:srgbClr val="F08B54"/>
                </a:solidFill>
              </a:rPr>
              <a:t>Luôn cập nhật thông tin</a:t>
            </a:r>
            <a:endParaRPr>
              <a:solidFill>
                <a:srgbClr val="F08B54"/>
              </a:solidFill>
            </a:endParaRPr>
          </a:p>
        </p:txBody>
      </p:sp>
      <p:sp>
        <p:nvSpPr>
          <p:cNvPr id="1012" name="Google Shape;1012;p138"/>
          <p:cNvSpPr txBox="1"/>
          <p:nvPr>
            <p:ph idx="1" type="body"/>
          </p:nvPr>
        </p:nvSpPr>
        <p:spPr>
          <a:xfrm>
            <a:off x="510250" y="1752649"/>
            <a:ext cx="3102000" cy="3143100"/>
          </a:xfrm>
          <a:prstGeom prst="rect">
            <a:avLst/>
          </a:prstGeom>
          <a:noFill/>
          <a:ln>
            <a:noFill/>
          </a:ln>
        </p:spPr>
        <p:txBody>
          <a:bodyPr anchorCtr="0" anchor="t" bIns="34275" lIns="68575" spcFirstLastPara="1" rIns="68575" wrap="square" tIns="34275">
            <a:normAutofit/>
          </a:bodyPr>
          <a:lstStyle/>
          <a:p>
            <a:pPr indent="-196850" lvl="0" marL="177800" rtl="0" algn="l">
              <a:lnSpc>
                <a:spcPct val="90000"/>
              </a:lnSpc>
              <a:spcBef>
                <a:spcPts val="0"/>
              </a:spcBef>
              <a:spcAft>
                <a:spcPts val="0"/>
              </a:spcAft>
              <a:buClr>
                <a:schemeClr val="lt1"/>
              </a:buClr>
              <a:buSzPts val="1700"/>
              <a:buFont typeface="Arial"/>
              <a:buChar char="•"/>
            </a:pPr>
            <a:r>
              <a:rPr lang="en" sz="1700">
                <a:latin typeface="Vollkorn"/>
                <a:ea typeface="Vollkorn"/>
                <a:cs typeface="Vollkorn"/>
                <a:sym typeface="Vollkorn"/>
              </a:rPr>
              <a:t>Newsletters </a:t>
            </a:r>
            <a:endParaRPr sz="1700">
              <a:latin typeface="Vollkorn"/>
              <a:ea typeface="Vollkorn"/>
              <a:cs typeface="Vollkorn"/>
              <a:sym typeface="Vollkorn"/>
            </a:endParaRPr>
          </a:p>
          <a:p>
            <a:pPr indent="0" lvl="0" marL="177800" rtl="0" algn="l">
              <a:lnSpc>
                <a:spcPct val="90000"/>
              </a:lnSpc>
              <a:spcBef>
                <a:spcPts val="0"/>
              </a:spcBef>
              <a:spcAft>
                <a:spcPts val="0"/>
              </a:spcAft>
              <a:buNone/>
            </a:pPr>
            <a:r>
              <a:rPr lang="en" sz="1700">
                <a:solidFill>
                  <a:srgbClr val="F08B54"/>
                </a:solidFill>
                <a:latin typeface="Vollkorn"/>
                <a:ea typeface="Vollkorn"/>
                <a:cs typeface="Vollkorn"/>
                <a:sym typeface="Vollkorn"/>
              </a:rPr>
              <a:t>Bản tin</a:t>
            </a:r>
            <a:endParaRPr sz="1700">
              <a:solidFill>
                <a:srgbClr val="F08B54"/>
              </a:solidFill>
              <a:latin typeface="Vollkorn"/>
              <a:ea typeface="Vollkorn"/>
              <a:cs typeface="Vollkorn"/>
              <a:sym typeface="Vollkorn"/>
            </a:endParaRPr>
          </a:p>
          <a:p>
            <a:pPr indent="-196850" lvl="0" marL="177800" rtl="0" algn="l">
              <a:lnSpc>
                <a:spcPct val="90000"/>
              </a:lnSpc>
              <a:spcBef>
                <a:spcPts val="800"/>
              </a:spcBef>
              <a:spcAft>
                <a:spcPts val="0"/>
              </a:spcAft>
              <a:buClr>
                <a:schemeClr val="lt1"/>
              </a:buClr>
              <a:buSzPts val="1700"/>
              <a:buFont typeface="Arial"/>
              <a:buChar char="•"/>
            </a:pPr>
            <a:r>
              <a:rPr lang="en" sz="1700">
                <a:latin typeface="Vollkorn"/>
                <a:ea typeface="Vollkorn"/>
                <a:cs typeface="Vollkorn"/>
                <a:sym typeface="Vollkorn"/>
              </a:rPr>
              <a:t>Socials</a:t>
            </a:r>
            <a:endParaRPr sz="1700">
              <a:latin typeface="Vollkorn"/>
              <a:ea typeface="Vollkorn"/>
              <a:cs typeface="Vollkorn"/>
              <a:sym typeface="Vollkorn"/>
            </a:endParaRPr>
          </a:p>
          <a:p>
            <a:pPr indent="0" lvl="0" marL="177800" rtl="0" algn="l">
              <a:lnSpc>
                <a:spcPct val="90000"/>
              </a:lnSpc>
              <a:spcBef>
                <a:spcPts val="0"/>
              </a:spcBef>
              <a:spcAft>
                <a:spcPts val="0"/>
              </a:spcAft>
              <a:buNone/>
            </a:pPr>
            <a:r>
              <a:rPr lang="en" sz="1700">
                <a:solidFill>
                  <a:srgbClr val="F08B54"/>
                </a:solidFill>
                <a:latin typeface="Vollkorn"/>
                <a:ea typeface="Vollkorn"/>
                <a:cs typeface="Vollkorn"/>
                <a:sym typeface="Vollkorn"/>
              </a:rPr>
              <a:t>Mạng xã hội</a:t>
            </a:r>
            <a:endParaRPr sz="1700">
              <a:solidFill>
                <a:srgbClr val="F08B54"/>
              </a:solidFill>
              <a:latin typeface="Vollkorn"/>
              <a:ea typeface="Vollkorn"/>
              <a:cs typeface="Vollkorn"/>
              <a:sym typeface="Vollkorn"/>
            </a:endParaRPr>
          </a:p>
          <a:p>
            <a:pPr indent="-196850" lvl="0" marL="177800" rtl="0" algn="l">
              <a:lnSpc>
                <a:spcPct val="90000"/>
              </a:lnSpc>
              <a:spcBef>
                <a:spcPts val="800"/>
              </a:spcBef>
              <a:spcAft>
                <a:spcPts val="0"/>
              </a:spcAft>
              <a:buClr>
                <a:schemeClr val="lt1"/>
              </a:buClr>
              <a:buSzPts val="1700"/>
              <a:buFont typeface="Arial"/>
              <a:buChar char="•"/>
            </a:pPr>
            <a:r>
              <a:rPr lang="en" sz="1700">
                <a:latin typeface="Vollkorn"/>
                <a:ea typeface="Vollkorn"/>
                <a:cs typeface="Vollkorn"/>
                <a:sym typeface="Vollkorn"/>
              </a:rPr>
              <a:t>Counselors </a:t>
            </a:r>
            <a:endParaRPr sz="1700">
              <a:latin typeface="Vollkorn"/>
              <a:ea typeface="Vollkorn"/>
              <a:cs typeface="Vollkorn"/>
              <a:sym typeface="Vollkorn"/>
            </a:endParaRPr>
          </a:p>
          <a:p>
            <a:pPr indent="0" lvl="0" marL="177800" rtl="0" algn="l">
              <a:lnSpc>
                <a:spcPct val="90000"/>
              </a:lnSpc>
              <a:spcBef>
                <a:spcPts val="0"/>
              </a:spcBef>
              <a:spcAft>
                <a:spcPts val="0"/>
              </a:spcAft>
              <a:buNone/>
            </a:pPr>
            <a:r>
              <a:rPr lang="en" sz="1700">
                <a:solidFill>
                  <a:srgbClr val="F08B54"/>
                </a:solidFill>
                <a:latin typeface="Vollkorn"/>
                <a:ea typeface="Vollkorn"/>
                <a:cs typeface="Vollkorn"/>
                <a:sym typeface="Vollkorn"/>
              </a:rPr>
              <a:t>Nhân viên tư vấn</a:t>
            </a:r>
            <a:endParaRPr sz="1700">
              <a:solidFill>
                <a:srgbClr val="F08B54"/>
              </a:solidFill>
              <a:latin typeface="Vollkorn"/>
              <a:ea typeface="Vollkorn"/>
              <a:cs typeface="Vollkorn"/>
              <a:sym typeface="Vollkorn"/>
            </a:endParaRPr>
          </a:p>
          <a:p>
            <a:pPr indent="-196850" lvl="0" marL="177800" rtl="0" algn="l">
              <a:lnSpc>
                <a:spcPct val="90000"/>
              </a:lnSpc>
              <a:spcBef>
                <a:spcPts val="800"/>
              </a:spcBef>
              <a:spcAft>
                <a:spcPts val="0"/>
              </a:spcAft>
              <a:buClr>
                <a:schemeClr val="lt1"/>
              </a:buClr>
              <a:buSzPts val="1700"/>
              <a:buFont typeface="Arial"/>
              <a:buChar char="•"/>
            </a:pPr>
            <a:r>
              <a:rPr lang="en" sz="1700">
                <a:latin typeface="Vollkorn"/>
                <a:ea typeface="Vollkorn"/>
                <a:cs typeface="Vollkorn"/>
                <a:sym typeface="Vollkorn"/>
              </a:rPr>
              <a:t>Parent workshops </a:t>
            </a:r>
            <a:endParaRPr sz="1700">
              <a:latin typeface="Vollkorn"/>
              <a:ea typeface="Vollkorn"/>
              <a:cs typeface="Vollkorn"/>
              <a:sym typeface="Vollkorn"/>
            </a:endParaRPr>
          </a:p>
          <a:p>
            <a:pPr indent="0" lvl="0" marL="177800" rtl="0" algn="l">
              <a:lnSpc>
                <a:spcPct val="90000"/>
              </a:lnSpc>
              <a:spcBef>
                <a:spcPts val="0"/>
              </a:spcBef>
              <a:spcAft>
                <a:spcPts val="0"/>
              </a:spcAft>
              <a:buNone/>
            </a:pPr>
            <a:r>
              <a:rPr lang="en" sz="1700">
                <a:solidFill>
                  <a:srgbClr val="F08B54"/>
                </a:solidFill>
                <a:latin typeface="Vollkorn"/>
                <a:ea typeface="Vollkorn"/>
                <a:cs typeface="Vollkorn"/>
                <a:sym typeface="Vollkorn"/>
              </a:rPr>
              <a:t>Hội thảo cho phụ huynh </a:t>
            </a:r>
            <a:endParaRPr sz="1700">
              <a:solidFill>
                <a:srgbClr val="F08B54"/>
              </a:solidFill>
              <a:latin typeface="Vollkorn"/>
              <a:ea typeface="Vollkorn"/>
              <a:cs typeface="Vollkorn"/>
              <a:sym typeface="Vollkorn"/>
            </a:endParaRPr>
          </a:p>
          <a:p>
            <a:pPr indent="-196850" lvl="0" marL="177800" rtl="0" algn="l">
              <a:lnSpc>
                <a:spcPct val="90000"/>
              </a:lnSpc>
              <a:spcBef>
                <a:spcPts val="800"/>
              </a:spcBef>
              <a:spcAft>
                <a:spcPts val="0"/>
              </a:spcAft>
              <a:buClr>
                <a:schemeClr val="lt1"/>
              </a:buClr>
              <a:buSzPts val="1700"/>
              <a:buFont typeface="Arial"/>
              <a:buChar char="•"/>
            </a:pPr>
            <a:r>
              <a:rPr lang="en" sz="1700">
                <a:latin typeface="Vollkorn"/>
                <a:ea typeface="Vollkorn"/>
                <a:cs typeface="Vollkorn"/>
                <a:sym typeface="Vollkorn"/>
              </a:rPr>
              <a:t>PTA </a:t>
            </a:r>
            <a:endParaRPr sz="1700">
              <a:latin typeface="Vollkorn"/>
              <a:ea typeface="Vollkorn"/>
              <a:cs typeface="Vollkorn"/>
              <a:sym typeface="Vollkorn"/>
            </a:endParaRPr>
          </a:p>
          <a:p>
            <a:pPr indent="0" lvl="0" marL="177800" rtl="0" algn="l">
              <a:lnSpc>
                <a:spcPct val="90000"/>
              </a:lnSpc>
              <a:spcBef>
                <a:spcPts val="0"/>
              </a:spcBef>
              <a:spcAft>
                <a:spcPts val="0"/>
              </a:spcAft>
              <a:buNone/>
            </a:pPr>
            <a:r>
              <a:rPr lang="en" sz="1700">
                <a:solidFill>
                  <a:srgbClr val="F08B54"/>
                </a:solidFill>
                <a:latin typeface="Vollkorn"/>
                <a:ea typeface="Vollkorn"/>
                <a:cs typeface="Vollkorn"/>
                <a:sym typeface="Vollkorn"/>
              </a:rPr>
              <a:t>Hội phụ huynh - giáo viên</a:t>
            </a:r>
            <a:endParaRPr sz="1700">
              <a:solidFill>
                <a:srgbClr val="F08B54"/>
              </a:solidFill>
              <a:latin typeface="Vollkorn"/>
              <a:ea typeface="Vollkorn"/>
              <a:cs typeface="Vollkorn"/>
              <a:sym typeface="Vollkorn"/>
            </a:endParaRPr>
          </a:p>
        </p:txBody>
      </p:sp>
      <p:pic>
        <p:nvPicPr>
          <p:cNvPr id="1013" name="Google Shape;1013;p138"/>
          <p:cNvPicPr preferRelativeResize="0"/>
          <p:nvPr/>
        </p:nvPicPr>
        <p:blipFill rotWithShape="1">
          <a:blip r:embed="rId3">
            <a:alphaModFix/>
          </a:blip>
          <a:srcRect b="568" l="28570" r="0" t="0"/>
          <a:stretch/>
        </p:blipFill>
        <p:spPr>
          <a:xfrm>
            <a:off x="4424995" y="-60325"/>
            <a:ext cx="6103305" cy="5203825"/>
          </a:xfrm>
          <a:prstGeom prst="rect">
            <a:avLst/>
          </a:prstGeom>
          <a:noFill/>
          <a:ln>
            <a:noFill/>
          </a:ln>
          <a:effectLst>
            <a:outerShdw blurRad="76200" rotWithShape="0" algn="tl" dir="5040000" dist="63500">
              <a:srgbClr val="000000">
                <a:alpha val="40784"/>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39"/>
          <p:cNvSpPr txBox="1"/>
          <p:nvPr>
            <p:ph idx="1" type="body"/>
          </p:nvPr>
        </p:nvSpPr>
        <p:spPr>
          <a:xfrm>
            <a:off x="219075" y="1752650"/>
            <a:ext cx="4219500" cy="2699400"/>
          </a:xfrm>
          <a:prstGeom prst="rect">
            <a:avLst/>
          </a:prstGeom>
          <a:noFill/>
          <a:ln>
            <a:noFill/>
          </a:ln>
        </p:spPr>
        <p:txBody>
          <a:bodyPr anchorCtr="0" anchor="t" bIns="34275" lIns="68575" spcFirstLastPara="1" rIns="68575" wrap="square" tIns="34275">
            <a:noAutofit/>
          </a:bodyPr>
          <a:lstStyle/>
          <a:p>
            <a:pPr indent="-184150" lvl="0" marL="177800" rtl="0" algn="l">
              <a:lnSpc>
                <a:spcPct val="80000"/>
              </a:lnSpc>
              <a:spcBef>
                <a:spcPts val="0"/>
              </a:spcBef>
              <a:spcAft>
                <a:spcPts val="0"/>
              </a:spcAft>
              <a:buClr>
                <a:schemeClr val="lt1"/>
              </a:buClr>
              <a:buSzPts val="1700"/>
              <a:buFont typeface="Arial"/>
              <a:buChar char="•"/>
            </a:pPr>
            <a:r>
              <a:rPr lang="en" sz="1700">
                <a:latin typeface="Vollkorn"/>
                <a:ea typeface="Vollkorn"/>
                <a:cs typeface="Vollkorn"/>
                <a:sym typeface="Vollkorn"/>
              </a:rPr>
              <a:t>Volunteer work </a:t>
            </a:r>
            <a:endParaRPr sz="1700">
              <a:latin typeface="Vollkorn"/>
              <a:ea typeface="Vollkorn"/>
              <a:cs typeface="Vollkorn"/>
              <a:sym typeface="Vollkorn"/>
            </a:endParaRPr>
          </a:p>
          <a:p>
            <a:pPr indent="0" lvl="0" marL="177800" rtl="0" algn="l">
              <a:lnSpc>
                <a:spcPct val="80000"/>
              </a:lnSpc>
              <a:spcBef>
                <a:spcPts val="0"/>
              </a:spcBef>
              <a:spcAft>
                <a:spcPts val="0"/>
              </a:spcAft>
              <a:buNone/>
            </a:pPr>
            <a:r>
              <a:rPr lang="en" sz="1700">
                <a:solidFill>
                  <a:srgbClr val="F08B54"/>
                </a:solidFill>
                <a:latin typeface="Vollkorn"/>
                <a:ea typeface="Vollkorn"/>
                <a:cs typeface="Vollkorn"/>
                <a:sym typeface="Vollkorn"/>
              </a:rPr>
              <a:t>Công việc tình nguyện</a:t>
            </a:r>
            <a:endParaRPr sz="1700">
              <a:solidFill>
                <a:srgbClr val="F08B54"/>
              </a:solidFill>
              <a:latin typeface="Vollkorn"/>
              <a:ea typeface="Vollkorn"/>
              <a:cs typeface="Vollkorn"/>
              <a:sym typeface="Vollkorn"/>
            </a:endParaRPr>
          </a:p>
          <a:p>
            <a:pPr indent="-184150" lvl="0" marL="177800" rtl="0" algn="l">
              <a:lnSpc>
                <a:spcPct val="80000"/>
              </a:lnSpc>
              <a:spcBef>
                <a:spcPts val="800"/>
              </a:spcBef>
              <a:spcAft>
                <a:spcPts val="0"/>
              </a:spcAft>
              <a:buClr>
                <a:schemeClr val="lt1"/>
              </a:buClr>
              <a:buSzPts val="1700"/>
              <a:buFont typeface="Arial"/>
              <a:buChar char="•"/>
            </a:pPr>
            <a:r>
              <a:rPr lang="en" sz="1700">
                <a:latin typeface="Vollkorn"/>
                <a:ea typeface="Vollkorn"/>
                <a:cs typeface="Vollkorn"/>
                <a:sym typeface="Vollkorn"/>
              </a:rPr>
              <a:t>Summer internships </a:t>
            </a:r>
            <a:endParaRPr sz="1700">
              <a:latin typeface="Vollkorn"/>
              <a:ea typeface="Vollkorn"/>
              <a:cs typeface="Vollkorn"/>
              <a:sym typeface="Vollkorn"/>
            </a:endParaRPr>
          </a:p>
          <a:p>
            <a:pPr indent="0" lvl="0" marL="177800" rtl="0" algn="l">
              <a:lnSpc>
                <a:spcPct val="80000"/>
              </a:lnSpc>
              <a:spcBef>
                <a:spcPts val="0"/>
              </a:spcBef>
              <a:spcAft>
                <a:spcPts val="0"/>
              </a:spcAft>
              <a:buNone/>
            </a:pPr>
            <a:r>
              <a:rPr lang="en" sz="1700">
                <a:solidFill>
                  <a:srgbClr val="F08B54"/>
                </a:solidFill>
                <a:latin typeface="Vollkorn"/>
                <a:ea typeface="Vollkorn"/>
                <a:cs typeface="Vollkorn"/>
                <a:sym typeface="Vollkorn"/>
              </a:rPr>
              <a:t>Chương trình thực tập mùa hè</a:t>
            </a:r>
            <a:endParaRPr sz="1700">
              <a:solidFill>
                <a:srgbClr val="F08B54"/>
              </a:solidFill>
              <a:latin typeface="Vollkorn"/>
              <a:ea typeface="Vollkorn"/>
              <a:cs typeface="Vollkorn"/>
              <a:sym typeface="Vollkorn"/>
            </a:endParaRPr>
          </a:p>
          <a:p>
            <a:pPr indent="-184150" lvl="0" marL="177800" rtl="0" algn="l">
              <a:lnSpc>
                <a:spcPct val="80000"/>
              </a:lnSpc>
              <a:spcBef>
                <a:spcPts val="800"/>
              </a:spcBef>
              <a:spcAft>
                <a:spcPts val="0"/>
              </a:spcAft>
              <a:buClr>
                <a:schemeClr val="lt1"/>
              </a:buClr>
              <a:buSzPts val="1700"/>
              <a:buFont typeface="Arial"/>
              <a:buChar char="•"/>
            </a:pPr>
            <a:r>
              <a:rPr lang="en" sz="1700">
                <a:latin typeface="Vollkorn"/>
                <a:ea typeface="Vollkorn"/>
                <a:cs typeface="Vollkorn"/>
                <a:sym typeface="Vollkorn"/>
              </a:rPr>
              <a:t>Summer job </a:t>
            </a:r>
            <a:endParaRPr sz="1700">
              <a:latin typeface="Vollkorn"/>
              <a:ea typeface="Vollkorn"/>
              <a:cs typeface="Vollkorn"/>
              <a:sym typeface="Vollkorn"/>
            </a:endParaRPr>
          </a:p>
          <a:p>
            <a:pPr indent="0" lvl="0" marL="177800" rtl="0" algn="l">
              <a:lnSpc>
                <a:spcPct val="80000"/>
              </a:lnSpc>
              <a:spcBef>
                <a:spcPts val="0"/>
              </a:spcBef>
              <a:spcAft>
                <a:spcPts val="0"/>
              </a:spcAft>
              <a:buNone/>
            </a:pPr>
            <a:r>
              <a:rPr lang="en" sz="1700">
                <a:solidFill>
                  <a:srgbClr val="F08B54"/>
                </a:solidFill>
                <a:latin typeface="Vollkorn"/>
                <a:ea typeface="Vollkorn"/>
                <a:cs typeface="Vollkorn"/>
                <a:sym typeface="Vollkorn"/>
              </a:rPr>
              <a:t>Công việc mùa hè</a:t>
            </a:r>
            <a:endParaRPr sz="1700">
              <a:solidFill>
                <a:srgbClr val="F08B54"/>
              </a:solidFill>
              <a:latin typeface="Vollkorn"/>
              <a:ea typeface="Vollkorn"/>
              <a:cs typeface="Vollkorn"/>
              <a:sym typeface="Vollkorn"/>
            </a:endParaRPr>
          </a:p>
          <a:p>
            <a:pPr indent="-184150" lvl="0" marL="177800" rtl="0" algn="l">
              <a:lnSpc>
                <a:spcPct val="80000"/>
              </a:lnSpc>
              <a:spcBef>
                <a:spcPts val="800"/>
              </a:spcBef>
              <a:spcAft>
                <a:spcPts val="0"/>
              </a:spcAft>
              <a:buClr>
                <a:schemeClr val="lt1"/>
              </a:buClr>
              <a:buSzPts val="1700"/>
              <a:buFont typeface="Arial"/>
              <a:buChar char="•"/>
            </a:pPr>
            <a:r>
              <a:rPr b="1" lang="en" sz="1700" u="sng">
                <a:latin typeface="Vollkorn"/>
                <a:ea typeface="Vollkorn"/>
                <a:cs typeface="Vollkorn"/>
                <a:sym typeface="Vollkorn"/>
              </a:rPr>
              <a:t>Leadership</a:t>
            </a:r>
            <a:r>
              <a:rPr lang="en" sz="1700">
                <a:latin typeface="Vollkorn"/>
                <a:ea typeface="Vollkorn"/>
                <a:cs typeface="Vollkorn"/>
                <a:sym typeface="Vollkorn"/>
              </a:rPr>
              <a:t> in clubs and organizations</a:t>
            </a:r>
            <a:endParaRPr sz="1700">
              <a:latin typeface="Vollkorn"/>
              <a:ea typeface="Vollkorn"/>
              <a:cs typeface="Vollkorn"/>
              <a:sym typeface="Vollkorn"/>
            </a:endParaRPr>
          </a:p>
          <a:p>
            <a:pPr indent="0" lvl="0" marL="177800" rtl="0" algn="l">
              <a:lnSpc>
                <a:spcPct val="80000"/>
              </a:lnSpc>
              <a:spcBef>
                <a:spcPts val="0"/>
              </a:spcBef>
              <a:spcAft>
                <a:spcPts val="0"/>
              </a:spcAft>
              <a:buNone/>
            </a:pPr>
            <a:r>
              <a:rPr lang="en" sz="1700">
                <a:solidFill>
                  <a:srgbClr val="F08B54"/>
                </a:solidFill>
                <a:latin typeface="Vollkorn"/>
                <a:ea typeface="Vollkorn"/>
                <a:cs typeface="Vollkorn"/>
                <a:sym typeface="Vollkorn"/>
              </a:rPr>
              <a:t>Lãnh đạo trong các câu lạc bộ và tổ chức</a:t>
            </a:r>
            <a:endParaRPr sz="2000">
              <a:solidFill>
                <a:srgbClr val="F08B54"/>
              </a:solidFill>
            </a:endParaRPr>
          </a:p>
          <a:p>
            <a:pPr indent="-76200" lvl="0" marL="177800" rtl="0" algn="l">
              <a:lnSpc>
                <a:spcPct val="80000"/>
              </a:lnSpc>
              <a:spcBef>
                <a:spcPts val="800"/>
              </a:spcBef>
              <a:spcAft>
                <a:spcPts val="0"/>
              </a:spcAft>
              <a:buClr>
                <a:schemeClr val="lt1"/>
              </a:buClr>
              <a:buSzPts val="1500"/>
              <a:buFont typeface="Arial"/>
              <a:buNone/>
            </a:pPr>
            <a:r>
              <a:t/>
            </a:r>
            <a:endParaRPr sz="800">
              <a:latin typeface="Vollkorn"/>
              <a:ea typeface="Vollkorn"/>
              <a:cs typeface="Vollkorn"/>
              <a:sym typeface="Vollkorn"/>
            </a:endParaRPr>
          </a:p>
          <a:p>
            <a:pPr indent="0" lvl="0" marL="0" rtl="0" algn="l">
              <a:lnSpc>
                <a:spcPct val="80000"/>
              </a:lnSpc>
              <a:spcBef>
                <a:spcPts val="800"/>
              </a:spcBef>
              <a:spcAft>
                <a:spcPts val="0"/>
              </a:spcAft>
              <a:buClr>
                <a:schemeClr val="lt1"/>
              </a:buClr>
              <a:buSzPts val="1500"/>
              <a:buNone/>
            </a:pPr>
            <a:r>
              <a:rPr lang="en" sz="1700">
                <a:latin typeface="Vollkorn"/>
                <a:ea typeface="Vollkorn"/>
                <a:cs typeface="Vollkorn"/>
                <a:sym typeface="Vollkorn"/>
              </a:rPr>
              <a:t>This can boost up a student’s college application.  </a:t>
            </a:r>
            <a:endParaRPr sz="2000"/>
          </a:p>
          <a:p>
            <a:pPr indent="0" lvl="0" marL="0" rtl="0" algn="l">
              <a:lnSpc>
                <a:spcPct val="80000"/>
              </a:lnSpc>
              <a:spcBef>
                <a:spcPts val="800"/>
              </a:spcBef>
              <a:spcAft>
                <a:spcPts val="0"/>
              </a:spcAft>
              <a:buClr>
                <a:schemeClr val="lt1"/>
              </a:buClr>
              <a:buSzPts val="1500"/>
              <a:buFont typeface="Arial"/>
              <a:buNone/>
            </a:pPr>
            <a:r>
              <a:rPr lang="en" sz="1700">
                <a:solidFill>
                  <a:srgbClr val="F08B54"/>
                </a:solidFill>
                <a:latin typeface="Vollkorn"/>
                <a:ea typeface="Vollkorn"/>
                <a:cs typeface="Vollkorn"/>
                <a:sym typeface="Vollkorn"/>
              </a:rPr>
              <a:t>Điều này có thể giúp ghi điểm trong đơn xin học đại học của học sinh. </a:t>
            </a:r>
            <a:endParaRPr sz="1700">
              <a:solidFill>
                <a:srgbClr val="F08B54"/>
              </a:solidFill>
              <a:latin typeface="Vollkorn"/>
              <a:ea typeface="Vollkorn"/>
              <a:cs typeface="Vollkorn"/>
              <a:sym typeface="Vollkorn"/>
            </a:endParaRPr>
          </a:p>
        </p:txBody>
      </p:sp>
      <p:pic>
        <p:nvPicPr>
          <p:cNvPr id="1019" name="Google Shape;1019;p139"/>
          <p:cNvPicPr preferRelativeResize="0"/>
          <p:nvPr/>
        </p:nvPicPr>
        <p:blipFill rotWithShape="1">
          <a:blip r:embed="rId3">
            <a:alphaModFix/>
          </a:blip>
          <a:srcRect b="0" l="15080" r="25601" t="0"/>
          <a:stretch/>
        </p:blipFill>
        <p:spPr>
          <a:xfrm>
            <a:off x="4572000" y="8"/>
            <a:ext cx="4569617" cy="5142233"/>
          </a:xfrm>
          <a:prstGeom prst="rect">
            <a:avLst/>
          </a:prstGeom>
          <a:noFill/>
          <a:ln>
            <a:noFill/>
          </a:ln>
        </p:spPr>
      </p:pic>
      <p:sp>
        <p:nvSpPr>
          <p:cNvPr id="1020" name="Google Shape;1020;p139"/>
          <p:cNvSpPr txBox="1"/>
          <p:nvPr>
            <p:ph type="title"/>
          </p:nvPr>
        </p:nvSpPr>
        <p:spPr>
          <a:xfrm>
            <a:off x="510251" y="564925"/>
            <a:ext cx="3988500" cy="810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Oswald"/>
              <a:buNone/>
            </a:pPr>
            <a:r>
              <a:rPr lang="en"/>
              <a:t>Encourage </a:t>
            </a:r>
            <a:r>
              <a:rPr lang="en"/>
              <a:t>student</a:t>
            </a:r>
            <a:r>
              <a:rPr lang="en"/>
              <a:t> to be involved</a:t>
            </a:r>
            <a:endParaRPr/>
          </a:p>
          <a:p>
            <a:pPr indent="0" lvl="0" marL="0" rtl="0" algn="l">
              <a:lnSpc>
                <a:spcPct val="90000"/>
              </a:lnSpc>
              <a:spcBef>
                <a:spcPts val="0"/>
              </a:spcBef>
              <a:spcAft>
                <a:spcPts val="0"/>
              </a:spcAft>
              <a:buClr>
                <a:schemeClr val="lt1"/>
              </a:buClr>
              <a:buSzPct val="100000"/>
              <a:buFont typeface="Oswald"/>
              <a:buNone/>
            </a:pPr>
            <a:r>
              <a:rPr lang="en">
                <a:solidFill>
                  <a:srgbClr val="F08B54"/>
                </a:solidFill>
              </a:rPr>
              <a:t>Khuyến khích học sinh tham gia</a:t>
            </a:r>
            <a:endParaRPr>
              <a:solidFill>
                <a:srgbClr val="F08B54"/>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40"/>
          <p:cNvSpPr txBox="1"/>
          <p:nvPr>
            <p:ph idx="1" type="body"/>
          </p:nvPr>
        </p:nvSpPr>
        <p:spPr>
          <a:xfrm>
            <a:off x="510250" y="1581150"/>
            <a:ext cx="8023500" cy="3476700"/>
          </a:xfrm>
          <a:prstGeom prst="rect">
            <a:avLst/>
          </a:prstGeom>
          <a:noFill/>
          <a:ln>
            <a:noFill/>
          </a:ln>
        </p:spPr>
        <p:txBody>
          <a:bodyPr anchorCtr="0" anchor="t" bIns="34275" lIns="68575" spcFirstLastPara="1" rIns="68575" wrap="square" tIns="34275">
            <a:normAutofit/>
          </a:bodyPr>
          <a:lstStyle/>
          <a:p>
            <a:pPr indent="-177800" lvl="0" marL="177800" rtl="0" algn="l">
              <a:lnSpc>
                <a:spcPct val="90000"/>
              </a:lnSpc>
              <a:spcBef>
                <a:spcPts val="0"/>
              </a:spcBef>
              <a:spcAft>
                <a:spcPts val="0"/>
              </a:spcAft>
              <a:buClr>
                <a:schemeClr val="lt1"/>
              </a:buClr>
              <a:buSzPts val="1600"/>
              <a:buChar char="▪"/>
            </a:pPr>
            <a:r>
              <a:rPr lang="en" sz="1600">
                <a:latin typeface="Vollkorn"/>
                <a:ea typeface="Vollkorn"/>
                <a:cs typeface="Vollkorn"/>
                <a:sym typeface="Vollkorn"/>
              </a:rPr>
              <a:t>Encourage </a:t>
            </a:r>
            <a:r>
              <a:rPr lang="en" sz="1600">
                <a:latin typeface="Vollkorn"/>
                <a:ea typeface="Vollkorn"/>
                <a:cs typeface="Vollkorn"/>
                <a:sym typeface="Vollkorn"/>
              </a:rPr>
              <a:t>students</a:t>
            </a:r>
            <a:r>
              <a:rPr lang="en" sz="1600">
                <a:latin typeface="Vollkorn"/>
                <a:ea typeface="Vollkorn"/>
                <a:cs typeface="Vollkorn"/>
                <a:sym typeface="Vollkorn"/>
              </a:rPr>
              <a:t> to take SAT/ACT tests</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Khuyến khích học sinh làm bài kiểm tra SAT/ACT</a:t>
            </a:r>
            <a:endParaRPr sz="1900">
              <a:solidFill>
                <a:srgbClr val="F08B54"/>
              </a:solidFill>
            </a:endParaRPr>
          </a:p>
          <a:p>
            <a:pPr indent="-177800" lvl="0" marL="177800" rtl="0" algn="l">
              <a:lnSpc>
                <a:spcPct val="90000"/>
              </a:lnSpc>
              <a:spcBef>
                <a:spcPts val="800"/>
              </a:spcBef>
              <a:spcAft>
                <a:spcPts val="0"/>
              </a:spcAft>
              <a:buClr>
                <a:schemeClr val="lt1"/>
              </a:buClr>
              <a:buSzPts val="1600"/>
              <a:buChar char="▪"/>
            </a:pPr>
            <a:r>
              <a:rPr lang="en" sz="1600">
                <a:latin typeface="Vollkorn"/>
                <a:ea typeface="Vollkorn"/>
                <a:cs typeface="Vollkorn"/>
                <a:sym typeface="Vollkorn"/>
              </a:rPr>
              <a:t>Plan college visits</a:t>
            </a:r>
            <a:r>
              <a:rPr lang="en" sz="1600">
                <a:latin typeface="Vollkorn"/>
                <a:ea typeface="Vollkorn"/>
                <a:cs typeface="Vollkorn"/>
                <a:sym typeface="Vollkorn"/>
              </a:rPr>
              <a:t> (as a family or through school)</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Lên kế hoạch thăm trường đại học (đi cùng gia đình hoặc thông qua trường học)</a:t>
            </a:r>
            <a:endParaRPr sz="1600">
              <a:solidFill>
                <a:srgbClr val="F08B54"/>
              </a:solidFill>
              <a:latin typeface="Vollkorn"/>
              <a:ea typeface="Vollkorn"/>
              <a:cs typeface="Vollkorn"/>
              <a:sym typeface="Vollkorn"/>
            </a:endParaRPr>
          </a:p>
          <a:p>
            <a:pPr indent="-177800" lvl="0" marL="177800" rtl="0" algn="l">
              <a:lnSpc>
                <a:spcPct val="90000"/>
              </a:lnSpc>
              <a:spcBef>
                <a:spcPts val="800"/>
              </a:spcBef>
              <a:spcAft>
                <a:spcPts val="0"/>
              </a:spcAft>
              <a:buClr>
                <a:schemeClr val="lt1"/>
              </a:buClr>
              <a:buSzPts val="1600"/>
              <a:buChar char="▪"/>
            </a:pPr>
            <a:r>
              <a:rPr lang="en" sz="1600">
                <a:latin typeface="Vollkorn"/>
                <a:ea typeface="Vollkorn"/>
                <a:cs typeface="Vollkorn"/>
                <a:sym typeface="Vollkorn"/>
              </a:rPr>
              <a:t>Consider college options together (3-5 colleges – safe, match, reach).</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Cùng nhau xem xét các lựa chọn trường đại học (3-5 trường đại học – an toàn, phù hợp, vượt mức). </a:t>
            </a:r>
            <a:endParaRPr sz="1600">
              <a:solidFill>
                <a:srgbClr val="F08B54"/>
              </a:solidFill>
              <a:latin typeface="Vollkorn"/>
              <a:ea typeface="Vollkorn"/>
              <a:cs typeface="Vollkorn"/>
              <a:sym typeface="Vollkorn"/>
            </a:endParaRPr>
          </a:p>
          <a:p>
            <a:pPr indent="-177800" lvl="0" marL="177800" rtl="0" algn="l">
              <a:lnSpc>
                <a:spcPct val="90000"/>
              </a:lnSpc>
              <a:spcBef>
                <a:spcPts val="800"/>
              </a:spcBef>
              <a:spcAft>
                <a:spcPts val="0"/>
              </a:spcAft>
              <a:buClr>
                <a:schemeClr val="lt1"/>
              </a:buClr>
              <a:buSzPts val="1600"/>
              <a:buChar char="▪"/>
            </a:pPr>
            <a:r>
              <a:rPr lang="en" sz="1600">
                <a:latin typeface="Vollkorn"/>
                <a:ea typeface="Vollkorn"/>
                <a:cs typeface="Vollkorn"/>
                <a:sym typeface="Vollkorn"/>
              </a:rPr>
              <a:t>Tool: </a:t>
            </a:r>
            <a:r>
              <a:rPr lang="en" sz="1600" u="sng">
                <a:solidFill>
                  <a:schemeClr val="hlink"/>
                </a:solidFill>
                <a:latin typeface="Vollkorn"/>
                <a:ea typeface="Vollkorn"/>
                <a:cs typeface="Vollkorn"/>
                <a:sym typeface="Vollkorn"/>
                <a:hlinkClick r:id="rId3"/>
              </a:rPr>
              <a:t>BigFuture.CollegeBoard.org</a:t>
            </a:r>
            <a:r>
              <a:rPr lang="en" sz="1600">
                <a:latin typeface="Vollkorn"/>
                <a:ea typeface="Vollkorn"/>
                <a:cs typeface="Vollkorn"/>
                <a:sym typeface="Vollkorn"/>
              </a:rPr>
              <a:t> </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Công cụ hữu ích: BigFuture.CollegeBoard.org</a:t>
            </a:r>
            <a:endParaRPr sz="1600">
              <a:solidFill>
                <a:srgbClr val="F08B54"/>
              </a:solidFill>
              <a:latin typeface="Vollkorn"/>
              <a:ea typeface="Vollkorn"/>
              <a:cs typeface="Vollkorn"/>
              <a:sym typeface="Vollkorn"/>
            </a:endParaRPr>
          </a:p>
          <a:p>
            <a:pPr indent="-177800" lvl="0" marL="177800" rtl="0" algn="l">
              <a:lnSpc>
                <a:spcPct val="90000"/>
              </a:lnSpc>
              <a:spcBef>
                <a:spcPts val="800"/>
              </a:spcBef>
              <a:spcAft>
                <a:spcPts val="0"/>
              </a:spcAft>
              <a:buClr>
                <a:schemeClr val="lt1"/>
              </a:buClr>
              <a:buSzPts val="1600"/>
              <a:buChar char="▪"/>
            </a:pPr>
            <a:r>
              <a:rPr lang="en" sz="1600">
                <a:latin typeface="Vollkorn"/>
                <a:ea typeface="Vollkorn"/>
                <a:cs typeface="Vollkorn"/>
                <a:sym typeface="Vollkorn"/>
              </a:rPr>
              <a:t>Create a master list of deadlines</a:t>
            </a:r>
            <a:r>
              <a:rPr lang="en" sz="1600">
                <a:latin typeface="Vollkorn"/>
                <a:ea typeface="Vollkorn"/>
                <a:cs typeface="Vollkorn"/>
                <a:sym typeface="Vollkorn"/>
              </a:rPr>
              <a:t> (applications, scholarships, tests)</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Lập một danh sách tổng thể về các thời hạn (đơn đăng ký, học bổng, bài kiểm tra)</a:t>
            </a:r>
            <a:endParaRPr sz="1600">
              <a:solidFill>
                <a:srgbClr val="F08B54"/>
              </a:solidFill>
              <a:latin typeface="Vollkorn"/>
              <a:ea typeface="Vollkorn"/>
              <a:cs typeface="Vollkorn"/>
              <a:sym typeface="Vollkorn"/>
            </a:endParaRPr>
          </a:p>
          <a:p>
            <a:pPr indent="-177800" lvl="0" marL="177800" rtl="0" algn="l">
              <a:lnSpc>
                <a:spcPct val="90000"/>
              </a:lnSpc>
              <a:spcBef>
                <a:spcPts val="800"/>
              </a:spcBef>
              <a:spcAft>
                <a:spcPts val="0"/>
              </a:spcAft>
              <a:buClr>
                <a:schemeClr val="lt1"/>
              </a:buClr>
              <a:buSzPts val="1600"/>
              <a:buChar char="▪"/>
            </a:pPr>
            <a:r>
              <a:rPr lang="en" sz="1600">
                <a:latin typeface="Vollkorn"/>
                <a:ea typeface="Vollkorn"/>
                <a:cs typeface="Vollkorn"/>
                <a:sym typeface="Vollkorn"/>
              </a:rPr>
              <a:t>Assist in the college application process</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Hỗ trợ trong quá trình nộp đơn đại học</a:t>
            </a:r>
            <a:endParaRPr sz="1600">
              <a:solidFill>
                <a:srgbClr val="F08B54"/>
              </a:solidFill>
              <a:latin typeface="Vollkorn"/>
              <a:ea typeface="Vollkorn"/>
              <a:cs typeface="Vollkorn"/>
              <a:sym typeface="Vollkorn"/>
            </a:endParaRPr>
          </a:p>
        </p:txBody>
      </p:sp>
      <p:sp>
        <p:nvSpPr>
          <p:cNvPr id="1027" name="Google Shape;1027;p140"/>
          <p:cNvSpPr txBox="1"/>
          <p:nvPr>
            <p:ph type="title"/>
          </p:nvPr>
        </p:nvSpPr>
        <p:spPr>
          <a:xfrm>
            <a:off x="510254" y="564925"/>
            <a:ext cx="5267100" cy="810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Oswald"/>
              <a:buNone/>
            </a:pPr>
            <a:r>
              <a:rPr lang="en"/>
              <a:t>Assist Your </a:t>
            </a:r>
            <a:r>
              <a:rPr lang="en"/>
              <a:t>Student</a:t>
            </a:r>
            <a:r>
              <a:rPr lang="en"/>
              <a:t> in the Process</a:t>
            </a:r>
            <a:endParaRPr/>
          </a:p>
          <a:p>
            <a:pPr indent="0" lvl="0" marL="0" rtl="0" algn="l">
              <a:lnSpc>
                <a:spcPct val="90000"/>
              </a:lnSpc>
              <a:spcBef>
                <a:spcPts val="0"/>
              </a:spcBef>
              <a:spcAft>
                <a:spcPts val="0"/>
              </a:spcAft>
              <a:buClr>
                <a:schemeClr val="lt1"/>
              </a:buClr>
              <a:buSzPts val="2700"/>
              <a:buFont typeface="Oswald"/>
              <a:buNone/>
            </a:pPr>
            <a:r>
              <a:rPr lang="en">
                <a:solidFill>
                  <a:srgbClr val="F08B54"/>
                </a:solidFill>
              </a:rPr>
              <a:t>Hỗ trợ con/em bạn trong cả quá trình</a:t>
            </a:r>
            <a:endParaRPr>
              <a:solidFill>
                <a:srgbClr val="F08B54"/>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41"/>
          <p:cNvSpPr/>
          <p:nvPr/>
        </p:nvSpPr>
        <p:spPr>
          <a:xfrm>
            <a:off x="171450" y="1618500"/>
            <a:ext cx="8801100" cy="3525000"/>
          </a:xfrm>
          <a:prstGeom prst="rect">
            <a:avLst/>
          </a:prstGeom>
          <a:noFill/>
          <a:ln>
            <a:noFill/>
          </a:ln>
        </p:spPr>
        <p:txBody>
          <a:bodyPr anchorCtr="0" anchor="t" bIns="34275" lIns="68575" spcFirstLastPara="1" rIns="68575" wrap="square" tIns="34275">
            <a:noAutofit/>
          </a:bodyPr>
          <a:lstStyle/>
          <a:p>
            <a:pPr indent="-203200" lvl="0" marL="215900" marR="0" rtl="0" algn="l">
              <a:spcBef>
                <a:spcPts val="0"/>
              </a:spcBef>
              <a:spcAft>
                <a:spcPts val="0"/>
              </a:spcAft>
              <a:buClr>
                <a:schemeClr val="lt1"/>
              </a:buClr>
              <a:buSzPts val="1400"/>
              <a:buFont typeface="Noto Sans Symbols"/>
              <a:buChar char="▪"/>
            </a:pPr>
            <a:r>
              <a:rPr lang="en">
                <a:solidFill>
                  <a:schemeClr val="lt1"/>
                </a:solidFill>
                <a:latin typeface="Vollkorn"/>
                <a:ea typeface="Vollkorn"/>
                <a:cs typeface="Vollkorn"/>
                <a:sym typeface="Vollkorn"/>
              </a:rPr>
              <a:t>FAFSA </a:t>
            </a:r>
            <a:r>
              <a:rPr lang="en">
                <a:solidFill>
                  <a:schemeClr val="lt1"/>
                </a:solidFill>
                <a:latin typeface="Vollkorn"/>
                <a:ea typeface="Vollkorn"/>
                <a:cs typeface="Vollkorn"/>
                <a:sym typeface="Vollkorn"/>
              </a:rPr>
              <a:t>–Opening deadlines (tentative December). Have tax documentation and accounts ready. </a:t>
            </a:r>
            <a:endParaRPr>
              <a:solidFill>
                <a:schemeClr val="lt1"/>
              </a:solidFill>
              <a:latin typeface="Vollkorn"/>
              <a:ea typeface="Vollkorn"/>
              <a:cs typeface="Vollkorn"/>
              <a:sym typeface="Vollkorn"/>
            </a:endParaRPr>
          </a:p>
          <a:p>
            <a:pPr indent="0" lvl="0" marL="228600" marR="0" rtl="0" algn="l">
              <a:spcBef>
                <a:spcPts val="0"/>
              </a:spcBef>
              <a:spcAft>
                <a:spcPts val="0"/>
              </a:spcAft>
              <a:buNone/>
            </a:pPr>
            <a:r>
              <a:rPr lang="en">
                <a:solidFill>
                  <a:srgbClr val="F08B54"/>
                </a:solidFill>
                <a:latin typeface="Vollkorn"/>
                <a:ea typeface="Vollkorn"/>
                <a:cs typeface="Vollkorn"/>
                <a:sym typeface="Vollkorn"/>
              </a:rPr>
              <a:t>                   Thời hạn mở (dự kiến tháng 12). Chuẩn bị sẵn các tài khoản và tài liệu thuế.</a:t>
            </a:r>
            <a:endParaRPr>
              <a:solidFill>
                <a:srgbClr val="F08B54"/>
              </a:solidFill>
              <a:latin typeface="Vollkorn"/>
              <a:ea typeface="Vollkorn"/>
              <a:cs typeface="Vollkorn"/>
              <a:sym typeface="Vollkorn"/>
            </a:endParaRPr>
          </a:p>
          <a:p>
            <a:pPr indent="-203200" lvl="0" marL="215900" marR="0" rtl="0" algn="l">
              <a:spcBef>
                <a:spcPts val="0"/>
              </a:spcBef>
              <a:spcAft>
                <a:spcPts val="0"/>
              </a:spcAft>
              <a:buClr>
                <a:schemeClr val="lt1"/>
              </a:buClr>
              <a:buSzPts val="1400"/>
              <a:buFont typeface="Vollkorn"/>
              <a:buChar char="▪"/>
            </a:pPr>
            <a:r>
              <a:rPr lang="en">
                <a:solidFill>
                  <a:schemeClr val="lt1"/>
                </a:solidFill>
                <a:latin typeface="Vollkorn"/>
                <a:ea typeface="Vollkorn"/>
                <a:cs typeface="Vollkorn"/>
                <a:sym typeface="Vollkorn"/>
              </a:rPr>
              <a:t>TASFA - </a:t>
            </a:r>
            <a:endParaRPr>
              <a:solidFill>
                <a:schemeClr val="lt1"/>
              </a:solidFill>
              <a:latin typeface="Vollkorn"/>
              <a:ea typeface="Vollkorn"/>
              <a:cs typeface="Vollkorn"/>
              <a:sym typeface="Vollkorn"/>
            </a:endParaRPr>
          </a:p>
          <a:p>
            <a:pPr indent="-254000" lvl="1" marL="685800" marR="0" rtl="0" algn="l">
              <a:spcBef>
                <a:spcPts val="0"/>
              </a:spcBef>
              <a:spcAft>
                <a:spcPts val="0"/>
              </a:spcAft>
              <a:buClr>
                <a:schemeClr val="lt1"/>
              </a:buClr>
              <a:buSzPts val="1400"/>
              <a:buFont typeface="Vollkorn"/>
              <a:buChar char="▪"/>
            </a:pPr>
            <a:r>
              <a:rPr lang="en">
                <a:solidFill>
                  <a:schemeClr val="lt1"/>
                </a:solidFill>
                <a:latin typeface="Vollkorn"/>
                <a:ea typeface="Vollkorn"/>
                <a:cs typeface="Vollkorn"/>
                <a:sym typeface="Vollkorn"/>
              </a:rPr>
              <a:t>Received HS Diploma or GED in Texas /</a:t>
            </a:r>
            <a:r>
              <a:rPr lang="en">
                <a:solidFill>
                  <a:srgbClr val="F08B54"/>
                </a:solidFill>
                <a:latin typeface="Vollkorn"/>
                <a:ea typeface="Vollkorn"/>
                <a:cs typeface="Vollkorn"/>
                <a:sym typeface="Vollkorn"/>
              </a:rPr>
              <a:t> </a:t>
            </a:r>
            <a:r>
              <a:rPr lang="en">
                <a:solidFill>
                  <a:srgbClr val="F08B54"/>
                </a:solidFill>
                <a:latin typeface="Vollkorn"/>
                <a:ea typeface="Vollkorn"/>
                <a:cs typeface="Vollkorn"/>
                <a:sym typeface="Vollkorn"/>
              </a:rPr>
              <a:t>Đã nhận bằng HS hoặc GED ở Texas</a:t>
            </a:r>
            <a:endParaRPr>
              <a:solidFill>
                <a:srgbClr val="F08B54"/>
              </a:solidFill>
              <a:latin typeface="Vollkorn"/>
              <a:ea typeface="Vollkorn"/>
              <a:cs typeface="Vollkorn"/>
              <a:sym typeface="Vollkorn"/>
            </a:endParaRPr>
          </a:p>
          <a:p>
            <a:pPr indent="-254000" lvl="1" marL="685800" marR="0" rtl="0" algn="l">
              <a:spcBef>
                <a:spcPts val="0"/>
              </a:spcBef>
              <a:spcAft>
                <a:spcPts val="0"/>
              </a:spcAft>
              <a:buClr>
                <a:schemeClr val="lt1"/>
              </a:buClr>
              <a:buSzPts val="1400"/>
              <a:buFont typeface="Vollkorn"/>
              <a:buChar char="▪"/>
            </a:pPr>
            <a:r>
              <a:rPr lang="en">
                <a:solidFill>
                  <a:schemeClr val="lt1"/>
                </a:solidFill>
                <a:latin typeface="Vollkorn"/>
                <a:ea typeface="Vollkorn"/>
                <a:cs typeface="Vollkorn"/>
                <a:sym typeface="Vollkorn"/>
              </a:rPr>
              <a:t>Intent to apply for Permanent Resident status as soon as able /</a:t>
            </a:r>
            <a:r>
              <a:rPr lang="en">
                <a:solidFill>
                  <a:srgbClr val="F16038"/>
                </a:solidFill>
                <a:latin typeface="Vollkorn"/>
                <a:ea typeface="Vollkorn"/>
                <a:cs typeface="Vollkorn"/>
                <a:sym typeface="Vollkorn"/>
              </a:rPr>
              <a:t> </a:t>
            </a:r>
            <a:r>
              <a:rPr lang="en">
                <a:solidFill>
                  <a:srgbClr val="F08B54"/>
                </a:solidFill>
                <a:latin typeface="Vollkorn"/>
                <a:ea typeface="Vollkorn"/>
                <a:cs typeface="Vollkorn"/>
                <a:sym typeface="Vollkorn"/>
              </a:rPr>
              <a:t>Có ý định nộp đơn xin tình trạng Thường trú nhân ngay khi có thể</a:t>
            </a:r>
            <a:endParaRPr>
              <a:solidFill>
                <a:srgbClr val="F08B54"/>
              </a:solidFill>
              <a:latin typeface="Vollkorn"/>
              <a:ea typeface="Vollkorn"/>
              <a:cs typeface="Vollkorn"/>
              <a:sym typeface="Vollkorn"/>
            </a:endParaRPr>
          </a:p>
          <a:p>
            <a:pPr indent="-203200" lvl="0" marL="215900" marR="0" rtl="0" algn="l">
              <a:spcBef>
                <a:spcPts val="0"/>
              </a:spcBef>
              <a:spcAft>
                <a:spcPts val="0"/>
              </a:spcAft>
              <a:buClr>
                <a:schemeClr val="lt1"/>
              </a:buClr>
              <a:buSzPts val="1400"/>
              <a:buFont typeface="Noto Sans Symbols"/>
              <a:buChar char="▪"/>
            </a:pPr>
            <a:r>
              <a:rPr lang="en">
                <a:solidFill>
                  <a:schemeClr val="lt1"/>
                </a:solidFill>
                <a:latin typeface="Vollkorn"/>
                <a:ea typeface="Vollkorn"/>
                <a:cs typeface="Vollkorn"/>
                <a:sym typeface="Vollkorn"/>
              </a:rPr>
              <a:t>Apply to scholarships</a:t>
            </a:r>
            <a:r>
              <a:rPr lang="en">
                <a:solidFill>
                  <a:schemeClr val="lt1"/>
                </a:solidFill>
                <a:latin typeface="Vollkorn"/>
                <a:ea typeface="Vollkorn"/>
                <a:cs typeface="Vollkorn"/>
                <a:sym typeface="Vollkorn"/>
              </a:rPr>
              <a:t> /</a:t>
            </a:r>
            <a:r>
              <a:rPr lang="en">
                <a:solidFill>
                  <a:srgbClr val="F08B54"/>
                </a:solidFill>
                <a:latin typeface="Vollkorn"/>
                <a:ea typeface="Vollkorn"/>
                <a:cs typeface="Vollkorn"/>
                <a:sym typeface="Vollkorn"/>
              </a:rPr>
              <a:t> Nộp đơn xin học bổng</a:t>
            </a:r>
            <a:endParaRPr>
              <a:solidFill>
                <a:srgbClr val="F08B54"/>
              </a:solidFill>
              <a:latin typeface="Vollkorn"/>
              <a:ea typeface="Vollkorn"/>
              <a:cs typeface="Vollkorn"/>
              <a:sym typeface="Vollkorn"/>
            </a:endParaRPr>
          </a:p>
          <a:p>
            <a:pPr indent="-203200" lvl="0" marL="215900" marR="0" rtl="0" algn="l">
              <a:spcBef>
                <a:spcPts val="0"/>
              </a:spcBef>
              <a:spcAft>
                <a:spcPts val="0"/>
              </a:spcAft>
              <a:buClr>
                <a:schemeClr val="lt1"/>
              </a:buClr>
              <a:buSzPts val="1400"/>
              <a:buFont typeface="Noto Sans Symbols"/>
              <a:buChar char="▪"/>
            </a:pPr>
            <a:r>
              <a:rPr lang="en">
                <a:solidFill>
                  <a:schemeClr val="lt1"/>
                </a:solidFill>
                <a:latin typeface="Vollkorn"/>
                <a:ea typeface="Vollkorn"/>
                <a:cs typeface="Vollkorn"/>
                <a:sym typeface="Vollkorn"/>
              </a:rPr>
              <a:t>Review award letters together</a:t>
            </a:r>
            <a:r>
              <a:rPr lang="en">
                <a:solidFill>
                  <a:schemeClr val="lt1"/>
                </a:solidFill>
                <a:latin typeface="Vollkorn"/>
                <a:ea typeface="Vollkorn"/>
                <a:cs typeface="Vollkorn"/>
                <a:sym typeface="Vollkorn"/>
              </a:rPr>
              <a:t> </a:t>
            </a:r>
            <a:endParaRPr>
              <a:solidFill>
                <a:schemeClr val="lt1"/>
              </a:solidFill>
              <a:latin typeface="Vollkorn"/>
              <a:ea typeface="Vollkorn"/>
              <a:cs typeface="Vollkorn"/>
              <a:sym typeface="Vollkorn"/>
            </a:endParaRPr>
          </a:p>
          <a:p>
            <a:pPr indent="0" lvl="0" marL="228600" marR="0" rtl="0" algn="l">
              <a:spcBef>
                <a:spcPts val="0"/>
              </a:spcBef>
              <a:spcAft>
                <a:spcPts val="0"/>
              </a:spcAft>
              <a:buNone/>
            </a:pPr>
            <a:r>
              <a:rPr lang="en">
                <a:solidFill>
                  <a:srgbClr val="F08B54"/>
                </a:solidFill>
                <a:latin typeface="Vollkorn"/>
                <a:ea typeface="Vollkorn"/>
                <a:cs typeface="Vollkorn"/>
                <a:sym typeface="Vollkorn"/>
              </a:rPr>
              <a:t>Cùng xem xét các thư khen thưởng</a:t>
            </a:r>
            <a:endParaRPr sz="1000">
              <a:solidFill>
                <a:srgbClr val="F08B54"/>
              </a:solidFill>
            </a:endParaRPr>
          </a:p>
          <a:p>
            <a:pPr indent="-203200" lvl="0" marL="215900" marR="0" rtl="0" algn="l">
              <a:spcBef>
                <a:spcPts val="0"/>
              </a:spcBef>
              <a:spcAft>
                <a:spcPts val="0"/>
              </a:spcAft>
              <a:buClr>
                <a:schemeClr val="lt1"/>
              </a:buClr>
              <a:buSzPts val="1400"/>
              <a:buFont typeface="Noto Sans Symbols"/>
              <a:buChar char="▪"/>
            </a:pPr>
            <a:r>
              <a:rPr lang="en">
                <a:solidFill>
                  <a:schemeClr val="lt1"/>
                </a:solidFill>
                <a:latin typeface="Vollkorn"/>
                <a:ea typeface="Vollkorn"/>
                <a:cs typeface="Vollkorn"/>
                <a:sym typeface="Vollkorn"/>
              </a:rPr>
              <a:t>Make sure student</a:t>
            </a:r>
            <a:endParaRPr>
              <a:solidFill>
                <a:schemeClr val="lt1"/>
              </a:solidFill>
              <a:latin typeface="Vollkorn"/>
              <a:ea typeface="Vollkorn"/>
              <a:cs typeface="Vollkorn"/>
              <a:sym typeface="Vollkorn"/>
            </a:endParaRPr>
          </a:p>
          <a:p>
            <a:pPr indent="0" lvl="0" marL="228600" marR="0" rtl="0" algn="l">
              <a:spcBef>
                <a:spcPts val="0"/>
              </a:spcBef>
              <a:spcAft>
                <a:spcPts val="0"/>
              </a:spcAft>
              <a:buNone/>
            </a:pPr>
            <a:r>
              <a:rPr lang="en">
                <a:solidFill>
                  <a:srgbClr val="F08B54"/>
                </a:solidFill>
                <a:latin typeface="Vollkorn"/>
                <a:ea typeface="Vollkorn"/>
                <a:cs typeface="Vollkorn"/>
                <a:sym typeface="Vollkorn"/>
              </a:rPr>
              <a:t>Đảm bảo học sinh:</a:t>
            </a:r>
            <a:endParaRPr sz="1000">
              <a:solidFill>
                <a:srgbClr val="F08B54"/>
              </a:solidFill>
            </a:endParaRPr>
          </a:p>
          <a:p>
            <a:pPr indent="-203200" lvl="1" marL="558800" marR="0" rtl="0" algn="l">
              <a:spcBef>
                <a:spcPts val="0"/>
              </a:spcBef>
              <a:spcAft>
                <a:spcPts val="0"/>
              </a:spcAft>
              <a:buClr>
                <a:schemeClr val="lt1"/>
              </a:buClr>
              <a:buSzPts val="1400"/>
              <a:buFont typeface="Noto Sans Symbols"/>
              <a:buChar char="▪"/>
            </a:pPr>
            <a:r>
              <a:rPr b="0" i="0" lang="en" u="none" cap="none" strike="noStrike">
                <a:solidFill>
                  <a:schemeClr val="lt1"/>
                </a:solidFill>
                <a:latin typeface="Vollkorn"/>
                <a:ea typeface="Vollkorn"/>
                <a:cs typeface="Vollkorn"/>
                <a:sym typeface="Vollkorn"/>
              </a:rPr>
              <a:t>Signs up for New Student Organization (</a:t>
            </a:r>
            <a:r>
              <a:rPr b="0" i="0" lang="en" u="none" cap="none" strike="noStrike">
                <a:solidFill>
                  <a:schemeClr val="lt1"/>
                </a:solidFill>
                <a:latin typeface="Vollkorn"/>
                <a:ea typeface="Vollkorn"/>
                <a:cs typeface="Vollkorn"/>
                <a:sym typeface="Vollkorn"/>
              </a:rPr>
              <a:t>NSO</a:t>
            </a:r>
            <a:r>
              <a:rPr b="0" i="0" lang="en" u="none" cap="none" strike="noStrike">
                <a:solidFill>
                  <a:schemeClr val="lt1"/>
                </a:solidFill>
                <a:latin typeface="Vollkorn"/>
                <a:ea typeface="Vollkorn"/>
                <a:cs typeface="Vollkorn"/>
                <a:sym typeface="Vollkorn"/>
              </a:rPr>
              <a:t>) / </a:t>
            </a:r>
            <a:r>
              <a:rPr lang="en">
                <a:solidFill>
                  <a:srgbClr val="F08B54"/>
                </a:solidFill>
                <a:latin typeface="Vollkorn"/>
                <a:ea typeface="Vollkorn"/>
                <a:cs typeface="Vollkorn"/>
                <a:sym typeface="Vollkorn"/>
              </a:rPr>
              <a:t>Đăng ký Tổ chức Sinh viên Mới (NSO</a:t>
            </a:r>
            <a:r>
              <a:rPr b="0" i="0" lang="en" u="none" cap="none" strike="noStrike">
                <a:solidFill>
                  <a:srgbClr val="F08B54"/>
                </a:solidFill>
                <a:latin typeface="Vollkorn"/>
                <a:ea typeface="Vollkorn"/>
                <a:cs typeface="Vollkorn"/>
                <a:sym typeface="Vollkorn"/>
              </a:rPr>
              <a:t>)</a:t>
            </a:r>
            <a:endParaRPr sz="1000">
              <a:solidFill>
                <a:srgbClr val="F08B54"/>
              </a:solidFill>
            </a:endParaRPr>
          </a:p>
          <a:p>
            <a:pPr indent="-203200" lvl="1" marL="558800" marR="0" rtl="0" algn="l">
              <a:spcBef>
                <a:spcPts val="0"/>
              </a:spcBef>
              <a:spcAft>
                <a:spcPts val="0"/>
              </a:spcAft>
              <a:buClr>
                <a:schemeClr val="lt1"/>
              </a:buClr>
              <a:buSzPts val="1400"/>
              <a:buFont typeface="Noto Sans Symbols"/>
              <a:buChar char="▪"/>
            </a:pPr>
            <a:r>
              <a:rPr b="0" i="0" lang="en" u="none" cap="none" strike="noStrike">
                <a:solidFill>
                  <a:schemeClr val="lt1"/>
                </a:solidFill>
                <a:latin typeface="Vollkorn"/>
                <a:ea typeface="Vollkorn"/>
                <a:cs typeface="Vollkorn"/>
                <a:sym typeface="Vollkorn"/>
              </a:rPr>
              <a:t>Submits any additional documentation /</a:t>
            </a:r>
            <a:r>
              <a:rPr b="0" i="0" lang="en" u="none" cap="none" strike="noStrike">
                <a:solidFill>
                  <a:srgbClr val="F08B54"/>
                </a:solidFill>
                <a:latin typeface="Vollkorn"/>
                <a:ea typeface="Vollkorn"/>
                <a:cs typeface="Vollkorn"/>
                <a:sym typeface="Vollkorn"/>
              </a:rPr>
              <a:t> </a:t>
            </a:r>
            <a:r>
              <a:rPr lang="en">
                <a:solidFill>
                  <a:srgbClr val="F08B54"/>
                </a:solidFill>
                <a:latin typeface="Vollkorn"/>
                <a:ea typeface="Vollkorn"/>
                <a:cs typeface="Vollkorn"/>
                <a:sym typeface="Vollkorn"/>
              </a:rPr>
              <a:t>Gửi tài liệu bổ sung nếu cần</a:t>
            </a:r>
            <a:endParaRPr sz="1000">
              <a:solidFill>
                <a:srgbClr val="F08B54"/>
              </a:solidFill>
            </a:endParaRPr>
          </a:p>
          <a:p>
            <a:pPr indent="-203200" lvl="1" marL="558800" marR="0" rtl="0" algn="l">
              <a:spcBef>
                <a:spcPts val="0"/>
              </a:spcBef>
              <a:spcAft>
                <a:spcPts val="0"/>
              </a:spcAft>
              <a:buClr>
                <a:schemeClr val="lt1"/>
              </a:buClr>
              <a:buSzPts val="1400"/>
              <a:buFont typeface="Noto Sans Symbols"/>
              <a:buChar char="▪"/>
            </a:pPr>
            <a:r>
              <a:rPr b="0" i="0" lang="en" u="none" cap="none" strike="noStrike">
                <a:solidFill>
                  <a:schemeClr val="lt1"/>
                </a:solidFill>
                <a:latin typeface="Vollkorn"/>
                <a:ea typeface="Vollkorn"/>
                <a:cs typeface="Vollkorn"/>
                <a:sym typeface="Vollkorn"/>
              </a:rPr>
              <a:t>Secures on-campus housing (as applicable) /</a:t>
            </a:r>
            <a:r>
              <a:rPr b="0" i="0" lang="en" u="none" cap="none" strike="noStrike">
                <a:solidFill>
                  <a:srgbClr val="F16038"/>
                </a:solidFill>
                <a:latin typeface="Vollkorn"/>
                <a:ea typeface="Vollkorn"/>
                <a:cs typeface="Vollkorn"/>
                <a:sym typeface="Vollkorn"/>
              </a:rPr>
              <a:t> </a:t>
            </a:r>
            <a:r>
              <a:rPr lang="en">
                <a:solidFill>
                  <a:srgbClr val="F08B54"/>
                </a:solidFill>
                <a:latin typeface="Vollkorn"/>
                <a:ea typeface="Vollkorn"/>
                <a:cs typeface="Vollkorn"/>
                <a:sym typeface="Vollkorn"/>
              </a:rPr>
              <a:t>Tìm được chỗ ở trong khuôn viên trường (nếu có)</a:t>
            </a:r>
            <a:endParaRPr sz="1000">
              <a:solidFill>
                <a:srgbClr val="F08B54"/>
              </a:solidFill>
            </a:endParaRPr>
          </a:p>
          <a:p>
            <a:pPr indent="-203200" lvl="1" marL="558800" marR="0" rtl="0" algn="l">
              <a:spcBef>
                <a:spcPts val="0"/>
              </a:spcBef>
              <a:spcAft>
                <a:spcPts val="0"/>
              </a:spcAft>
              <a:buClr>
                <a:schemeClr val="lt1"/>
              </a:buClr>
              <a:buSzPts val="1400"/>
              <a:buFont typeface="Noto Sans Symbols"/>
              <a:buChar char="▪"/>
            </a:pPr>
            <a:r>
              <a:rPr b="0" i="0" lang="en" u="none" cap="none" strike="noStrike">
                <a:solidFill>
                  <a:schemeClr val="lt1"/>
                </a:solidFill>
                <a:latin typeface="Vollkorn"/>
                <a:ea typeface="Vollkorn"/>
                <a:cs typeface="Vollkorn"/>
                <a:sym typeface="Vollkorn"/>
              </a:rPr>
              <a:t>Registers for classes on time / </a:t>
            </a:r>
            <a:r>
              <a:rPr lang="en">
                <a:solidFill>
                  <a:srgbClr val="F08B54"/>
                </a:solidFill>
                <a:latin typeface="Vollkorn"/>
                <a:ea typeface="Vollkorn"/>
                <a:cs typeface="Vollkorn"/>
                <a:sym typeface="Vollkorn"/>
              </a:rPr>
              <a:t>Đăng ký các lớp học đúng hạn</a:t>
            </a:r>
            <a:endParaRPr sz="1000">
              <a:solidFill>
                <a:srgbClr val="F08B54"/>
              </a:solidFill>
            </a:endParaRPr>
          </a:p>
        </p:txBody>
      </p:sp>
      <p:sp>
        <p:nvSpPr>
          <p:cNvPr id="1034" name="Google Shape;1034;p141"/>
          <p:cNvSpPr txBox="1"/>
          <p:nvPr>
            <p:ph type="title"/>
          </p:nvPr>
        </p:nvSpPr>
        <p:spPr>
          <a:xfrm>
            <a:off x="510254" y="564925"/>
            <a:ext cx="5267100" cy="810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Oswald"/>
              <a:buNone/>
            </a:pPr>
            <a:r>
              <a:rPr lang="en"/>
              <a:t>Assist Your </a:t>
            </a:r>
            <a:r>
              <a:rPr lang="en"/>
              <a:t>Student</a:t>
            </a:r>
            <a:r>
              <a:rPr lang="en"/>
              <a:t> in the Process</a:t>
            </a:r>
            <a:endParaRPr/>
          </a:p>
          <a:p>
            <a:pPr indent="0" lvl="0" marL="0" rtl="0" algn="l">
              <a:lnSpc>
                <a:spcPct val="90000"/>
              </a:lnSpc>
              <a:spcBef>
                <a:spcPts val="0"/>
              </a:spcBef>
              <a:spcAft>
                <a:spcPts val="0"/>
              </a:spcAft>
              <a:buClr>
                <a:schemeClr val="lt1"/>
              </a:buClr>
              <a:buSzPts val="2700"/>
              <a:buFont typeface="Oswald"/>
              <a:buNone/>
            </a:pPr>
            <a:r>
              <a:rPr lang="en">
                <a:solidFill>
                  <a:srgbClr val="F08B54"/>
                </a:solidFill>
              </a:rPr>
              <a:t>Hỗ trợ trong quá trình nộp đơn đại học</a:t>
            </a:r>
            <a:endParaRPr>
              <a:solidFill>
                <a:srgbClr val="F08B54"/>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142"/>
          <p:cNvSpPr txBox="1"/>
          <p:nvPr>
            <p:ph idx="1" type="body"/>
          </p:nvPr>
        </p:nvSpPr>
        <p:spPr>
          <a:xfrm>
            <a:off x="266700" y="1524050"/>
            <a:ext cx="6181800" cy="36195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 sz="1500">
                <a:latin typeface="Vollkorn"/>
                <a:ea typeface="Vollkorn"/>
                <a:cs typeface="Vollkorn"/>
                <a:sym typeface="Vollkorn"/>
              </a:rPr>
              <a:t>At </a:t>
            </a:r>
            <a:r>
              <a:rPr lang="en" sz="1500">
                <a:latin typeface="Vollkorn"/>
                <a:ea typeface="Vollkorn"/>
                <a:cs typeface="Vollkorn"/>
                <a:sym typeface="Vollkorn"/>
              </a:rPr>
              <a:t>your high school / </a:t>
            </a:r>
            <a:r>
              <a:rPr lang="en" sz="1500">
                <a:solidFill>
                  <a:srgbClr val="F08B54"/>
                </a:solidFill>
                <a:latin typeface="Vollkorn"/>
                <a:ea typeface="Vollkorn"/>
                <a:cs typeface="Vollkorn"/>
                <a:sym typeface="Vollkorn"/>
              </a:rPr>
              <a:t>Tại trường trung học của bạn</a:t>
            </a:r>
            <a:endParaRPr sz="1500">
              <a:solidFill>
                <a:srgbClr val="F08B54"/>
              </a:solidFill>
              <a:latin typeface="Vollkorn"/>
              <a:ea typeface="Vollkorn"/>
              <a:cs typeface="Vollkorn"/>
              <a:sym typeface="Vollkorn"/>
            </a:endParaRPr>
          </a:p>
          <a:p>
            <a:pPr indent="-260350" lvl="0" marL="342900" rtl="0" algn="l">
              <a:lnSpc>
                <a:spcPct val="100000"/>
              </a:lnSpc>
              <a:spcBef>
                <a:spcPts val="0"/>
              </a:spcBef>
              <a:spcAft>
                <a:spcPts val="0"/>
              </a:spcAft>
              <a:buSzPts val="1500"/>
              <a:buFont typeface="Vollkorn"/>
              <a:buChar char="▪"/>
            </a:pPr>
            <a:r>
              <a:rPr lang="en" sz="1500">
                <a:latin typeface="Vollkorn"/>
                <a:ea typeface="Vollkorn"/>
                <a:cs typeface="Vollkorn"/>
                <a:sym typeface="Vollkorn"/>
              </a:rPr>
              <a:t>Counselors / </a:t>
            </a:r>
            <a:r>
              <a:rPr lang="en" sz="1500">
                <a:solidFill>
                  <a:srgbClr val="F08B54"/>
                </a:solidFill>
                <a:latin typeface="Vollkorn"/>
                <a:ea typeface="Vollkorn"/>
                <a:cs typeface="Vollkorn"/>
                <a:sym typeface="Vollkorn"/>
              </a:rPr>
              <a:t>nhân viên tư vấn</a:t>
            </a:r>
            <a:endParaRPr sz="1500">
              <a:solidFill>
                <a:srgbClr val="F08B54"/>
              </a:solidFill>
              <a:latin typeface="Vollkorn"/>
              <a:ea typeface="Vollkorn"/>
              <a:cs typeface="Vollkorn"/>
              <a:sym typeface="Vollkorn"/>
            </a:endParaRPr>
          </a:p>
          <a:p>
            <a:pPr indent="-260350" lvl="0" marL="342900" rtl="0" algn="l">
              <a:lnSpc>
                <a:spcPct val="100000"/>
              </a:lnSpc>
              <a:spcBef>
                <a:spcPts val="0"/>
              </a:spcBef>
              <a:spcAft>
                <a:spcPts val="0"/>
              </a:spcAft>
              <a:buSzPts val="1500"/>
              <a:buFont typeface="Vollkorn"/>
              <a:buChar char="▪"/>
            </a:pPr>
            <a:r>
              <a:rPr lang="en" sz="1500">
                <a:latin typeface="Vollkorn"/>
                <a:ea typeface="Vollkorn"/>
                <a:cs typeface="Vollkorn"/>
                <a:sym typeface="Vollkorn"/>
              </a:rPr>
              <a:t>College, Career, and Military Readiness (CCMR) team /</a:t>
            </a:r>
            <a:r>
              <a:rPr lang="en" sz="1500">
                <a:solidFill>
                  <a:srgbClr val="F16038"/>
                </a:solidFill>
                <a:latin typeface="Vollkorn"/>
                <a:ea typeface="Vollkorn"/>
                <a:cs typeface="Vollkorn"/>
                <a:sym typeface="Vollkorn"/>
              </a:rPr>
              <a:t> </a:t>
            </a:r>
            <a:r>
              <a:rPr lang="en" sz="1500">
                <a:solidFill>
                  <a:srgbClr val="F08B54"/>
                </a:solidFill>
                <a:latin typeface="Vollkorn"/>
                <a:ea typeface="Vollkorn"/>
                <a:cs typeface="Vollkorn"/>
                <a:sym typeface="Vollkorn"/>
              </a:rPr>
              <a:t>Nhóm Sẵn sàng cho Đại học, Nghề nghiệp và Quân sự (CCMR)</a:t>
            </a:r>
            <a:endParaRPr sz="1500">
              <a:solidFill>
                <a:srgbClr val="F08B54"/>
              </a:solidFill>
              <a:latin typeface="Vollkorn"/>
              <a:ea typeface="Vollkorn"/>
              <a:cs typeface="Vollkorn"/>
              <a:sym typeface="Vollkorn"/>
            </a:endParaRPr>
          </a:p>
          <a:p>
            <a:pPr indent="-260350" lvl="0" marL="342900" rtl="0" algn="l">
              <a:lnSpc>
                <a:spcPct val="100000"/>
              </a:lnSpc>
              <a:spcBef>
                <a:spcPts val="0"/>
              </a:spcBef>
              <a:spcAft>
                <a:spcPts val="0"/>
              </a:spcAft>
              <a:buSzPts val="1500"/>
              <a:buFont typeface="Vollkorn"/>
              <a:buChar char="▪"/>
            </a:pPr>
            <a:r>
              <a:rPr lang="en" sz="1500">
                <a:latin typeface="Vollkorn"/>
                <a:ea typeface="Vollkorn"/>
                <a:cs typeface="Vollkorn"/>
                <a:sym typeface="Vollkorn"/>
              </a:rPr>
              <a:t>Go Center /</a:t>
            </a:r>
            <a:r>
              <a:rPr lang="en" sz="1500">
                <a:solidFill>
                  <a:srgbClr val="F08B54"/>
                </a:solidFill>
                <a:latin typeface="Vollkorn"/>
                <a:ea typeface="Vollkorn"/>
                <a:cs typeface="Vollkorn"/>
                <a:sym typeface="Vollkorn"/>
              </a:rPr>
              <a:t>đi trung tâm</a:t>
            </a:r>
            <a:endParaRPr sz="1500">
              <a:solidFill>
                <a:srgbClr val="F08B54"/>
              </a:solidFill>
              <a:latin typeface="Vollkorn"/>
              <a:ea typeface="Vollkorn"/>
              <a:cs typeface="Vollkorn"/>
              <a:sym typeface="Vollkorn"/>
            </a:endParaRPr>
          </a:p>
          <a:p>
            <a:pPr indent="-260350" lvl="0" marL="342900" rtl="0" algn="l">
              <a:lnSpc>
                <a:spcPct val="100000"/>
              </a:lnSpc>
              <a:spcBef>
                <a:spcPts val="0"/>
              </a:spcBef>
              <a:spcAft>
                <a:spcPts val="0"/>
              </a:spcAft>
              <a:buSzPts val="1500"/>
              <a:buFont typeface="Vollkorn"/>
              <a:buChar char="▪"/>
            </a:pPr>
            <a:r>
              <a:rPr lang="en" sz="1500">
                <a:latin typeface="Vollkorn"/>
                <a:ea typeface="Vollkorn"/>
                <a:cs typeface="Vollkorn"/>
                <a:sym typeface="Vollkorn"/>
              </a:rPr>
              <a:t>Special Programs / </a:t>
            </a:r>
            <a:r>
              <a:rPr lang="en" sz="1500">
                <a:solidFill>
                  <a:srgbClr val="F08B54"/>
                </a:solidFill>
                <a:latin typeface="Vollkorn"/>
                <a:ea typeface="Vollkorn"/>
                <a:cs typeface="Vollkorn"/>
                <a:sym typeface="Vollkorn"/>
              </a:rPr>
              <a:t>Chương trình đặc biệt</a:t>
            </a:r>
            <a:endParaRPr sz="1500">
              <a:solidFill>
                <a:srgbClr val="F08B54"/>
              </a:solidFill>
              <a:latin typeface="Vollkorn"/>
              <a:ea typeface="Vollkorn"/>
              <a:cs typeface="Vollkorn"/>
              <a:sym typeface="Vollkorn"/>
            </a:endParaRPr>
          </a:p>
          <a:p>
            <a:pPr indent="-260350" lvl="1" marL="685800" rtl="0" algn="l">
              <a:lnSpc>
                <a:spcPct val="100000"/>
              </a:lnSpc>
              <a:spcBef>
                <a:spcPts val="0"/>
              </a:spcBef>
              <a:spcAft>
                <a:spcPts val="0"/>
              </a:spcAft>
              <a:buSzPts val="1500"/>
              <a:buFont typeface="Vollkorn"/>
              <a:buChar char="•"/>
            </a:pPr>
            <a:r>
              <a:rPr lang="en">
                <a:latin typeface="Vollkorn"/>
                <a:ea typeface="Vollkorn"/>
                <a:cs typeface="Vollkorn"/>
                <a:sym typeface="Vollkorn"/>
              </a:rPr>
              <a:t>TRIO: Upward Bound, Talent Search / </a:t>
            </a:r>
            <a:r>
              <a:rPr lang="en">
                <a:solidFill>
                  <a:srgbClr val="F08B54"/>
                </a:solidFill>
                <a:latin typeface="Vollkorn"/>
                <a:ea typeface="Vollkorn"/>
                <a:cs typeface="Vollkorn"/>
                <a:sym typeface="Vollkorn"/>
              </a:rPr>
              <a:t>TRIO: Upward Bound, Tìm kiếm tài năng</a:t>
            </a:r>
            <a:endParaRPr>
              <a:solidFill>
                <a:srgbClr val="F08B54"/>
              </a:solidFill>
              <a:latin typeface="Vollkorn"/>
              <a:ea typeface="Vollkorn"/>
              <a:cs typeface="Vollkorn"/>
              <a:sym typeface="Vollkorn"/>
            </a:endParaRPr>
          </a:p>
          <a:p>
            <a:pPr indent="-260350" lvl="1" marL="685800" rtl="0" algn="l">
              <a:lnSpc>
                <a:spcPct val="100000"/>
              </a:lnSpc>
              <a:spcBef>
                <a:spcPts val="0"/>
              </a:spcBef>
              <a:spcAft>
                <a:spcPts val="0"/>
              </a:spcAft>
              <a:buSzPts val="1500"/>
              <a:buFont typeface="Vollkorn"/>
              <a:buChar char="•"/>
            </a:pPr>
            <a:r>
              <a:rPr lang="en">
                <a:latin typeface="Vollkorn"/>
                <a:ea typeface="Vollkorn"/>
                <a:cs typeface="Vollkorn"/>
                <a:sym typeface="Vollkorn"/>
              </a:rPr>
              <a:t>Advise TX / </a:t>
            </a:r>
            <a:r>
              <a:rPr lang="en">
                <a:solidFill>
                  <a:srgbClr val="F08B54"/>
                </a:solidFill>
                <a:latin typeface="Vollkorn"/>
                <a:ea typeface="Vollkorn"/>
                <a:cs typeface="Vollkorn"/>
                <a:sym typeface="Vollkorn"/>
              </a:rPr>
              <a:t>Tư vấn TX</a:t>
            </a:r>
            <a:endParaRPr>
              <a:solidFill>
                <a:srgbClr val="F08B54"/>
              </a:solidFill>
              <a:latin typeface="Vollkorn"/>
              <a:ea typeface="Vollkorn"/>
              <a:cs typeface="Vollkorn"/>
              <a:sym typeface="Vollkorn"/>
            </a:endParaRPr>
          </a:p>
          <a:p>
            <a:pPr indent="-260350" lvl="1" marL="685800" rtl="0" algn="l">
              <a:lnSpc>
                <a:spcPct val="100000"/>
              </a:lnSpc>
              <a:spcBef>
                <a:spcPts val="0"/>
              </a:spcBef>
              <a:spcAft>
                <a:spcPts val="0"/>
              </a:spcAft>
              <a:buSzPts val="1500"/>
              <a:buFont typeface="Vollkorn"/>
              <a:buChar char="•"/>
            </a:pPr>
            <a:r>
              <a:rPr lang="en">
                <a:latin typeface="Vollkorn"/>
                <a:ea typeface="Vollkorn"/>
                <a:cs typeface="Vollkorn"/>
                <a:sym typeface="Vollkorn"/>
              </a:rPr>
              <a:t>Gear Up /</a:t>
            </a:r>
            <a:r>
              <a:rPr lang="en">
                <a:solidFill>
                  <a:srgbClr val="F16038"/>
                </a:solidFill>
                <a:latin typeface="Vollkorn"/>
                <a:ea typeface="Vollkorn"/>
                <a:cs typeface="Vollkorn"/>
                <a:sym typeface="Vollkorn"/>
              </a:rPr>
              <a:t> </a:t>
            </a:r>
            <a:r>
              <a:rPr lang="en">
                <a:solidFill>
                  <a:srgbClr val="F08B54"/>
                </a:solidFill>
                <a:latin typeface="Vollkorn"/>
                <a:ea typeface="Vollkorn"/>
                <a:cs typeface="Vollkorn"/>
                <a:sym typeface="Vollkorn"/>
              </a:rPr>
              <a:t>Cất cánh</a:t>
            </a:r>
            <a:endParaRPr>
              <a:solidFill>
                <a:srgbClr val="F08B54"/>
              </a:solidFill>
              <a:latin typeface="Vollkorn"/>
              <a:ea typeface="Vollkorn"/>
              <a:cs typeface="Vollkorn"/>
              <a:sym typeface="Vollkorn"/>
            </a:endParaRPr>
          </a:p>
          <a:p>
            <a:pPr indent="0" lvl="0" marL="0" rtl="0" algn="l">
              <a:lnSpc>
                <a:spcPct val="115000"/>
              </a:lnSpc>
              <a:spcBef>
                <a:spcPts val="800"/>
              </a:spcBef>
              <a:spcAft>
                <a:spcPts val="0"/>
              </a:spcAft>
              <a:buNone/>
            </a:pPr>
            <a:r>
              <a:rPr lang="en" sz="1500">
                <a:latin typeface="Vollkorn"/>
                <a:ea typeface="Vollkorn"/>
                <a:cs typeface="Vollkorn"/>
                <a:sym typeface="Vollkorn"/>
              </a:rPr>
              <a:t>At the college / </a:t>
            </a:r>
            <a:r>
              <a:rPr lang="en" sz="1500">
                <a:solidFill>
                  <a:srgbClr val="F08B54"/>
                </a:solidFill>
                <a:latin typeface="Vollkorn"/>
                <a:ea typeface="Vollkorn"/>
                <a:cs typeface="Vollkorn"/>
                <a:sym typeface="Vollkorn"/>
              </a:rPr>
              <a:t>Tại trường đại học</a:t>
            </a:r>
            <a:endParaRPr sz="1500">
              <a:solidFill>
                <a:srgbClr val="F08B54"/>
              </a:solidFill>
              <a:latin typeface="Vollkorn"/>
              <a:ea typeface="Vollkorn"/>
              <a:cs typeface="Vollkorn"/>
              <a:sym typeface="Vollkorn"/>
            </a:endParaRPr>
          </a:p>
          <a:p>
            <a:pPr indent="-260350" lvl="0" marL="342900" rtl="0" algn="l">
              <a:lnSpc>
                <a:spcPct val="115000"/>
              </a:lnSpc>
              <a:spcBef>
                <a:spcPts val="0"/>
              </a:spcBef>
              <a:spcAft>
                <a:spcPts val="0"/>
              </a:spcAft>
              <a:buSzPts val="1500"/>
              <a:buFont typeface="Vollkorn"/>
              <a:buChar char="▪"/>
            </a:pPr>
            <a:r>
              <a:rPr lang="en" sz="1500">
                <a:latin typeface="Vollkorn"/>
                <a:ea typeface="Vollkorn"/>
                <a:cs typeface="Vollkorn"/>
                <a:sym typeface="Vollkorn"/>
              </a:rPr>
              <a:t>Recruiters / Admission Counselors / </a:t>
            </a:r>
            <a:r>
              <a:rPr lang="en" sz="1500">
                <a:solidFill>
                  <a:srgbClr val="F08B54"/>
                </a:solidFill>
                <a:latin typeface="Vollkorn"/>
                <a:ea typeface="Vollkorn"/>
                <a:cs typeface="Vollkorn"/>
                <a:sym typeface="Vollkorn"/>
              </a:rPr>
              <a:t>Nhà tuyển dụng/Tư vấn tuyển sinh</a:t>
            </a:r>
            <a:endParaRPr sz="1500">
              <a:solidFill>
                <a:srgbClr val="F08B54"/>
              </a:solidFill>
              <a:latin typeface="Vollkorn"/>
              <a:ea typeface="Vollkorn"/>
              <a:cs typeface="Vollkorn"/>
              <a:sym typeface="Vollkorn"/>
            </a:endParaRPr>
          </a:p>
          <a:p>
            <a:pPr indent="-260350" lvl="0" marL="342900" rtl="0" algn="l">
              <a:lnSpc>
                <a:spcPct val="115000"/>
              </a:lnSpc>
              <a:spcBef>
                <a:spcPts val="0"/>
              </a:spcBef>
              <a:spcAft>
                <a:spcPts val="0"/>
              </a:spcAft>
              <a:buSzPts val="1500"/>
              <a:buFont typeface="Vollkorn"/>
              <a:buChar char="▪"/>
            </a:pPr>
            <a:r>
              <a:rPr lang="en" sz="1500">
                <a:latin typeface="Vollkorn"/>
                <a:ea typeface="Vollkorn"/>
                <a:cs typeface="Vollkorn"/>
                <a:sym typeface="Vollkorn"/>
              </a:rPr>
              <a:t>Financial Aid Representatives /</a:t>
            </a:r>
            <a:r>
              <a:rPr lang="en" sz="1500">
                <a:solidFill>
                  <a:srgbClr val="F08B54"/>
                </a:solidFill>
                <a:latin typeface="Vollkorn"/>
                <a:ea typeface="Vollkorn"/>
                <a:cs typeface="Vollkorn"/>
                <a:sym typeface="Vollkorn"/>
              </a:rPr>
              <a:t> Đại diện hỗ trợ tài chính</a:t>
            </a:r>
            <a:endParaRPr sz="1500">
              <a:solidFill>
                <a:srgbClr val="F08B54"/>
              </a:solidFill>
              <a:latin typeface="Vollkorn"/>
              <a:ea typeface="Vollkorn"/>
              <a:cs typeface="Vollkorn"/>
              <a:sym typeface="Vollkorn"/>
            </a:endParaRPr>
          </a:p>
          <a:p>
            <a:pPr indent="-260350" lvl="0" marL="342900" rtl="0" algn="l">
              <a:lnSpc>
                <a:spcPct val="115000"/>
              </a:lnSpc>
              <a:spcBef>
                <a:spcPts val="0"/>
              </a:spcBef>
              <a:spcAft>
                <a:spcPts val="0"/>
              </a:spcAft>
              <a:buClr>
                <a:srgbClr val="F08B54"/>
              </a:buClr>
              <a:buSzPts val="1500"/>
              <a:buFont typeface="Vollkorn"/>
              <a:buChar char="▪"/>
            </a:pPr>
            <a:r>
              <a:t/>
            </a:r>
            <a:endParaRPr sz="1500">
              <a:solidFill>
                <a:srgbClr val="F08B54"/>
              </a:solidFill>
              <a:latin typeface="Vollkorn"/>
              <a:ea typeface="Vollkorn"/>
              <a:cs typeface="Vollkorn"/>
              <a:sym typeface="Vollkorn"/>
            </a:endParaRPr>
          </a:p>
        </p:txBody>
      </p:sp>
      <p:sp>
        <p:nvSpPr>
          <p:cNvPr id="1041" name="Google Shape;1041;p142"/>
          <p:cNvSpPr txBox="1"/>
          <p:nvPr>
            <p:ph type="title"/>
          </p:nvPr>
        </p:nvSpPr>
        <p:spPr>
          <a:xfrm>
            <a:off x="510242" y="644665"/>
            <a:ext cx="6698700" cy="810675"/>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Who can Help?			</a:t>
            </a:r>
            <a:r>
              <a:rPr lang="en">
                <a:solidFill>
                  <a:srgbClr val="F08B54"/>
                </a:solidFill>
              </a:rPr>
              <a:t>Ai có thể giúp?</a:t>
            </a:r>
            <a:endParaRPr>
              <a:solidFill>
                <a:srgbClr val="F08B54"/>
              </a:solidFill>
            </a:endParaRPr>
          </a:p>
        </p:txBody>
      </p:sp>
      <p:sp>
        <p:nvSpPr>
          <p:cNvPr id="1042" name="Google Shape;1042;p142"/>
          <p:cNvSpPr txBox="1"/>
          <p:nvPr/>
        </p:nvSpPr>
        <p:spPr>
          <a:xfrm>
            <a:off x="6562800" y="2983850"/>
            <a:ext cx="2581200" cy="2379600"/>
          </a:xfrm>
          <a:prstGeom prst="rect">
            <a:avLst/>
          </a:prstGeom>
          <a:solidFill>
            <a:schemeClr val="dk1"/>
          </a:solid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Clr>
                <a:schemeClr val="dk1"/>
              </a:buClr>
              <a:buSzPts val="1100"/>
              <a:buFont typeface="Arial"/>
              <a:buNone/>
            </a:pPr>
            <a:r>
              <a:rPr lang="en" sz="1300">
                <a:solidFill>
                  <a:schemeClr val="lt1"/>
                </a:solidFill>
                <a:latin typeface="Vollkorn"/>
                <a:ea typeface="Vollkorn"/>
                <a:cs typeface="Vollkorn"/>
                <a:sym typeface="Vollkorn"/>
              </a:rPr>
              <a:t>Helpful Sites / </a:t>
            </a:r>
            <a:r>
              <a:rPr lang="en" sz="1300">
                <a:solidFill>
                  <a:srgbClr val="F16038"/>
                </a:solidFill>
                <a:latin typeface="Vollkorn"/>
                <a:ea typeface="Vollkorn"/>
                <a:cs typeface="Vollkorn"/>
                <a:sym typeface="Vollkorn"/>
              </a:rPr>
              <a:t>trang web hữu ích</a:t>
            </a:r>
            <a:endParaRPr sz="1300">
              <a:solidFill>
                <a:srgbClr val="F16038"/>
              </a:solidFill>
              <a:latin typeface="Vollkorn"/>
              <a:ea typeface="Vollkorn"/>
              <a:cs typeface="Vollkorn"/>
              <a:sym typeface="Vollkorn"/>
            </a:endParaRPr>
          </a:p>
          <a:p>
            <a:pPr indent="-247650" lvl="0" marL="342900" rtl="0" algn="l">
              <a:lnSpc>
                <a:spcPct val="115000"/>
              </a:lnSpc>
              <a:spcBef>
                <a:spcPts val="0"/>
              </a:spcBef>
              <a:spcAft>
                <a:spcPts val="0"/>
              </a:spcAft>
              <a:buClr>
                <a:schemeClr val="lt1"/>
              </a:buClr>
              <a:buSzPts val="1300"/>
              <a:buFont typeface="Vollkorn"/>
              <a:buChar char="▪"/>
            </a:pPr>
            <a:r>
              <a:rPr lang="en" sz="1300" u="sng">
                <a:solidFill>
                  <a:schemeClr val="hlink"/>
                </a:solidFill>
                <a:latin typeface="Vollkorn"/>
                <a:ea typeface="Vollkorn"/>
                <a:cs typeface="Vollkorn"/>
                <a:sym typeface="Vollkorn"/>
                <a:hlinkClick r:id="rId3"/>
              </a:rPr>
              <a:t>College for All Texans</a:t>
            </a:r>
            <a:endParaRPr sz="1300">
              <a:solidFill>
                <a:schemeClr val="lt1"/>
              </a:solidFill>
              <a:latin typeface="Vollkorn"/>
              <a:ea typeface="Vollkorn"/>
              <a:cs typeface="Vollkorn"/>
              <a:sym typeface="Vollkorn"/>
            </a:endParaRPr>
          </a:p>
          <a:p>
            <a:pPr indent="-247650" lvl="0" marL="342900" rtl="0" algn="l">
              <a:lnSpc>
                <a:spcPct val="115000"/>
              </a:lnSpc>
              <a:spcBef>
                <a:spcPts val="0"/>
              </a:spcBef>
              <a:spcAft>
                <a:spcPts val="0"/>
              </a:spcAft>
              <a:buClr>
                <a:schemeClr val="lt1"/>
              </a:buClr>
              <a:buSzPts val="1300"/>
              <a:buFont typeface="Vollkorn"/>
              <a:buChar char="▪"/>
            </a:pPr>
            <a:r>
              <a:rPr lang="en" sz="1300" u="sng">
                <a:solidFill>
                  <a:schemeClr val="hlink"/>
                </a:solidFill>
                <a:latin typeface="Vollkorn"/>
                <a:ea typeface="Vollkorn"/>
                <a:cs typeface="Vollkorn"/>
                <a:sym typeface="Vollkorn"/>
                <a:hlinkClick r:id="rId4"/>
              </a:rPr>
              <a:t>Big Future - College Board</a:t>
            </a:r>
            <a:endParaRPr sz="1300">
              <a:solidFill>
                <a:schemeClr val="lt1"/>
              </a:solidFill>
              <a:latin typeface="Vollkorn"/>
              <a:ea typeface="Vollkorn"/>
              <a:cs typeface="Vollkorn"/>
              <a:sym typeface="Vollkorn"/>
            </a:endParaRPr>
          </a:p>
          <a:p>
            <a:pPr indent="-247650" lvl="0" marL="342900" rtl="0" algn="l">
              <a:lnSpc>
                <a:spcPct val="115000"/>
              </a:lnSpc>
              <a:spcBef>
                <a:spcPts val="0"/>
              </a:spcBef>
              <a:spcAft>
                <a:spcPts val="0"/>
              </a:spcAft>
              <a:buClr>
                <a:schemeClr val="lt1"/>
              </a:buClr>
              <a:buSzPts val="1300"/>
              <a:buFont typeface="Vollkorn"/>
              <a:buChar char="▪"/>
            </a:pPr>
            <a:r>
              <a:rPr lang="en" sz="1300" u="sng">
                <a:solidFill>
                  <a:schemeClr val="hlink"/>
                </a:solidFill>
                <a:latin typeface="Vollkorn"/>
                <a:ea typeface="Vollkorn"/>
                <a:cs typeface="Vollkorn"/>
                <a:sym typeface="Vollkorn"/>
                <a:hlinkClick r:id="rId5"/>
              </a:rPr>
              <a:t>Navigate Life -Texas</a:t>
            </a:r>
            <a:endParaRPr sz="1300">
              <a:solidFill>
                <a:schemeClr val="lt1"/>
              </a:solidFill>
              <a:latin typeface="Vollkorn"/>
              <a:ea typeface="Vollkorn"/>
              <a:cs typeface="Vollkorn"/>
              <a:sym typeface="Vollkorn"/>
            </a:endParaRPr>
          </a:p>
          <a:p>
            <a:pPr indent="0" lvl="0" marL="342900" rtl="0" algn="l">
              <a:lnSpc>
                <a:spcPct val="115000"/>
              </a:lnSpc>
              <a:spcBef>
                <a:spcPts val="400"/>
              </a:spcBef>
              <a:spcAft>
                <a:spcPts val="0"/>
              </a:spcAft>
              <a:buNone/>
            </a:pPr>
            <a:r>
              <a:rPr lang="en" sz="1300">
                <a:solidFill>
                  <a:schemeClr val="lt1"/>
                </a:solidFill>
                <a:latin typeface="Vollkorn"/>
                <a:ea typeface="Vollkorn"/>
                <a:cs typeface="Vollkorn"/>
                <a:sym typeface="Vollkorn"/>
              </a:rPr>
              <a:t>For parents of students with disabilities </a:t>
            </a:r>
            <a:endParaRPr sz="1300">
              <a:solidFill>
                <a:schemeClr val="lt1"/>
              </a:solidFill>
              <a:latin typeface="Vollkorn"/>
              <a:ea typeface="Vollkorn"/>
              <a:cs typeface="Vollkorn"/>
              <a:sym typeface="Vollkorn"/>
            </a:endParaRPr>
          </a:p>
          <a:p>
            <a:pPr indent="0" lvl="0" marL="342900" rtl="0" algn="l">
              <a:lnSpc>
                <a:spcPct val="115000"/>
              </a:lnSpc>
              <a:spcBef>
                <a:spcPts val="0"/>
              </a:spcBef>
              <a:spcAft>
                <a:spcPts val="0"/>
              </a:spcAft>
              <a:buNone/>
            </a:pPr>
            <a:r>
              <a:rPr lang="en" sz="1300">
                <a:solidFill>
                  <a:srgbClr val="F16038"/>
                </a:solidFill>
                <a:latin typeface="Vollkorn"/>
                <a:ea typeface="Vollkorn"/>
                <a:cs typeface="Vollkorn"/>
                <a:sym typeface="Vollkorn"/>
              </a:rPr>
              <a:t>Đối với phụ huynh học sinh khuyết tật</a:t>
            </a:r>
            <a:endParaRPr sz="1300">
              <a:solidFill>
                <a:srgbClr val="F16038"/>
              </a:solidFill>
              <a:latin typeface="Vollkorn"/>
              <a:ea typeface="Vollkorn"/>
              <a:cs typeface="Vollkorn"/>
              <a:sym typeface="Vollkorn"/>
            </a:endParaRPr>
          </a:p>
          <a:p>
            <a:pPr indent="0" lvl="0" marL="342900" rtl="0" algn="l">
              <a:lnSpc>
                <a:spcPct val="115000"/>
              </a:lnSpc>
              <a:spcBef>
                <a:spcPts val="800"/>
              </a:spcBef>
              <a:spcAft>
                <a:spcPts val="0"/>
              </a:spcAft>
              <a:buNone/>
            </a:pPr>
            <a:r>
              <a:t/>
            </a:r>
            <a:endParaRPr sz="1300">
              <a:solidFill>
                <a:schemeClr val="lt1"/>
              </a:solidFill>
              <a:latin typeface="Vollkorn"/>
              <a:ea typeface="Vollkorn"/>
              <a:cs typeface="Vollkorn"/>
              <a:sym typeface="Vollkor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43"/>
          <p:cNvSpPr txBox="1"/>
          <p:nvPr>
            <p:ph idx="1" type="body"/>
          </p:nvPr>
        </p:nvSpPr>
        <p:spPr>
          <a:xfrm>
            <a:off x="510250" y="1752650"/>
            <a:ext cx="5204700" cy="2699400"/>
          </a:xfrm>
          <a:prstGeom prst="rect">
            <a:avLst/>
          </a:prstGeom>
          <a:noFill/>
          <a:ln>
            <a:noFill/>
          </a:ln>
        </p:spPr>
        <p:txBody>
          <a:bodyPr anchorCtr="0" anchor="t" bIns="34275" lIns="68575" spcFirstLastPara="1" rIns="68575" wrap="square" tIns="34275">
            <a:normAutofit/>
          </a:bodyPr>
          <a:lstStyle/>
          <a:p>
            <a:pPr indent="-190500" lvl="0" marL="177800" rtl="0" algn="l">
              <a:lnSpc>
                <a:spcPct val="90000"/>
              </a:lnSpc>
              <a:spcBef>
                <a:spcPts val="0"/>
              </a:spcBef>
              <a:spcAft>
                <a:spcPts val="0"/>
              </a:spcAft>
              <a:buClr>
                <a:schemeClr val="lt1"/>
              </a:buClr>
              <a:buSzPts val="2000"/>
              <a:buChar char="▪"/>
            </a:pPr>
            <a:r>
              <a:rPr lang="en" sz="2000"/>
              <a:t>Stay connected with our events and up-to-date college info by filling out our Parent Connection Form.</a:t>
            </a:r>
            <a:endParaRPr sz="2000"/>
          </a:p>
          <a:p>
            <a:pPr indent="0" lvl="0" marL="177800" rtl="0" algn="l">
              <a:lnSpc>
                <a:spcPct val="90000"/>
              </a:lnSpc>
              <a:spcBef>
                <a:spcPts val="0"/>
              </a:spcBef>
              <a:spcAft>
                <a:spcPts val="0"/>
              </a:spcAft>
              <a:buNone/>
            </a:pPr>
            <a:r>
              <a:rPr lang="en" sz="2000">
                <a:solidFill>
                  <a:srgbClr val="F16038"/>
                </a:solidFill>
              </a:rPr>
              <a:t>Luôn cập nhật thông tin về trường đại học và các sự kiện của chúng tôi bằng cách điền vào Mẫu kết nối phụ huynh.</a:t>
            </a:r>
            <a:endParaRPr sz="2000">
              <a:solidFill>
                <a:srgbClr val="F16038"/>
              </a:solidFill>
            </a:endParaRPr>
          </a:p>
          <a:p>
            <a:pPr indent="-63500" lvl="0" marL="177800" rtl="0" algn="l">
              <a:lnSpc>
                <a:spcPct val="90000"/>
              </a:lnSpc>
              <a:spcBef>
                <a:spcPts val="800"/>
              </a:spcBef>
              <a:spcAft>
                <a:spcPts val="0"/>
              </a:spcAft>
              <a:buClr>
                <a:schemeClr val="lt1"/>
              </a:buClr>
              <a:buSzPts val="1800"/>
              <a:buNone/>
            </a:pPr>
            <a:r>
              <a:t/>
            </a:r>
            <a:endParaRPr/>
          </a:p>
          <a:p>
            <a:pPr indent="0" lvl="0" marL="0" rtl="0" algn="l">
              <a:lnSpc>
                <a:spcPct val="90000"/>
              </a:lnSpc>
              <a:spcBef>
                <a:spcPts val="800"/>
              </a:spcBef>
              <a:spcAft>
                <a:spcPts val="0"/>
              </a:spcAft>
              <a:buClr>
                <a:schemeClr val="lt1"/>
              </a:buClr>
              <a:buSzPts val="1800"/>
              <a:buNone/>
            </a:pPr>
            <a:r>
              <a:rPr lang="en" u="sng">
                <a:solidFill>
                  <a:schemeClr val="hlink"/>
                </a:solidFill>
                <a:hlinkClick r:id="rId3"/>
              </a:rPr>
              <a:t>https://parent.admissions.tamusa.edu/</a:t>
            </a:r>
            <a:r>
              <a:rPr lang="en"/>
              <a:t> </a:t>
            </a:r>
            <a:endParaRPr/>
          </a:p>
        </p:txBody>
      </p:sp>
      <p:sp>
        <p:nvSpPr>
          <p:cNvPr id="1048" name="Google Shape;1048;p143"/>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Oswald"/>
              <a:buNone/>
            </a:pPr>
            <a:r>
              <a:rPr lang="en"/>
              <a:t>Connect with us!			</a:t>
            </a:r>
            <a:r>
              <a:rPr lang="en">
                <a:solidFill>
                  <a:srgbClr val="F16038"/>
                </a:solidFill>
              </a:rPr>
              <a:t>Kết nối với chúng tôi!</a:t>
            </a:r>
            <a:endParaRPr>
              <a:solidFill>
                <a:srgbClr val="F16038"/>
              </a:solidFill>
            </a:endParaRPr>
          </a:p>
        </p:txBody>
      </p:sp>
      <p:pic>
        <p:nvPicPr>
          <p:cNvPr id="1049" name="Google Shape;1049;p143"/>
          <p:cNvPicPr preferRelativeResize="0"/>
          <p:nvPr/>
        </p:nvPicPr>
        <p:blipFill rotWithShape="1">
          <a:blip r:embed="rId4">
            <a:alphaModFix/>
          </a:blip>
          <a:srcRect b="0" l="0" r="0" t="0"/>
          <a:stretch/>
        </p:blipFill>
        <p:spPr>
          <a:xfrm>
            <a:off x="5874624" y="1714500"/>
            <a:ext cx="3084101" cy="3018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pic>
        <p:nvPicPr>
          <p:cNvPr id="1054" name="Google Shape;1054;p144"/>
          <p:cNvPicPr preferRelativeResize="0"/>
          <p:nvPr/>
        </p:nvPicPr>
        <p:blipFill rotWithShape="1">
          <a:blip r:embed="rId3">
            <a:alphaModFix/>
          </a:blip>
          <a:srcRect b="0" l="0" r="0" t="0"/>
          <a:stretch/>
        </p:blipFill>
        <p:spPr>
          <a:xfrm>
            <a:off x="2433098" y="57356"/>
            <a:ext cx="4117599" cy="4990728"/>
          </a:xfrm>
          <a:prstGeom prst="rect">
            <a:avLst/>
          </a:prstGeom>
          <a:noFill/>
          <a:ln>
            <a:noFill/>
          </a:ln>
        </p:spPr>
      </p:pic>
      <p:sp>
        <p:nvSpPr>
          <p:cNvPr id="1055" name="Google Shape;1055;p144"/>
          <p:cNvSpPr txBox="1"/>
          <p:nvPr/>
        </p:nvSpPr>
        <p:spPr>
          <a:xfrm>
            <a:off x="0" y="0"/>
            <a:ext cx="9144000" cy="5143500"/>
          </a:xfrm>
          <a:prstGeom prst="rect">
            <a:avLst/>
          </a:prstGeom>
          <a:solidFill>
            <a:srgbClr val="D8D8D8">
              <a:alpha val="72941"/>
            </a:srgbClr>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lt1"/>
              </a:solidFill>
              <a:latin typeface="Trebuchet MS"/>
              <a:ea typeface="Trebuchet MS"/>
              <a:cs typeface="Trebuchet MS"/>
              <a:sym typeface="Trebuchet MS"/>
            </a:endParaRPr>
          </a:p>
        </p:txBody>
      </p:sp>
      <p:sp>
        <p:nvSpPr>
          <p:cNvPr id="1056" name="Google Shape;1056;p144"/>
          <p:cNvSpPr txBox="1"/>
          <p:nvPr/>
        </p:nvSpPr>
        <p:spPr>
          <a:xfrm>
            <a:off x="522798" y="1209839"/>
            <a:ext cx="8098500" cy="2886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8600">
                <a:solidFill>
                  <a:srgbClr val="722E3C"/>
                </a:solidFill>
                <a:latin typeface="Oswald"/>
                <a:ea typeface="Oswald"/>
                <a:cs typeface="Oswald"/>
                <a:sym typeface="Oswald"/>
              </a:rPr>
              <a:t>Thank You!</a:t>
            </a:r>
            <a:endParaRPr sz="8600">
              <a:solidFill>
                <a:srgbClr val="722E3C"/>
              </a:solidFill>
              <a:latin typeface="Oswald"/>
              <a:ea typeface="Oswald"/>
              <a:cs typeface="Oswald"/>
              <a:sym typeface="Oswald"/>
            </a:endParaRPr>
          </a:p>
          <a:p>
            <a:pPr indent="0" lvl="0" marL="0" marR="0" rtl="0" algn="ctr">
              <a:spcBef>
                <a:spcPts val="0"/>
              </a:spcBef>
              <a:spcAft>
                <a:spcPts val="0"/>
              </a:spcAft>
              <a:buNone/>
            </a:pPr>
            <a:r>
              <a:rPr lang="en" sz="8600">
                <a:solidFill>
                  <a:srgbClr val="F16038"/>
                </a:solidFill>
                <a:latin typeface="Oswald"/>
                <a:ea typeface="Oswald"/>
                <a:cs typeface="Oswald"/>
                <a:sym typeface="Oswald"/>
              </a:rPr>
              <a:t>Cảm ơn!</a:t>
            </a:r>
            <a:endParaRPr sz="8600">
              <a:solidFill>
                <a:srgbClr val="F16038"/>
              </a:solidFill>
              <a:latin typeface="Oswald"/>
              <a:ea typeface="Oswald"/>
              <a:cs typeface="Oswald"/>
              <a:sym typeface="Oswald"/>
            </a:endParaRPr>
          </a:p>
          <a:p>
            <a:pPr indent="0" lvl="0" marL="0" marR="0" rtl="0" algn="ctr">
              <a:spcBef>
                <a:spcPts val="0"/>
              </a:spcBef>
              <a:spcAft>
                <a:spcPts val="0"/>
              </a:spcAft>
              <a:buNone/>
            </a:pPr>
            <a:r>
              <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pic>
        <p:nvPicPr>
          <p:cNvPr id="1061" name="Google Shape;1061;p1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62" name="Google Shape;1062;p145"/>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1063" name="Google Shape;1063;p145"/>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sp>
        <p:nvSpPr>
          <p:cNvPr id="1064" name="Google Shape;1064;p145"/>
          <p:cNvSpPr txBox="1"/>
          <p:nvPr/>
        </p:nvSpPr>
        <p:spPr>
          <a:xfrm>
            <a:off x="2361425" y="2249150"/>
            <a:ext cx="6841500" cy="258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31538F"/>
                </a:solidFill>
                <a:latin typeface="Poppins"/>
                <a:ea typeface="Poppins"/>
                <a:cs typeface="Poppins"/>
                <a:sym typeface="Poppins"/>
              </a:rPr>
              <a:t>TEXAS WORKFORCE COMMISSION</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rPr b="1" lang="en" sz="2600">
                <a:solidFill>
                  <a:srgbClr val="31538F"/>
                </a:solidFill>
                <a:latin typeface="Poppins"/>
                <a:ea typeface="Poppins"/>
                <a:cs typeface="Poppins"/>
                <a:sym typeface="Poppins"/>
              </a:rPr>
              <a:t>Child Care &amp; Early Learning </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rPr b="1" lang="en" sz="2600">
                <a:solidFill>
                  <a:srgbClr val="F16038"/>
                </a:solidFill>
                <a:latin typeface="Poppins"/>
                <a:ea typeface="Poppins"/>
                <a:cs typeface="Poppins"/>
                <a:sym typeface="Poppins"/>
              </a:rPr>
              <a:t>ỦY BAN LỰC LƯỢNG LAO ĐỘNG TEXAS (TWC)</a:t>
            </a:r>
            <a:endParaRPr b="1" sz="2600">
              <a:solidFill>
                <a:srgbClr val="F16038"/>
              </a:solidFill>
              <a:latin typeface="Poppins"/>
              <a:ea typeface="Poppins"/>
              <a:cs typeface="Poppins"/>
              <a:sym typeface="Poppins"/>
            </a:endParaRPr>
          </a:p>
          <a:p>
            <a:pPr indent="0" lvl="0" marL="0" rtl="0" algn="ctr">
              <a:spcBef>
                <a:spcPts val="0"/>
              </a:spcBef>
              <a:spcAft>
                <a:spcPts val="0"/>
              </a:spcAft>
              <a:buNone/>
            </a:pPr>
            <a:r>
              <a:rPr b="1" lang="en" sz="2600">
                <a:solidFill>
                  <a:srgbClr val="F16038"/>
                </a:solidFill>
                <a:latin typeface="Poppins"/>
                <a:ea typeface="Poppins"/>
                <a:cs typeface="Poppins"/>
                <a:sym typeface="Poppins"/>
              </a:rPr>
              <a:t>Chăm Sóc Trẻ Em &amp; Giáo Dục Mầm Non</a:t>
            </a:r>
            <a:endParaRPr b="1" sz="3000">
              <a:solidFill>
                <a:srgbClr val="F16038"/>
              </a:solidFill>
              <a:latin typeface="Poppins"/>
              <a:ea typeface="Poppins"/>
              <a:cs typeface="Poppins"/>
              <a:sym typeface="Poppins"/>
            </a:endParaRPr>
          </a:p>
        </p:txBody>
      </p:sp>
      <p:pic>
        <p:nvPicPr>
          <p:cNvPr id="1065" name="Google Shape;1065;p145" title="Texas Workforce Commission Icon"/>
          <p:cNvPicPr preferRelativeResize="0"/>
          <p:nvPr/>
        </p:nvPicPr>
        <p:blipFill rotWithShape="1">
          <a:blip r:embed="rId4">
            <a:alphaModFix/>
          </a:blip>
          <a:srcRect b="0" l="0" r="0" t="0"/>
          <a:stretch/>
        </p:blipFill>
        <p:spPr>
          <a:xfrm>
            <a:off x="4904252" y="740151"/>
            <a:ext cx="1479000" cy="1423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descr="Texas Workforce Commission (TWC) Child Care and Early Learning (CCEL)" id="1071" name="Google Shape;1071;p146"/>
          <p:cNvSpPr/>
          <p:nvPr/>
        </p:nvSpPr>
        <p:spPr>
          <a:xfrm>
            <a:off x="0" y="1"/>
            <a:ext cx="9144000" cy="3274466"/>
          </a:xfrm>
          <a:prstGeom prst="rect">
            <a:avLst/>
          </a:prstGeom>
          <a:solidFill>
            <a:srgbClr val="1F3864"/>
          </a:solidFill>
          <a:ln cap="flat" cmpd="sng" w="12700">
            <a:solidFill>
              <a:srgbClr val="1F38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descr="Title of presentation" id="1072" name="Google Shape;1072;p146" title="Texas Workforce Commission (TWC) Child Care &amp; Early Learning"/>
          <p:cNvSpPr txBox="1"/>
          <p:nvPr>
            <p:ph type="ctrTitle"/>
          </p:nvPr>
        </p:nvSpPr>
        <p:spPr>
          <a:xfrm>
            <a:off x="391309" y="703192"/>
            <a:ext cx="8479500" cy="18681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lt1"/>
              </a:buClr>
              <a:buSzPct val="100000"/>
              <a:buFont typeface="Calibri"/>
              <a:buNone/>
            </a:pPr>
            <a:br>
              <a:rPr b="1" lang="en">
                <a:solidFill>
                  <a:schemeClr val="lt1"/>
                </a:solidFill>
              </a:rPr>
            </a:br>
            <a:br>
              <a:rPr b="1" lang="en">
                <a:solidFill>
                  <a:schemeClr val="lt1"/>
                </a:solidFill>
              </a:rPr>
            </a:br>
            <a:br>
              <a:rPr b="1" lang="en">
                <a:solidFill>
                  <a:schemeClr val="lt1"/>
                </a:solidFill>
              </a:rPr>
            </a:br>
            <a:r>
              <a:rPr b="1" lang="en">
                <a:solidFill>
                  <a:schemeClr val="lt1"/>
                </a:solidFill>
              </a:rPr>
              <a:t>Texas Workforce Commission (TWC)</a:t>
            </a:r>
            <a:br>
              <a:rPr b="1" lang="en">
                <a:solidFill>
                  <a:schemeClr val="lt1"/>
                </a:solidFill>
              </a:rPr>
            </a:br>
            <a:r>
              <a:rPr b="1" lang="en">
                <a:solidFill>
                  <a:schemeClr val="lt1"/>
                </a:solidFill>
              </a:rPr>
              <a:t> Child Care &amp; Early Learning </a:t>
            </a:r>
            <a:br>
              <a:rPr b="1" lang="en">
                <a:solidFill>
                  <a:schemeClr val="lt1"/>
                </a:solidFill>
              </a:rPr>
            </a:br>
            <a:r>
              <a:rPr b="1" lang="en">
                <a:solidFill>
                  <a:schemeClr val="lt1"/>
                </a:solidFill>
              </a:rPr>
              <a:t>(CC&amp;EL)</a:t>
            </a:r>
            <a:endParaRPr b="1">
              <a:solidFill>
                <a:schemeClr val="lt1"/>
              </a:solidFill>
            </a:endParaRPr>
          </a:p>
          <a:p>
            <a:pPr indent="0" lvl="0" marL="0" rtl="0" algn="ctr">
              <a:lnSpc>
                <a:spcPct val="100000"/>
              </a:lnSpc>
              <a:spcBef>
                <a:spcPts val="0"/>
              </a:spcBef>
              <a:spcAft>
                <a:spcPts val="0"/>
              </a:spcAft>
              <a:buClr>
                <a:schemeClr val="dk1"/>
              </a:buClr>
              <a:buSzPct val="42307"/>
              <a:buFont typeface="Arial"/>
              <a:buNone/>
            </a:pPr>
            <a:r>
              <a:rPr b="1" lang="en" sz="2600">
                <a:solidFill>
                  <a:srgbClr val="F16038"/>
                </a:solidFill>
                <a:latin typeface="Poppins"/>
                <a:ea typeface="Poppins"/>
                <a:cs typeface="Poppins"/>
                <a:sym typeface="Poppins"/>
              </a:rPr>
              <a:t>ỦY BAN LỰC LƯỢNG LAO ĐỘNG TEXAS (TWC)</a:t>
            </a:r>
            <a:endParaRPr b="1" sz="2600">
              <a:solidFill>
                <a:srgbClr val="F16038"/>
              </a:solidFill>
              <a:latin typeface="Poppins"/>
              <a:ea typeface="Poppins"/>
              <a:cs typeface="Poppins"/>
              <a:sym typeface="Poppins"/>
            </a:endParaRPr>
          </a:p>
          <a:p>
            <a:pPr indent="0" lvl="0" marL="0" rtl="0" algn="ctr">
              <a:lnSpc>
                <a:spcPct val="100000"/>
              </a:lnSpc>
              <a:spcBef>
                <a:spcPts val="0"/>
              </a:spcBef>
              <a:spcAft>
                <a:spcPts val="0"/>
              </a:spcAft>
              <a:buClr>
                <a:schemeClr val="dk1"/>
              </a:buClr>
              <a:buSzPct val="42307"/>
              <a:buFont typeface="Arial"/>
              <a:buNone/>
            </a:pPr>
            <a:r>
              <a:rPr b="1" lang="en" sz="2600">
                <a:solidFill>
                  <a:srgbClr val="F16038"/>
                </a:solidFill>
                <a:latin typeface="Poppins"/>
                <a:ea typeface="Poppins"/>
                <a:cs typeface="Poppins"/>
                <a:sym typeface="Poppins"/>
              </a:rPr>
              <a:t>Chăm Sóc Trẻ Em &amp; Giáo Dục Mầm Non</a:t>
            </a:r>
            <a:endParaRPr b="1">
              <a:solidFill>
                <a:schemeClr val="lt1"/>
              </a:solidFill>
            </a:endParaRPr>
          </a:p>
        </p:txBody>
      </p:sp>
      <p:pic>
        <p:nvPicPr>
          <p:cNvPr id="1073" name="Google Shape;1073;p146" title="Texas Workforce Commission Icon"/>
          <p:cNvPicPr preferRelativeResize="0"/>
          <p:nvPr/>
        </p:nvPicPr>
        <p:blipFill rotWithShape="1">
          <a:blip r:embed="rId3">
            <a:alphaModFix/>
          </a:blip>
          <a:srcRect b="0" l="0" r="0" t="0"/>
          <a:stretch/>
        </p:blipFill>
        <p:spPr>
          <a:xfrm>
            <a:off x="7297250" y="3769760"/>
            <a:ext cx="1210499" cy="1165474"/>
          </a:xfrm>
          <a:prstGeom prst="rect">
            <a:avLst/>
          </a:prstGeom>
          <a:noFill/>
          <a:ln>
            <a:noFill/>
          </a:ln>
        </p:spPr>
      </p:pic>
      <p:sp>
        <p:nvSpPr>
          <p:cNvPr descr="Blank. Nothing is here." id="1074" name="Google Shape;1074;p146"/>
          <p:cNvSpPr/>
          <p:nvPr/>
        </p:nvSpPr>
        <p:spPr>
          <a:xfrm>
            <a:off x="0" y="2813944"/>
            <a:ext cx="9144000" cy="460522"/>
          </a:xfrm>
          <a:prstGeom prst="rect">
            <a:avLst/>
          </a:prstGeom>
          <a:solidFill>
            <a:srgbClr val="7F7F7F"/>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75" name="Google Shape;1075;p146"/>
          <p:cNvSpPr txBox="1"/>
          <p:nvPr/>
        </p:nvSpPr>
        <p:spPr>
          <a:xfrm>
            <a:off x="275225" y="3935800"/>
            <a:ext cx="6861600" cy="8562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chemeClr val="dk1"/>
              </a:buClr>
              <a:buSzPts val="1400"/>
              <a:buFont typeface="Arial"/>
              <a:buNone/>
            </a:pPr>
            <a:r>
              <a:rPr b="1" i="0" lang="en" sz="1400" u="none" cap="none" strike="noStrike">
                <a:solidFill>
                  <a:schemeClr val="dk1"/>
                </a:solidFill>
                <a:latin typeface="Calibri"/>
                <a:ea typeface="Calibri"/>
                <a:cs typeface="Calibri"/>
                <a:sym typeface="Calibri"/>
              </a:rPr>
              <a:t>Jennifer Marshall </a:t>
            </a:r>
            <a:endParaRPr sz="1100"/>
          </a:p>
          <a:p>
            <a:pPr indent="0" lvl="0" marL="0" marR="0" rtl="0" algn="l">
              <a:lnSpc>
                <a:spcPct val="90000"/>
              </a:lnSpc>
              <a:spcBef>
                <a:spcPts val="800"/>
              </a:spcBef>
              <a:spcAft>
                <a:spcPts val="0"/>
              </a:spcAft>
              <a:buClr>
                <a:schemeClr val="dk1"/>
              </a:buClr>
              <a:buSzPts val="1400"/>
              <a:buFont typeface="Arial"/>
              <a:buNone/>
            </a:pPr>
            <a:r>
              <a:rPr b="1" i="1" lang="en" sz="1400" u="none" cap="none" strike="noStrike">
                <a:solidFill>
                  <a:schemeClr val="dk1"/>
                </a:solidFill>
                <a:latin typeface="Calibri"/>
                <a:ea typeface="Calibri"/>
                <a:cs typeface="Calibri"/>
                <a:sym typeface="Calibri"/>
              </a:rPr>
              <a:t>Child Care Policy Analyst /</a:t>
            </a:r>
            <a:r>
              <a:rPr b="1" i="1" lang="en" sz="1400" u="none" cap="none" strike="noStrike">
                <a:solidFill>
                  <a:srgbClr val="F16038"/>
                </a:solidFill>
                <a:latin typeface="Calibri"/>
                <a:ea typeface="Calibri"/>
                <a:cs typeface="Calibri"/>
                <a:sym typeface="Calibri"/>
              </a:rPr>
              <a:t> </a:t>
            </a:r>
            <a:r>
              <a:rPr b="1" i="1" lang="en">
                <a:solidFill>
                  <a:srgbClr val="F16038"/>
                </a:solidFill>
                <a:latin typeface="Calibri"/>
                <a:ea typeface="Calibri"/>
                <a:cs typeface="Calibri"/>
                <a:sym typeface="Calibri"/>
              </a:rPr>
              <a:t>Chuyên viên phân tích chính sách chăm sóc trẻ em</a:t>
            </a:r>
            <a:endParaRPr sz="1100">
              <a:solidFill>
                <a:srgbClr val="F16038"/>
              </a:solidFill>
            </a:endParaRPr>
          </a:p>
          <a:p>
            <a:pPr indent="0" lvl="0" marL="0" marR="0" rtl="0" algn="l">
              <a:lnSpc>
                <a:spcPct val="90000"/>
              </a:lnSpc>
              <a:spcBef>
                <a:spcPts val="800"/>
              </a:spcBef>
              <a:spcAft>
                <a:spcPts val="0"/>
              </a:spcAft>
              <a:buClr>
                <a:schemeClr val="dk1"/>
              </a:buClr>
              <a:buSzPts val="1400"/>
              <a:buFont typeface="Arial"/>
              <a:buNone/>
            </a:pPr>
            <a:r>
              <a:rPr b="1" i="1" lang="en" sz="1400" u="none" cap="none" strike="noStrike">
                <a:solidFill>
                  <a:schemeClr val="dk1"/>
                </a:solidFill>
                <a:latin typeface="Calibri"/>
                <a:ea typeface="Calibri"/>
                <a:cs typeface="Calibri"/>
                <a:sym typeface="Calibri"/>
              </a:rPr>
              <a:t>Child Care &amp; Early Learning Division / </a:t>
            </a:r>
            <a:r>
              <a:rPr b="1" i="1" lang="en">
                <a:solidFill>
                  <a:srgbClr val="F16038"/>
                </a:solidFill>
                <a:latin typeface="Calibri"/>
                <a:ea typeface="Calibri"/>
                <a:cs typeface="Calibri"/>
                <a:sym typeface="Calibri"/>
              </a:rPr>
              <a:t>Bộ phận Chăm sóc Trẻ em &amp; Giáo dục Mầm non</a:t>
            </a:r>
            <a:endParaRPr b="1" i="1">
              <a:solidFill>
                <a:srgbClr val="F16038"/>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47"/>
          <p:cNvSpPr txBox="1"/>
          <p:nvPr/>
        </p:nvSpPr>
        <p:spPr>
          <a:xfrm>
            <a:off x="352000" y="1445350"/>
            <a:ext cx="4220100" cy="3373500"/>
          </a:xfrm>
          <a:prstGeom prst="rect">
            <a:avLst/>
          </a:prstGeom>
          <a:noFill/>
          <a:ln>
            <a:noFill/>
          </a:ln>
        </p:spPr>
        <p:txBody>
          <a:bodyPr anchorCtr="0" anchor="t" bIns="34275" lIns="68575" spcFirstLastPara="1" rIns="68575" wrap="square" tIns="34275">
            <a:spAutoFit/>
          </a:bodyPr>
          <a:lstStyle/>
          <a:p>
            <a:pPr indent="-190500" lvl="0" marL="177800" marR="0" rtl="0" algn="l">
              <a:lnSpc>
                <a:spcPct val="90000"/>
              </a:lnSpc>
              <a:spcBef>
                <a:spcPts val="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Overview of Child Care &amp; Early Learning Services </a:t>
            </a:r>
            <a:endParaRPr sz="2000">
              <a:solidFill>
                <a:schemeClr val="dk1"/>
              </a:solidFill>
              <a:latin typeface="Calibri"/>
              <a:ea typeface="Calibri"/>
              <a:cs typeface="Calibri"/>
              <a:sym typeface="Calibri"/>
            </a:endParaRPr>
          </a:p>
          <a:p>
            <a:pPr indent="0" lvl="0" marL="171450" marR="0" rtl="0" algn="l">
              <a:lnSpc>
                <a:spcPct val="90000"/>
              </a:lnSpc>
              <a:spcBef>
                <a:spcPts val="0"/>
              </a:spcBef>
              <a:spcAft>
                <a:spcPts val="0"/>
              </a:spcAft>
              <a:buNone/>
            </a:pPr>
            <a:r>
              <a:rPr lang="en" sz="2000">
                <a:solidFill>
                  <a:srgbClr val="F16038"/>
                </a:solidFill>
                <a:latin typeface="Calibri"/>
                <a:ea typeface="Calibri"/>
                <a:cs typeface="Calibri"/>
                <a:sym typeface="Calibri"/>
              </a:rPr>
              <a:t>Tổng quan về Dịch vụ Chăm sóc Trẻ em &amp; Giáo dục Mầm non</a:t>
            </a:r>
            <a:endParaRPr b="0" i="0" sz="2000" u="none" cap="none" strike="noStrike">
              <a:solidFill>
                <a:schemeClr val="dk1"/>
              </a:solidFill>
              <a:latin typeface="Calibri"/>
              <a:ea typeface="Calibri"/>
              <a:cs typeface="Calibri"/>
              <a:sym typeface="Calibri"/>
            </a:endParaRPr>
          </a:p>
          <a:p>
            <a:pPr indent="-190500" lvl="0" marL="177800" marR="0" rtl="0" algn="l">
              <a:lnSpc>
                <a:spcPct val="90000"/>
              </a:lnSpc>
              <a:spcBef>
                <a:spcPts val="10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Child Care Financial Assistance/Scholarships </a:t>
            </a:r>
            <a:endParaRPr sz="2000">
              <a:solidFill>
                <a:schemeClr val="dk1"/>
              </a:solidFill>
              <a:latin typeface="Calibri"/>
              <a:ea typeface="Calibri"/>
              <a:cs typeface="Calibri"/>
              <a:sym typeface="Calibri"/>
            </a:endParaRPr>
          </a:p>
          <a:p>
            <a:pPr indent="0" lvl="0" marL="171450" marR="0" rtl="0" algn="l">
              <a:lnSpc>
                <a:spcPct val="90000"/>
              </a:lnSpc>
              <a:spcBef>
                <a:spcPts val="0"/>
              </a:spcBef>
              <a:spcAft>
                <a:spcPts val="0"/>
              </a:spcAft>
              <a:buNone/>
            </a:pPr>
            <a:r>
              <a:rPr lang="en" sz="2000">
                <a:solidFill>
                  <a:srgbClr val="F16038"/>
                </a:solidFill>
                <a:latin typeface="Calibri"/>
                <a:ea typeface="Calibri"/>
                <a:cs typeface="Calibri"/>
                <a:sym typeface="Calibri"/>
              </a:rPr>
              <a:t>Hỗ trợ tài chính/Học bổng Chăm sóc trẻ em</a:t>
            </a:r>
            <a:endParaRPr b="0" i="0" sz="2000" u="none" cap="none" strike="noStrike">
              <a:solidFill>
                <a:schemeClr val="dk1"/>
              </a:solidFill>
              <a:latin typeface="Calibri"/>
              <a:ea typeface="Calibri"/>
              <a:cs typeface="Calibri"/>
              <a:sym typeface="Calibri"/>
            </a:endParaRPr>
          </a:p>
          <a:p>
            <a:pPr indent="-190500" lvl="0" marL="177800" marR="0" rtl="0" algn="l">
              <a:lnSpc>
                <a:spcPct val="90000"/>
              </a:lnSpc>
              <a:spcBef>
                <a:spcPts val="10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Child Care Availability Portal </a:t>
            </a:r>
            <a:endParaRPr sz="2000">
              <a:solidFill>
                <a:schemeClr val="dk1"/>
              </a:solidFill>
              <a:latin typeface="Calibri"/>
              <a:ea typeface="Calibri"/>
              <a:cs typeface="Calibri"/>
              <a:sym typeface="Calibri"/>
            </a:endParaRPr>
          </a:p>
          <a:p>
            <a:pPr indent="0" lvl="0" marL="171450" marR="0" rtl="0" algn="l">
              <a:lnSpc>
                <a:spcPct val="90000"/>
              </a:lnSpc>
              <a:spcBef>
                <a:spcPts val="0"/>
              </a:spcBef>
              <a:spcAft>
                <a:spcPts val="0"/>
              </a:spcAft>
              <a:buNone/>
            </a:pPr>
            <a:r>
              <a:rPr lang="en" sz="2000">
                <a:solidFill>
                  <a:srgbClr val="F16038"/>
                </a:solidFill>
                <a:latin typeface="Calibri"/>
                <a:ea typeface="Calibri"/>
                <a:cs typeface="Calibri"/>
                <a:sym typeface="Calibri"/>
              </a:rPr>
              <a:t>Cổng thông tin dịch vụ chăm sóc trẻ em</a:t>
            </a:r>
            <a:endParaRPr sz="1300">
              <a:solidFill>
                <a:srgbClr val="F16038"/>
              </a:solidFill>
            </a:endParaRPr>
          </a:p>
        </p:txBody>
      </p:sp>
      <p:sp>
        <p:nvSpPr>
          <p:cNvPr id="1082" name="Google Shape;1082;p1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descr="Agenda of the event is stated. " id="1083" name="Google Shape;1083;p147" title="Agenda"/>
          <p:cNvSpPr txBox="1"/>
          <p:nvPr>
            <p:ph idx="4294967295" type="title"/>
          </p:nvPr>
        </p:nvSpPr>
        <p:spPr>
          <a:xfrm>
            <a:off x="351992" y="237116"/>
            <a:ext cx="8440017" cy="899234"/>
          </a:xfrm>
          <a:prstGeom prst="rect">
            <a:avLst/>
          </a:prstGeom>
          <a:solidFill>
            <a:srgbClr val="1F3864"/>
          </a:solidFill>
          <a:ln cap="flat" cmpd="sng" w="12700">
            <a:solidFill>
              <a:srgbClr val="1F38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lt1"/>
              </a:buClr>
              <a:buSzPts val="3300"/>
              <a:buFont typeface="Calibri"/>
              <a:buNone/>
            </a:pPr>
            <a:r>
              <a:t/>
            </a:r>
            <a:endParaRPr b="0" i="0" sz="3300" u="none" cap="none" strike="noStrike">
              <a:solidFill>
                <a:schemeClr val="lt1"/>
              </a:solidFill>
              <a:latin typeface="Calibri"/>
              <a:ea typeface="Calibri"/>
              <a:cs typeface="Calibri"/>
              <a:sym typeface="Calibri"/>
            </a:endParaRPr>
          </a:p>
          <a:p>
            <a:pPr indent="0" lvl="0" marL="0" rtl="0" algn="l">
              <a:lnSpc>
                <a:spcPct val="100000"/>
              </a:lnSpc>
              <a:spcBef>
                <a:spcPts val="0"/>
              </a:spcBef>
              <a:spcAft>
                <a:spcPts val="0"/>
              </a:spcAft>
              <a:buClr>
                <a:schemeClr val="lt1"/>
              </a:buClr>
              <a:buSzPts val="3300"/>
              <a:buFont typeface="Calibri"/>
              <a:buNone/>
            </a:pPr>
            <a:r>
              <a:rPr lang="en">
                <a:solidFill>
                  <a:schemeClr val="lt1"/>
                </a:solidFill>
                <a:latin typeface="Calibri"/>
                <a:ea typeface="Calibri"/>
                <a:cs typeface="Calibri"/>
                <a:sym typeface="Calibri"/>
              </a:rPr>
              <a:t>Agenda </a:t>
            </a:r>
            <a:endParaRPr b="0" i="0" sz="33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lt1"/>
              </a:buClr>
              <a:buSzPts val="3300"/>
              <a:buFont typeface="Calibri"/>
              <a:buNone/>
            </a:pPr>
            <a:r>
              <a:t/>
            </a:r>
            <a:endParaRPr b="0" i="0" sz="3300" u="none" cap="none" strike="noStrike">
              <a:solidFill>
                <a:schemeClr val="lt1"/>
              </a:solidFill>
              <a:latin typeface="Calibri"/>
              <a:ea typeface="Calibri"/>
              <a:cs typeface="Calibri"/>
              <a:sym typeface="Calibri"/>
            </a:endParaRPr>
          </a:p>
        </p:txBody>
      </p:sp>
      <p:pic>
        <p:nvPicPr>
          <p:cNvPr descr="Picture of children and a woman coloring at a table. " id="1084" name="Google Shape;1084;p147"/>
          <p:cNvPicPr preferRelativeResize="0"/>
          <p:nvPr/>
        </p:nvPicPr>
        <p:blipFill rotWithShape="1">
          <a:blip r:embed="rId3">
            <a:alphaModFix/>
          </a:blip>
          <a:srcRect b="0" l="0" r="0" t="0"/>
          <a:stretch/>
        </p:blipFill>
        <p:spPr>
          <a:xfrm>
            <a:off x="4598982" y="1906202"/>
            <a:ext cx="4039276" cy="2039374"/>
          </a:xfrm>
          <a:prstGeom prst="rect">
            <a:avLst/>
          </a:prstGeom>
          <a:noFill/>
          <a:ln>
            <a:noFill/>
          </a:ln>
        </p:spPr>
      </p:pic>
      <p:pic>
        <p:nvPicPr>
          <p:cNvPr id="1085" name="Google Shape;1085;p147"/>
          <p:cNvPicPr preferRelativeResize="0"/>
          <p:nvPr/>
        </p:nvPicPr>
        <p:blipFill rotWithShape="1">
          <a:blip r:embed="rId4">
            <a:alphaModFix/>
          </a:blip>
          <a:srcRect b="0" l="0" r="0" t="0"/>
          <a:stretch/>
        </p:blipFill>
        <p:spPr>
          <a:xfrm>
            <a:off x="7893957" y="331450"/>
            <a:ext cx="744301" cy="7105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7" name="Shape 737"/>
        <p:cNvGrpSpPr/>
        <p:nvPr/>
      </p:nvGrpSpPr>
      <p:grpSpPr>
        <a:xfrm>
          <a:off x="0" y="0"/>
          <a:ext cx="0" cy="0"/>
          <a:chOff x="0" y="0"/>
          <a:chExt cx="0" cy="0"/>
        </a:xfrm>
      </p:grpSpPr>
      <p:sp>
        <p:nvSpPr>
          <p:cNvPr id="738" name="Google Shape;738;p112"/>
          <p:cNvSpPr txBox="1"/>
          <p:nvPr/>
        </p:nvSpPr>
        <p:spPr>
          <a:xfrm>
            <a:off x="2693500" y="1226300"/>
            <a:ext cx="6258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31538F"/>
                </a:solidFill>
                <a:latin typeface="Open Sans"/>
                <a:ea typeface="Open Sans"/>
                <a:cs typeface="Open Sans"/>
                <a:sym typeface="Open Sans"/>
              </a:rPr>
              <a:t>Q&amp;A will take place at the end of the event. Please use the Q&amp;A feature.</a:t>
            </a:r>
            <a:endParaRPr b="1" sz="2200">
              <a:solidFill>
                <a:srgbClr val="31538F"/>
              </a:solidFill>
              <a:latin typeface="Open Sans"/>
              <a:ea typeface="Open Sans"/>
              <a:cs typeface="Open Sans"/>
              <a:sym typeface="Open Sans"/>
            </a:endParaRPr>
          </a:p>
          <a:p>
            <a:pPr indent="0" lvl="0" marL="0" rtl="0" algn="l">
              <a:spcBef>
                <a:spcPts val="0"/>
              </a:spcBef>
              <a:spcAft>
                <a:spcPts val="0"/>
              </a:spcAft>
              <a:buNone/>
            </a:pPr>
            <a:r>
              <a:t/>
            </a:r>
            <a:endParaRPr b="1" sz="2200">
              <a:solidFill>
                <a:srgbClr val="012169"/>
              </a:solidFill>
              <a:latin typeface="Open Sans"/>
              <a:ea typeface="Open Sans"/>
              <a:cs typeface="Open Sans"/>
              <a:sym typeface="Open Sans"/>
            </a:endParaRPr>
          </a:p>
          <a:p>
            <a:pPr indent="0" lvl="0" marL="0" rtl="0" algn="l">
              <a:spcBef>
                <a:spcPts val="0"/>
              </a:spcBef>
              <a:spcAft>
                <a:spcPts val="0"/>
              </a:spcAft>
              <a:buNone/>
            </a:pPr>
            <a:r>
              <a:t/>
            </a:r>
            <a:endParaRPr b="1" sz="2200">
              <a:solidFill>
                <a:srgbClr val="012169"/>
              </a:solidFill>
              <a:latin typeface="Open Sans"/>
              <a:ea typeface="Open Sans"/>
              <a:cs typeface="Open Sans"/>
              <a:sym typeface="Open Sans"/>
            </a:endParaRPr>
          </a:p>
          <a:p>
            <a:pPr indent="0" lvl="0" marL="0" rtl="0" algn="l">
              <a:spcBef>
                <a:spcPts val="0"/>
              </a:spcBef>
              <a:spcAft>
                <a:spcPts val="0"/>
              </a:spcAft>
              <a:buNone/>
            </a:pPr>
            <a:r>
              <a:rPr b="1" lang="en" sz="2200">
                <a:solidFill>
                  <a:srgbClr val="F16038"/>
                </a:solidFill>
                <a:latin typeface="Open Sans"/>
                <a:ea typeface="Open Sans"/>
                <a:cs typeface="Open Sans"/>
                <a:sym typeface="Open Sans"/>
              </a:rPr>
              <a:t>Phần hỏi đáp thắc mắc sẽ diễn ra vào cuối phần trình bày (nếu thời gian cho phép) hoặc qua mục chat.</a:t>
            </a:r>
            <a:endParaRPr b="1" sz="2500">
              <a:solidFill>
                <a:srgbClr val="B72418"/>
              </a:solidFill>
              <a:latin typeface="Open Sans"/>
              <a:ea typeface="Open Sans"/>
              <a:cs typeface="Open Sans"/>
              <a:sym typeface="Open Sans"/>
            </a:endParaRPr>
          </a:p>
        </p:txBody>
      </p:sp>
      <p:sp>
        <p:nvSpPr>
          <p:cNvPr id="739" name="Google Shape;739;p112"/>
          <p:cNvSpPr txBox="1"/>
          <p:nvPr/>
        </p:nvSpPr>
        <p:spPr>
          <a:xfrm>
            <a:off x="1381125" y="44300"/>
            <a:ext cx="75705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500">
                <a:solidFill>
                  <a:srgbClr val="31538F"/>
                </a:solidFill>
                <a:latin typeface="Poppins"/>
                <a:ea typeface="Poppins"/>
                <a:cs typeface="Poppins"/>
                <a:sym typeface="Poppins"/>
              </a:rPr>
              <a:t>Questions? </a:t>
            </a:r>
            <a:r>
              <a:rPr b="1" lang="en" sz="4500">
                <a:solidFill>
                  <a:srgbClr val="F16038"/>
                </a:solidFill>
                <a:latin typeface="Poppins"/>
                <a:ea typeface="Poppins"/>
                <a:cs typeface="Poppins"/>
                <a:sym typeface="Poppins"/>
              </a:rPr>
              <a:t>Câu hỏi?</a:t>
            </a:r>
            <a:endParaRPr b="1" sz="4500">
              <a:solidFill>
                <a:srgbClr val="F16038"/>
              </a:solidFill>
              <a:latin typeface="Poppins"/>
              <a:ea typeface="Poppins"/>
              <a:cs typeface="Poppins"/>
              <a:sym typeface="Poppins"/>
            </a:endParaRPr>
          </a:p>
        </p:txBody>
      </p:sp>
      <p:pic>
        <p:nvPicPr>
          <p:cNvPr id="740" name="Google Shape;740;p112"/>
          <p:cNvPicPr preferRelativeResize="0"/>
          <p:nvPr/>
        </p:nvPicPr>
        <p:blipFill rotWithShape="1">
          <a:blip r:embed="rId4">
            <a:alphaModFix/>
          </a:blip>
          <a:srcRect b="0" l="20948" r="0" t="92826"/>
          <a:stretch/>
        </p:blipFill>
        <p:spPr>
          <a:xfrm>
            <a:off x="2894150" y="4442425"/>
            <a:ext cx="5991574" cy="368975"/>
          </a:xfrm>
          <a:prstGeom prst="rect">
            <a:avLst/>
          </a:prstGeom>
          <a:noFill/>
          <a:ln>
            <a:noFill/>
          </a:ln>
        </p:spPr>
      </p:pic>
      <p:sp>
        <p:nvSpPr>
          <p:cNvPr id="741" name="Google Shape;741;p112"/>
          <p:cNvSpPr/>
          <p:nvPr/>
        </p:nvSpPr>
        <p:spPr>
          <a:xfrm>
            <a:off x="5482950" y="4424900"/>
            <a:ext cx="553500" cy="445500"/>
          </a:xfrm>
          <a:prstGeom prst="rect">
            <a:avLst/>
          </a:prstGeom>
          <a:noFill/>
          <a:ln cap="flat" cmpd="sng" w="28575">
            <a:solidFill>
              <a:srgbClr val="B724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148"/>
          <p:cNvSpPr txBox="1"/>
          <p:nvPr>
            <p:ph type="title"/>
          </p:nvPr>
        </p:nvSpPr>
        <p:spPr>
          <a:xfrm>
            <a:off x="148070" y="150877"/>
            <a:ext cx="8767330" cy="925829"/>
          </a:xfrm>
          <a:prstGeom prst="rect">
            <a:avLst/>
          </a:prstGeom>
          <a:solidFill>
            <a:srgbClr val="1F3864"/>
          </a:solid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FFFFFF"/>
              </a:buClr>
              <a:buSzPts val="3300"/>
              <a:buFont typeface="Calibri"/>
              <a:buNone/>
            </a:pPr>
            <a:r>
              <a:rPr lang="en" sz="2300">
                <a:solidFill>
                  <a:srgbClr val="FFFFFF"/>
                </a:solidFill>
              </a:rPr>
              <a:t>Child Care &amp; Early Learning</a:t>
            </a:r>
            <a:r>
              <a:rPr lang="en" sz="2300">
                <a:solidFill>
                  <a:srgbClr val="FFFFFF"/>
                </a:solidFill>
              </a:rPr>
              <a:t> Overview</a:t>
            </a:r>
            <a:endParaRPr sz="2300">
              <a:solidFill>
                <a:srgbClr val="FFFFFF"/>
              </a:solidFill>
            </a:endParaRPr>
          </a:p>
          <a:p>
            <a:pPr indent="0" lvl="0" marL="0" rtl="0" algn="l">
              <a:lnSpc>
                <a:spcPct val="90000"/>
              </a:lnSpc>
              <a:spcBef>
                <a:spcPts val="0"/>
              </a:spcBef>
              <a:spcAft>
                <a:spcPts val="0"/>
              </a:spcAft>
              <a:buClr>
                <a:srgbClr val="FFFFFF"/>
              </a:buClr>
              <a:buSzPts val="3300"/>
              <a:buFont typeface="Calibri"/>
              <a:buNone/>
            </a:pPr>
            <a:r>
              <a:rPr lang="en" sz="2300">
                <a:solidFill>
                  <a:srgbClr val="F08B54"/>
                </a:solidFill>
              </a:rPr>
              <a:t>Tổng quan về Dịch vụ Chăm sóc Trẻ em &amp; Giáo dục Mầm non</a:t>
            </a:r>
            <a:endParaRPr sz="2300">
              <a:solidFill>
                <a:srgbClr val="F08B54"/>
              </a:solidFill>
            </a:endParaRPr>
          </a:p>
        </p:txBody>
      </p:sp>
      <p:sp>
        <p:nvSpPr>
          <p:cNvPr id="1092" name="Google Shape;1092;p14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093" name="Google Shape;1093;p148"/>
          <p:cNvPicPr preferRelativeResize="0"/>
          <p:nvPr/>
        </p:nvPicPr>
        <p:blipFill rotWithShape="1">
          <a:blip r:embed="rId3">
            <a:alphaModFix/>
          </a:blip>
          <a:srcRect b="0" l="0" r="0" t="0"/>
          <a:stretch/>
        </p:blipFill>
        <p:spPr>
          <a:xfrm>
            <a:off x="8030888" y="249345"/>
            <a:ext cx="744301" cy="710566"/>
          </a:xfrm>
          <a:prstGeom prst="rect">
            <a:avLst/>
          </a:prstGeom>
          <a:noFill/>
          <a:ln>
            <a:noFill/>
          </a:ln>
        </p:spPr>
      </p:pic>
      <p:pic>
        <p:nvPicPr>
          <p:cNvPr descr="A close up of a calculator&#10;&#10;Description automatically generated - Small Business" id="1094" name="Google Shape;1094;p148"/>
          <p:cNvPicPr preferRelativeResize="0"/>
          <p:nvPr/>
        </p:nvPicPr>
        <p:blipFill rotWithShape="1">
          <a:blip r:embed="rId4">
            <a:alphaModFix/>
          </a:blip>
          <a:srcRect b="0" l="0" r="0" t="0"/>
          <a:stretch/>
        </p:blipFill>
        <p:spPr>
          <a:xfrm>
            <a:off x="4032030" y="1811400"/>
            <a:ext cx="2031227" cy="1440411"/>
          </a:xfrm>
          <a:prstGeom prst="rect">
            <a:avLst/>
          </a:prstGeom>
          <a:noFill/>
          <a:ln>
            <a:noFill/>
          </a:ln>
        </p:spPr>
      </p:pic>
      <p:pic>
        <p:nvPicPr>
          <p:cNvPr descr="A picture of money" id="1095" name="Google Shape;1095;p148"/>
          <p:cNvPicPr preferRelativeResize="0"/>
          <p:nvPr/>
        </p:nvPicPr>
        <p:blipFill rotWithShape="1">
          <a:blip r:embed="rId5">
            <a:alphaModFix/>
          </a:blip>
          <a:srcRect b="0" l="0" r="0" t="0"/>
          <a:stretch/>
        </p:blipFill>
        <p:spPr>
          <a:xfrm rot="-1454443">
            <a:off x="6138909" y="1813291"/>
            <a:ext cx="2109436" cy="1516919"/>
          </a:xfrm>
          <a:prstGeom prst="rect">
            <a:avLst/>
          </a:prstGeom>
          <a:noFill/>
          <a:ln>
            <a:noFill/>
          </a:ln>
        </p:spPr>
      </p:pic>
      <p:pic>
        <p:nvPicPr>
          <p:cNvPr descr="A picture of a preschool teacher with children" id="1096" name="Google Shape;1096;p148"/>
          <p:cNvPicPr preferRelativeResize="0"/>
          <p:nvPr>
            <p:ph idx="1" type="body"/>
          </p:nvPr>
        </p:nvPicPr>
        <p:blipFill rotWithShape="1">
          <a:blip r:embed="rId6">
            <a:alphaModFix amt="85000"/>
          </a:blip>
          <a:srcRect b="0" l="0" r="0" t="0"/>
          <a:stretch/>
        </p:blipFill>
        <p:spPr>
          <a:xfrm>
            <a:off x="4032030" y="3385161"/>
            <a:ext cx="4242600" cy="1509000"/>
          </a:xfrm>
          <a:prstGeom prst="rect">
            <a:avLst/>
          </a:prstGeom>
          <a:noFill/>
          <a:ln>
            <a:noFill/>
          </a:ln>
        </p:spPr>
      </p:pic>
      <p:sp>
        <p:nvSpPr>
          <p:cNvPr id="1097" name="Google Shape;1097;p148"/>
          <p:cNvSpPr txBox="1"/>
          <p:nvPr/>
        </p:nvSpPr>
        <p:spPr>
          <a:xfrm>
            <a:off x="85725" y="1195500"/>
            <a:ext cx="3858000" cy="3671100"/>
          </a:xfrm>
          <a:prstGeom prst="rect">
            <a:avLst/>
          </a:prstGeom>
          <a:noFill/>
          <a:ln>
            <a:noFill/>
          </a:ln>
        </p:spPr>
        <p:txBody>
          <a:bodyPr anchorCtr="0" anchor="t" bIns="34275" lIns="68575" spcFirstLastPara="1" rIns="68575" wrap="square" tIns="34275">
            <a:spAutoFit/>
          </a:bodyPr>
          <a:lstStyle/>
          <a:p>
            <a:pPr indent="-165100" lvl="0" marL="16510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Assisting child care businesses </a:t>
            </a:r>
            <a:endParaRPr sz="1800">
              <a:solidFill>
                <a:schemeClr val="dk1"/>
              </a:solidFill>
              <a:latin typeface="Calibri"/>
              <a:ea typeface="Calibri"/>
              <a:cs typeface="Calibri"/>
              <a:sym typeface="Calibri"/>
            </a:endParaRPr>
          </a:p>
          <a:p>
            <a:pPr indent="0" lvl="0" marL="171450" marR="0" rtl="0" algn="l">
              <a:spcBef>
                <a:spcPts val="0"/>
              </a:spcBef>
              <a:spcAft>
                <a:spcPts val="0"/>
              </a:spcAft>
              <a:buNone/>
            </a:pPr>
            <a:r>
              <a:rPr lang="en" sz="1800">
                <a:solidFill>
                  <a:srgbClr val="F16038"/>
                </a:solidFill>
                <a:latin typeface="Calibri"/>
                <a:ea typeface="Calibri"/>
                <a:cs typeface="Calibri"/>
                <a:sym typeface="Calibri"/>
              </a:rPr>
              <a:t>Hỗ trợ các doanh nghiệp chăm sóc trẻ em</a:t>
            </a:r>
            <a:endParaRPr b="0" i="0" u="none" cap="none" strike="noStrike">
              <a:solidFill>
                <a:srgbClr val="F16038"/>
              </a:solidFill>
              <a:latin typeface="Calibri"/>
              <a:ea typeface="Calibri"/>
              <a:cs typeface="Calibri"/>
              <a:sym typeface="Calibri"/>
            </a:endParaRPr>
          </a:p>
          <a:p>
            <a:pPr indent="-50800" lvl="0" marL="16510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65100" lvl="0" marL="16510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Helping working parents which supports the economy </a:t>
            </a:r>
            <a:endParaRPr sz="1800">
              <a:solidFill>
                <a:schemeClr val="dk1"/>
              </a:solidFill>
              <a:latin typeface="Calibri"/>
              <a:ea typeface="Calibri"/>
              <a:cs typeface="Calibri"/>
              <a:sym typeface="Calibri"/>
            </a:endParaRPr>
          </a:p>
          <a:p>
            <a:pPr indent="0" lvl="0" marL="171450" marR="0" rtl="0" algn="l">
              <a:spcBef>
                <a:spcPts val="0"/>
              </a:spcBef>
              <a:spcAft>
                <a:spcPts val="0"/>
              </a:spcAft>
              <a:buNone/>
            </a:pPr>
            <a:r>
              <a:rPr lang="en" sz="1800">
                <a:solidFill>
                  <a:srgbClr val="F16038"/>
                </a:solidFill>
                <a:latin typeface="Calibri"/>
                <a:ea typeface="Calibri"/>
                <a:cs typeface="Calibri"/>
                <a:sym typeface="Calibri"/>
              </a:rPr>
              <a:t>Giúp cha mẹ đi làm hỗ trợ nền kinh tế</a:t>
            </a:r>
            <a:endParaRPr b="0" i="0" sz="1800" u="none" cap="none" strike="noStrike">
              <a:solidFill>
                <a:srgbClr val="F16038"/>
              </a:solidFill>
              <a:latin typeface="Calibri"/>
              <a:ea typeface="Calibri"/>
              <a:cs typeface="Calibri"/>
              <a:sym typeface="Calibri"/>
            </a:endParaRPr>
          </a:p>
          <a:p>
            <a:pPr indent="-50800" lvl="0" marL="16510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65100" lvl="0" marL="165100" marR="0" rtl="0" algn="l">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Preparing our youngest learners … the future of our workforce</a:t>
            </a:r>
            <a:endParaRPr sz="1800">
              <a:solidFill>
                <a:schemeClr val="dk1"/>
              </a:solidFill>
              <a:latin typeface="Calibri"/>
              <a:ea typeface="Calibri"/>
              <a:cs typeface="Calibri"/>
              <a:sym typeface="Calibri"/>
            </a:endParaRPr>
          </a:p>
          <a:p>
            <a:pPr indent="0" lvl="0" marL="171450" marR="0" rtl="0" algn="l">
              <a:spcBef>
                <a:spcPts val="0"/>
              </a:spcBef>
              <a:spcAft>
                <a:spcPts val="0"/>
              </a:spcAft>
              <a:buNone/>
            </a:pPr>
            <a:r>
              <a:rPr lang="en" sz="1800">
                <a:solidFill>
                  <a:srgbClr val="F16038"/>
                </a:solidFill>
                <a:latin typeface="Calibri"/>
                <a:ea typeface="Calibri"/>
                <a:cs typeface="Calibri"/>
                <a:sym typeface="Calibri"/>
              </a:rPr>
              <a:t>Chuẩn bị cho những học viên nhỏ tuổi nhất của chúng ta… tương lai của lực lượng lao động</a:t>
            </a:r>
            <a:endParaRPr b="0" i="0" sz="1800" u="none" cap="none" strike="noStrike">
              <a:solidFill>
                <a:srgbClr val="F16038"/>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49"/>
          <p:cNvSpPr txBox="1"/>
          <p:nvPr>
            <p:ph type="title"/>
          </p:nvPr>
        </p:nvSpPr>
        <p:spPr>
          <a:xfrm>
            <a:off x="395387" y="273844"/>
            <a:ext cx="8395322" cy="994172"/>
          </a:xfrm>
          <a:prstGeom prst="rect">
            <a:avLst/>
          </a:prstGeom>
          <a:solidFill>
            <a:srgbClr val="1F3864"/>
          </a:solid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37500"/>
              <a:buFont typeface="Calibri"/>
              <a:buNone/>
            </a:pPr>
            <a:r>
              <a:rPr lang="en" sz="2400">
                <a:solidFill>
                  <a:schemeClr val="lt1"/>
                </a:solidFill>
              </a:rPr>
              <a:t>Child Care &amp; Early Learning</a:t>
            </a:r>
            <a:r>
              <a:rPr lang="en" sz="2400">
                <a:solidFill>
                  <a:schemeClr val="lt1"/>
                </a:solidFill>
              </a:rPr>
              <a:t> Overview – </a:t>
            </a:r>
            <a:br>
              <a:rPr lang="en" sz="2400">
                <a:solidFill>
                  <a:schemeClr val="lt1"/>
                </a:solidFill>
              </a:rPr>
            </a:br>
            <a:r>
              <a:rPr lang="en" sz="2400">
                <a:solidFill>
                  <a:schemeClr val="lt1"/>
                </a:solidFill>
              </a:rPr>
              <a:t>Child Care Services Program /</a:t>
            </a:r>
            <a:endParaRPr sz="2400">
              <a:solidFill>
                <a:schemeClr val="lt1"/>
              </a:solidFill>
            </a:endParaRPr>
          </a:p>
          <a:p>
            <a:pPr indent="0" lvl="0" marL="0" rtl="0" algn="l">
              <a:lnSpc>
                <a:spcPct val="90000"/>
              </a:lnSpc>
              <a:spcBef>
                <a:spcPts val="0"/>
              </a:spcBef>
              <a:spcAft>
                <a:spcPts val="0"/>
              </a:spcAft>
              <a:buClr>
                <a:schemeClr val="lt1"/>
              </a:buClr>
              <a:buSzPct val="137500"/>
              <a:buFont typeface="Calibri"/>
              <a:buNone/>
            </a:pPr>
            <a:r>
              <a:rPr lang="en" sz="2400">
                <a:solidFill>
                  <a:srgbClr val="F08B54"/>
                </a:solidFill>
              </a:rPr>
              <a:t>Chương trình Dịch vụ Chăm sóc Trẻ em</a:t>
            </a:r>
            <a:endParaRPr sz="2400">
              <a:solidFill>
                <a:srgbClr val="F08B54"/>
              </a:solidFill>
            </a:endParaRPr>
          </a:p>
        </p:txBody>
      </p:sp>
      <p:sp>
        <p:nvSpPr>
          <p:cNvPr id="1104" name="Google Shape;1104;p149"/>
          <p:cNvSpPr txBox="1"/>
          <p:nvPr>
            <p:ph idx="1" type="body"/>
          </p:nvPr>
        </p:nvSpPr>
        <p:spPr>
          <a:xfrm>
            <a:off x="219075" y="1314925"/>
            <a:ext cx="8686800" cy="3756900"/>
          </a:xfrm>
          <a:prstGeom prst="rect">
            <a:avLst/>
          </a:prstGeom>
          <a:noFill/>
          <a:ln>
            <a:noFill/>
          </a:ln>
        </p:spPr>
        <p:txBody>
          <a:bodyPr anchorCtr="0" anchor="t" bIns="34275" lIns="68575" spcFirstLastPara="1" rIns="68575" wrap="square" tIns="34275">
            <a:normAutofit/>
          </a:bodyPr>
          <a:lstStyle/>
          <a:p>
            <a:pPr indent="0" lvl="0" marL="76200" rtl="0" algn="l">
              <a:lnSpc>
                <a:spcPct val="90000"/>
              </a:lnSpc>
              <a:spcBef>
                <a:spcPts val="0"/>
              </a:spcBef>
              <a:spcAft>
                <a:spcPts val="0"/>
              </a:spcAft>
              <a:buClr>
                <a:schemeClr val="dk1"/>
              </a:buClr>
              <a:buSzPts val="1800"/>
              <a:buNone/>
            </a:pPr>
            <a:r>
              <a:rPr lang="en" sz="1800"/>
              <a:t>Child care services are provided to low-income families to</a:t>
            </a:r>
            <a:endParaRPr sz="1800"/>
          </a:p>
          <a:p>
            <a:pPr indent="0" lvl="0" marL="76200" rtl="0" algn="l">
              <a:lnSpc>
                <a:spcPct val="90000"/>
              </a:lnSpc>
              <a:spcBef>
                <a:spcPts val="0"/>
              </a:spcBef>
              <a:spcAft>
                <a:spcPts val="0"/>
              </a:spcAft>
              <a:buClr>
                <a:schemeClr val="dk1"/>
              </a:buClr>
              <a:buSzPts val="1800"/>
              <a:buNone/>
            </a:pPr>
            <a:r>
              <a:rPr lang="en" sz="1800">
                <a:solidFill>
                  <a:srgbClr val="F16038"/>
                </a:solidFill>
              </a:rPr>
              <a:t>Các dịch vụ chăm sóc trẻ em được cung cấp cho các gia đình có thu nhập thấp để:</a:t>
            </a:r>
            <a:endParaRPr sz="1800"/>
          </a:p>
          <a:p>
            <a:pPr indent="-63500" lvl="2" marL="863600" rtl="0" algn="l">
              <a:lnSpc>
                <a:spcPct val="90000"/>
              </a:lnSpc>
              <a:spcBef>
                <a:spcPts val="800"/>
              </a:spcBef>
              <a:spcAft>
                <a:spcPts val="0"/>
              </a:spcAft>
              <a:buClr>
                <a:schemeClr val="dk1"/>
              </a:buClr>
              <a:buSzPts val="1800"/>
              <a:buNone/>
            </a:pPr>
            <a:r>
              <a:t/>
            </a:r>
            <a:endParaRPr sz="1800"/>
          </a:p>
        </p:txBody>
      </p:sp>
      <p:pic>
        <p:nvPicPr>
          <p:cNvPr id="1105" name="Google Shape;1105;p149"/>
          <p:cNvPicPr preferRelativeResize="0"/>
          <p:nvPr/>
        </p:nvPicPr>
        <p:blipFill rotWithShape="1">
          <a:blip r:embed="rId3">
            <a:alphaModFix/>
          </a:blip>
          <a:srcRect b="0" l="0" r="0" t="0"/>
          <a:stretch/>
        </p:blipFill>
        <p:spPr>
          <a:xfrm>
            <a:off x="7764747" y="417131"/>
            <a:ext cx="781382" cy="745965"/>
          </a:xfrm>
          <a:prstGeom prst="rect">
            <a:avLst/>
          </a:prstGeom>
          <a:noFill/>
          <a:ln>
            <a:noFill/>
          </a:ln>
        </p:spPr>
      </p:pic>
      <p:sp>
        <p:nvSpPr>
          <p:cNvPr id="1106" name="Google Shape;1106;p149"/>
          <p:cNvSpPr txBox="1"/>
          <p:nvPr>
            <p:ph idx="12" type="sldNum"/>
          </p:nvPr>
        </p:nvSpPr>
        <p:spPr>
          <a:xfrm>
            <a:off x="7918724" y="4726369"/>
            <a:ext cx="789381"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107" name="Google Shape;1107;p149"/>
          <p:cNvSpPr txBox="1"/>
          <p:nvPr/>
        </p:nvSpPr>
        <p:spPr>
          <a:xfrm>
            <a:off x="245565" y="2000250"/>
            <a:ext cx="8032800" cy="1223100"/>
          </a:xfrm>
          <a:prstGeom prst="rect">
            <a:avLst/>
          </a:prstGeom>
          <a:noFill/>
          <a:ln>
            <a:noFill/>
          </a:ln>
        </p:spPr>
        <p:txBody>
          <a:bodyPr anchorCtr="0" anchor="t" bIns="34275" lIns="68575" spcFirstLastPara="1" rIns="68575" wrap="square" tIns="34275">
            <a:spAutoFit/>
          </a:bodyPr>
          <a:lstStyle/>
          <a:p>
            <a:pPr indent="-260350" lvl="1" marL="596900" marR="0" rtl="0" algn="l">
              <a:lnSpc>
                <a:spcPct val="90000"/>
              </a:lnSpc>
              <a:spcBef>
                <a:spcPts val="0"/>
              </a:spcBef>
              <a:spcAft>
                <a:spcPts val="0"/>
              </a:spcAft>
              <a:buClr>
                <a:schemeClr val="dk1"/>
              </a:buClr>
              <a:buSzPts val="1500"/>
              <a:buFont typeface="Arial"/>
              <a:buChar char="•"/>
            </a:pPr>
            <a:r>
              <a:rPr b="0" i="0" lang="en" sz="1600" u="none" cap="none" strike="noStrike">
                <a:solidFill>
                  <a:schemeClr val="dk1"/>
                </a:solidFill>
                <a:latin typeface="Calibri"/>
                <a:ea typeface="Calibri"/>
                <a:cs typeface="Calibri"/>
                <a:sym typeface="Calibri"/>
              </a:rPr>
              <a:t>Create and support long-term </a:t>
            </a:r>
            <a:r>
              <a:rPr b="1" i="0" lang="en" sz="1600" u="none" cap="none" strike="noStrike">
                <a:solidFill>
                  <a:schemeClr val="dk1"/>
                </a:solidFill>
                <a:latin typeface="Calibri"/>
                <a:ea typeface="Calibri"/>
                <a:cs typeface="Calibri"/>
                <a:sym typeface="Calibri"/>
              </a:rPr>
              <a:t>self-sufficiency</a:t>
            </a:r>
            <a:r>
              <a:rPr b="0" i="0" lang="en" sz="1600" u="none" cap="none" strike="noStrike">
                <a:solidFill>
                  <a:schemeClr val="dk1"/>
                </a:solidFill>
                <a:latin typeface="Calibri"/>
                <a:ea typeface="Calibri"/>
                <a:cs typeface="Calibri"/>
                <a:sym typeface="Calibri"/>
              </a:rPr>
              <a:t> by enabling </a:t>
            </a:r>
            <a:r>
              <a:rPr b="1" i="0" lang="en" sz="1600" u="none" cap="none" strike="noStrike">
                <a:solidFill>
                  <a:schemeClr val="dk1"/>
                </a:solidFill>
                <a:latin typeface="Calibri"/>
                <a:ea typeface="Calibri"/>
                <a:cs typeface="Calibri"/>
                <a:sym typeface="Calibri"/>
              </a:rPr>
              <a:t>parents</a:t>
            </a:r>
            <a:r>
              <a:rPr b="0" i="0" lang="en" sz="1600" u="none" cap="none" strike="noStrike">
                <a:solidFill>
                  <a:schemeClr val="dk1"/>
                </a:solidFill>
                <a:latin typeface="Calibri"/>
                <a:ea typeface="Calibri"/>
                <a:cs typeface="Calibri"/>
                <a:sym typeface="Calibri"/>
              </a:rPr>
              <a:t> to work, attend job training for work, or increase educational levels</a:t>
            </a:r>
            <a:endParaRPr sz="1500">
              <a:solidFill>
                <a:schemeClr val="dk1"/>
              </a:solidFill>
              <a:latin typeface="Calibri"/>
              <a:ea typeface="Calibri"/>
              <a:cs typeface="Calibri"/>
              <a:sym typeface="Calibri"/>
            </a:endParaRPr>
          </a:p>
          <a:p>
            <a:pPr indent="0" lvl="0" marL="571500" marR="0" rtl="0" algn="l">
              <a:lnSpc>
                <a:spcPct val="90000"/>
              </a:lnSpc>
              <a:spcBef>
                <a:spcPts val="0"/>
              </a:spcBef>
              <a:spcAft>
                <a:spcPts val="0"/>
              </a:spcAft>
              <a:buNone/>
            </a:pPr>
            <a:r>
              <a:rPr lang="en" sz="1500">
                <a:solidFill>
                  <a:srgbClr val="F16038"/>
                </a:solidFill>
                <a:latin typeface="Calibri"/>
                <a:ea typeface="Calibri"/>
                <a:cs typeface="Calibri"/>
                <a:sym typeface="Calibri"/>
              </a:rPr>
              <a:t>Tạo và hỗ trợ khả năng tự cung tự cấp lâu dài bằng cách tạo điều kiện cho cha mẹ đi làm, tham gia đào tạo nghề để đi làm hoặc nâng cao trình độ học vấn,</a:t>
            </a:r>
            <a:endParaRPr b="0" i="0" sz="1500" u="none" cap="none" strike="noStrike">
              <a:solidFill>
                <a:srgbClr val="F16038"/>
              </a:solidFill>
              <a:latin typeface="Calibri"/>
              <a:ea typeface="Calibri"/>
              <a:cs typeface="Calibri"/>
              <a:sym typeface="Calibri"/>
            </a:endParaRPr>
          </a:p>
          <a:p>
            <a:pPr indent="0" lvl="0" marL="0" marR="0" rtl="0" algn="l">
              <a:spcBef>
                <a:spcPts val="500"/>
              </a:spcBef>
              <a:spcAft>
                <a:spcPts val="0"/>
              </a:spcAft>
              <a:buNone/>
            </a:pPr>
            <a:r>
              <a:t/>
            </a:r>
            <a:endParaRPr sz="1500">
              <a:solidFill>
                <a:schemeClr val="dk1"/>
              </a:solidFill>
              <a:latin typeface="Calibri"/>
              <a:ea typeface="Calibri"/>
              <a:cs typeface="Calibri"/>
              <a:sym typeface="Calibri"/>
            </a:endParaRPr>
          </a:p>
        </p:txBody>
      </p:sp>
      <p:sp>
        <p:nvSpPr>
          <p:cNvPr id="1108" name="Google Shape;1108;p149"/>
          <p:cNvSpPr txBox="1"/>
          <p:nvPr/>
        </p:nvSpPr>
        <p:spPr>
          <a:xfrm>
            <a:off x="245577" y="2965400"/>
            <a:ext cx="8660400" cy="1254600"/>
          </a:xfrm>
          <a:prstGeom prst="rect">
            <a:avLst/>
          </a:prstGeom>
          <a:noFill/>
          <a:ln>
            <a:noFill/>
          </a:ln>
        </p:spPr>
        <p:txBody>
          <a:bodyPr anchorCtr="0" anchor="t" bIns="34275" lIns="68575" spcFirstLastPara="1" rIns="68575" wrap="square" tIns="34275">
            <a:spAutoFit/>
          </a:bodyPr>
          <a:lstStyle/>
          <a:p>
            <a:pPr indent="-254000" lvl="1" marL="596900" marR="0" rtl="0" algn="l">
              <a:spcBef>
                <a:spcPts val="0"/>
              </a:spcBef>
              <a:spcAft>
                <a:spcPts val="0"/>
              </a:spcAft>
              <a:buClr>
                <a:schemeClr val="dk1"/>
              </a:buClr>
              <a:buSzPts val="1400"/>
              <a:buFont typeface="Arial"/>
              <a:buChar char="•"/>
            </a:pPr>
            <a:r>
              <a:rPr b="0" i="0" lang="en" sz="1600" u="none" cap="none" strike="noStrike">
                <a:solidFill>
                  <a:schemeClr val="dk1"/>
                </a:solidFill>
                <a:latin typeface="Calibri"/>
                <a:ea typeface="Calibri"/>
                <a:cs typeface="Calibri"/>
                <a:sym typeface="Calibri"/>
              </a:rPr>
              <a:t>Offer affordable, accessible, and </a:t>
            </a:r>
            <a:r>
              <a:rPr b="1" i="0" lang="en" sz="1600" u="none" cap="none" strike="noStrike">
                <a:solidFill>
                  <a:schemeClr val="dk1"/>
                </a:solidFill>
                <a:latin typeface="Calibri"/>
                <a:ea typeface="Calibri"/>
                <a:cs typeface="Calibri"/>
                <a:sym typeface="Calibri"/>
              </a:rPr>
              <a:t>quality</a:t>
            </a:r>
            <a:r>
              <a:rPr b="0" i="0" lang="en" sz="1600" u="none" cap="none" strike="noStrike">
                <a:solidFill>
                  <a:schemeClr val="dk1"/>
                </a:solidFill>
                <a:latin typeface="Calibri"/>
                <a:ea typeface="Calibri"/>
                <a:cs typeface="Calibri"/>
                <a:sym typeface="Calibri"/>
              </a:rPr>
              <a:t> child care, through Texas Rising Star-certified programs, that supports the physical, social, emotional, intellectual development, and safety of children</a:t>
            </a:r>
            <a:endParaRPr sz="1500">
              <a:solidFill>
                <a:schemeClr val="dk1"/>
              </a:solidFill>
              <a:latin typeface="Calibri"/>
              <a:ea typeface="Calibri"/>
              <a:cs typeface="Calibri"/>
              <a:sym typeface="Calibri"/>
            </a:endParaRPr>
          </a:p>
          <a:p>
            <a:pPr indent="0" lvl="0" marL="571500" marR="0" rtl="0" algn="l">
              <a:spcBef>
                <a:spcPts val="0"/>
              </a:spcBef>
              <a:spcAft>
                <a:spcPts val="0"/>
              </a:spcAft>
              <a:buNone/>
            </a:pPr>
            <a:r>
              <a:rPr lang="en" sz="1500">
                <a:solidFill>
                  <a:srgbClr val="F16038"/>
                </a:solidFill>
                <a:latin typeface="Calibri"/>
                <a:ea typeface="Calibri"/>
                <a:cs typeface="Calibri"/>
                <a:sym typeface="Calibri"/>
              </a:rPr>
              <a:t>Cung cấp dịch vụ chăm sóc trẻ em có chất lượng, dễ tiếp cận và giá cả phải chăng, thông qua các chương trình được chứng nhận bởi Texas Rising Star, hỗ trợ sự phát triển về thể chất, xã hội, cảm xúc, trí tuệ và sự an toàn của trẻ em, và</a:t>
            </a:r>
            <a:endParaRPr b="0" i="0" sz="1500" u="none" cap="none" strike="noStrike">
              <a:solidFill>
                <a:srgbClr val="F16038"/>
              </a:solidFill>
              <a:latin typeface="Calibri"/>
              <a:ea typeface="Calibri"/>
              <a:cs typeface="Calibri"/>
              <a:sym typeface="Calibri"/>
            </a:endParaRPr>
          </a:p>
        </p:txBody>
      </p:sp>
      <p:sp>
        <p:nvSpPr>
          <p:cNvPr id="1109" name="Google Shape;1109;p149"/>
          <p:cNvSpPr txBox="1"/>
          <p:nvPr/>
        </p:nvSpPr>
        <p:spPr>
          <a:xfrm>
            <a:off x="241800" y="4220000"/>
            <a:ext cx="8660400" cy="955800"/>
          </a:xfrm>
          <a:prstGeom prst="rect">
            <a:avLst/>
          </a:prstGeom>
          <a:noFill/>
          <a:ln>
            <a:noFill/>
          </a:ln>
        </p:spPr>
        <p:txBody>
          <a:bodyPr anchorCtr="0" anchor="t" bIns="34275" lIns="68575" spcFirstLastPara="1" rIns="68575" wrap="square" tIns="34275">
            <a:spAutoFit/>
          </a:bodyPr>
          <a:lstStyle/>
          <a:p>
            <a:pPr indent="-228600" lvl="1" marL="558800" marR="0" rtl="0" algn="l">
              <a:lnSpc>
                <a:spcPct val="90000"/>
              </a:lnSpc>
              <a:spcBef>
                <a:spcPts val="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Empower parents to make </a:t>
            </a:r>
            <a:r>
              <a:rPr b="1" i="0" lang="en" sz="1600" u="none" cap="none" strike="noStrike">
                <a:solidFill>
                  <a:schemeClr val="dk1"/>
                </a:solidFill>
                <a:latin typeface="Calibri"/>
                <a:ea typeface="Calibri"/>
                <a:cs typeface="Calibri"/>
                <a:sym typeface="Calibri"/>
              </a:rPr>
              <a:t>informed choices </a:t>
            </a:r>
            <a:r>
              <a:rPr b="0" i="0" lang="en" sz="1600" u="none" cap="none" strike="noStrike">
                <a:solidFill>
                  <a:schemeClr val="dk1"/>
                </a:solidFill>
                <a:latin typeface="Calibri"/>
                <a:ea typeface="Calibri"/>
                <a:cs typeface="Calibri"/>
                <a:sym typeface="Calibri"/>
              </a:rPr>
              <a:t>regarding child care that best meets the family’s needs</a:t>
            </a:r>
            <a:endParaRPr sz="1600">
              <a:solidFill>
                <a:schemeClr val="dk1"/>
              </a:solidFill>
              <a:latin typeface="Calibri"/>
              <a:ea typeface="Calibri"/>
              <a:cs typeface="Calibri"/>
              <a:sym typeface="Calibri"/>
            </a:endParaRPr>
          </a:p>
          <a:p>
            <a:pPr indent="0" lvl="0" marL="571500" marR="0" rtl="0" algn="l">
              <a:lnSpc>
                <a:spcPct val="90000"/>
              </a:lnSpc>
              <a:spcBef>
                <a:spcPts val="0"/>
              </a:spcBef>
              <a:spcAft>
                <a:spcPts val="0"/>
              </a:spcAft>
              <a:buNone/>
            </a:pPr>
            <a:r>
              <a:rPr lang="en" sz="1600">
                <a:solidFill>
                  <a:srgbClr val="F16038"/>
                </a:solidFill>
                <a:latin typeface="Calibri"/>
                <a:ea typeface="Calibri"/>
                <a:cs typeface="Calibri"/>
                <a:sym typeface="Calibri"/>
              </a:rPr>
              <a:t>Trao quyền cho cha mẹ đưa ra những lựa chọn sáng suốt về việc chăm sóc trẻ em đáp ứng tốt nhất nhu cầu của gia đình.</a:t>
            </a:r>
            <a:endParaRPr sz="1500">
              <a:solidFill>
                <a:srgbClr val="F16038"/>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150"/>
          <p:cNvSpPr txBox="1"/>
          <p:nvPr>
            <p:ph type="title"/>
          </p:nvPr>
        </p:nvSpPr>
        <p:spPr>
          <a:xfrm>
            <a:off x="342901" y="273844"/>
            <a:ext cx="8510154" cy="994172"/>
          </a:xfrm>
          <a:prstGeom prst="rect">
            <a:avLst/>
          </a:prstGeom>
          <a:solidFill>
            <a:srgbClr val="1F3864"/>
          </a:solid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26923"/>
              <a:buFont typeface="Calibri"/>
              <a:buNone/>
            </a:pPr>
            <a:r>
              <a:rPr lang="en" sz="2600">
                <a:solidFill>
                  <a:schemeClr val="lt1"/>
                </a:solidFill>
              </a:rPr>
              <a:t>Child Care &amp; Early Learning</a:t>
            </a:r>
            <a:r>
              <a:rPr lang="en" sz="2600">
                <a:solidFill>
                  <a:schemeClr val="lt1"/>
                </a:solidFill>
              </a:rPr>
              <a:t> Overview – </a:t>
            </a:r>
            <a:br>
              <a:rPr lang="en" sz="2600">
                <a:solidFill>
                  <a:schemeClr val="lt1"/>
                </a:solidFill>
              </a:rPr>
            </a:br>
            <a:r>
              <a:rPr lang="en" sz="2600">
                <a:solidFill>
                  <a:schemeClr val="lt1"/>
                </a:solidFill>
              </a:rPr>
              <a:t>Child Care Services Program Financial  Aid /</a:t>
            </a:r>
            <a:endParaRPr sz="2600">
              <a:solidFill>
                <a:schemeClr val="lt1"/>
              </a:solidFill>
            </a:endParaRPr>
          </a:p>
          <a:p>
            <a:pPr indent="0" lvl="0" marL="0" rtl="0" algn="l">
              <a:lnSpc>
                <a:spcPct val="90000"/>
              </a:lnSpc>
              <a:spcBef>
                <a:spcPts val="0"/>
              </a:spcBef>
              <a:spcAft>
                <a:spcPts val="0"/>
              </a:spcAft>
              <a:buClr>
                <a:schemeClr val="lt1"/>
              </a:buClr>
              <a:buSzPct val="126923"/>
              <a:buFont typeface="Calibri"/>
              <a:buNone/>
            </a:pPr>
            <a:r>
              <a:rPr lang="en" sz="2600">
                <a:solidFill>
                  <a:srgbClr val="F08B54"/>
                </a:solidFill>
              </a:rPr>
              <a:t>Hỗ trợ tài chính Chương trình dịch vụ chăm sóc trẻ em</a:t>
            </a:r>
            <a:endParaRPr sz="2600">
              <a:solidFill>
                <a:srgbClr val="F08B54"/>
              </a:solidFill>
            </a:endParaRPr>
          </a:p>
        </p:txBody>
      </p:sp>
      <p:sp>
        <p:nvSpPr>
          <p:cNvPr id="1116" name="Google Shape;1116;p150"/>
          <p:cNvSpPr txBox="1"/>
          <p:nvPr>
            <p:ph idx="1" type="body"/>
          </p:nvPr>
        </p:nvSpPr>
        <p:spPr>
          <a:xfrm>
            <a:off x="435894" y="1532965"/>
            <a:ext cx="8272211" cy="3439085"/>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000"/>
              <a:buNone/>
            </a:pPr>
            <a:r>
              <a:rPr lang="en" sz="2000"/>
              <a:t>Requirements for </a:t>
            </a:r>
            <a:r>
              <a:rPr b="1" lang="en" sz="2000"/>
              <a:t>CCS Financial Assistance </a:t>
            </a:r>
            <a:r>
              <a:rPr lang="en" sz="2000"/>
              <a:t>(also referred to as “subsidies” or “scholarships”) / </a:t>
            </a:r>
            <a:r>
              <a:rPr lang="en" sz="2000">
                <a:solidFill>
                  <a:srgbClr val="F16038"/>
                </a:solidFill>
              </a:rPr>
              <a:t>Các yêu cầu đối với Hỗ trợ Tài chính Chương trình Chăm sóc trẻ em (còn được gọi là "trợ cấp" hoặc "học bổng")</a:t>
            </a:r>
            <a:r>
              <a:rPr lang="en" sz="2000"/>
              <a:t>:</a:t>
            </a:r>
            <a:endParaRPr/>
          </a:p>
          <a:p>
            <a:pPr indent="0" lvl="0" marL="0" rtl="0" algn="l">
              <a:lnSpc>
                <a:spcPct val="90000"/>
              </a:lnSpc>
              <a:spcBef>
                <a:spcPts val="800"/>
              </a:spcBef>
              <a:spcAft>
                <a:spcPts val="0"/>
              </a:spcAft>
              <a:buClr>
                <a:schemeClr val="dk1"/>
              </a:buClr>
              <a:buSzPts val="2000"/>
              <a:buNone/>
            </a:pPr>
            <a:r>
              <a:t/>
            </a:r>
            <a:endParaRPr sz="2000"/>
          </a:p>
        </p:txBody>
      </p:sp>
      <p:sp>
        <p:nvSpPr>
          <p:cNvPr id="1117" name="Google Shape;1117;p1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18" name="Google Shape;1118;p150"/>
          <p:cNvPicPr preferRelativeResize="0"/>
          <p:nvPr/>
        </p:nvPicPr>
        <p:blipFill rotWithShape="1">
          <a:blip r:embed="rId3">
            <a:alphaModFix/>
          </a:blip>
          <a:srcRect b="0" l="0" r="0" t="0"/>
          <a:stretch/>
        </p:blipFill>
        <p:spPr>
          <a:xfrm>
            <a:off x="8019718" y="438976"/>
            <a:ext cx="781382" cy="745965"/>
          </a:xfrm>
          <a:prstGeom prst="rect">
            <a:avLst/>
          </a:prstGeom>
          <a:noFill/>
          <a:ln>
            <a:noFill/>
          </a:ln>
        </p:spPr>
      </p:pic>
      <p:sp>
        <p:nvSpPr>
          <p:cNvPr id="1119" name="Google Shape;1119;p150"/>
          <p:cNvSpPr txBox="1"/>
          <p:nvPr/>
        </p:nvSpPr>
        <p:spPr>
          <a:xfrm>
            <a:off x="435898" y="2415900"/>
            <a:ext cx="3963000" cy="1577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Income Eligibility / </a:t>
            </a:r>
            <a:r>
              <a:rPr b="1" lang="en">
                <a:solidFill>
                  <a:srgbClr val="F16038"/>
                </a:solidFill>
                <a:latin typeface="Calibri"/>
                <a:ea typeface="Calibri"/>
                <a:cs typeface="Calibri"/>
                <a:sym typeface="Calibri"/>
              </a:rPr>
              <a:t>Thu nhập đủ điều kiện</a:t>
            </a:r>
            <a:r>
              <a:rPr b="1" lang="en"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400">
                <a:solidFill>
                  <a:schemeClr val="dk1"/>
                </a:solidFill>
                <a:latin typeface="Calibri"/>
                <a:ea typeface="Calibri"/>
                <a:cs typeface="Calibri"/>
                <a:sym typeface="Calibri"/>
              </a:rPr>
              <a:t>Under federal law, families may earn up to 85% of the State’s Median Income, or about $75.4k for a family of 4 / </a:t>
            </a:r>
            <a:r>
              <a:rPr lang="en">
                <a:solidFill>
                  <a:srgbClr val="F16038"/>
                </a:solidFill>
                <a:latin typeface="Calibri"/>
                <a:ea typeface="Calibri"/>
                <a:cs typeface="Calibri"/>
                <a:sym typeface="Calibri"/>
              </a:rPr>
              <a:t>Theo luật liên bang, các gia đình có thể kiếm được tới 85% thu nhập trung bình của Tiểu bang, hoặc khoảng 75,4 nghìn đô la cho một gia đình 4 người.</a:t>
            </a:r>
            <a:endParaRPr sz="1100">
              <a:solidFill>
                <a:srgbClr val="F16038"/>
              </a:solidFill>
            </a:endParaRPr>
          </a:p>
        </p:txBody>
      </p:sp>
      <p:sp>
        <p:nvSpPr>
          <p:cNvPr id="1120" name="Google Shape;1120;p150"/>
          <p:cNvSpPr txBox="1"/>
          <p:nvPr/>
        </p:nvSpPr>
        <p:spPr>
          <a:xfrm>
            <a:off x="5280227" y="2452850"/>
            <a:ext cx="3276900" cy="1192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12-Month Eligibility Period / </a:t>
            </a:r>
            <a:r>
              <a:rPr b="1" lang="en">
                <a:solidFill>
                  <a:srgbClr val="F16038"/>
                </a:solidFill>
                <a:latin typeface="Calibri"/>
                <a:ea typeface="Calibri"/>
                <a:cs typeface="Calibri"/>
                <a:sym typeface="Calibri"/>
              </a:rPr>
              <a:t>Thời hạn đủ điều kiện 12 tháng</a:t>
            </a:r>
            <a:r>
              <a:rPr b="1" lang="en" sz="1400">
                <a:solidFill>
                  <a:schemeClr val="dk1"/>
                </a:solidFill>
                <a:latin typeface="Calibri"/>
                <a:ea typeface="Calibri"/>
                <a:cs typeface="Calibri"/>
                <a:sym typeface="Calibri"/>
              </a:rPr>
              <a:t>:</a:t>
            </a:r>
            <a:r>
              <a:rPr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500">
                <a:solidFill>
                  <a:schemeClr val="dk1"/>
                </a:solidFill>
                <a:latin typeface="Calibri"/>
                <a:ea typeface="Calibri"/>
                <a:cs typeface="Calibri"/>
                <a:sym typeface="Calibri"/>
              </a:rPr>
              <a:t>All families receive at least 12 months of child care / </a:t>
            </a:r>
            <a:r>
              <a:rPr lang="en" sz="1500">
                <a:solidFill>
                  <a:srgbClr val="F16038"/>
                </a:solidFill>
                <a:latin typeface="Calibri"/>
                <a:ea typeface="Calibri"/>
                <a:cs typeface="Calibri"/>
                <a:sym typeface="Calibri"/>
              </a:rPr>
              <a:t>Tất cả các gia đình nhận được ít nhất 12 tháng chăm sóc trẻ em</a:t>
            </a:r>
            <a:endParaRPr sz="1200">
              <a:solidFill>
                <a:srgbClr val="F16038"/>
              </a:solidFill>
            </a:endParaRPr>
          </a:p>
        </p:txBody>
      </p:sp>
      <p:sp>
        <p:nvSpPr>
          <p:cNvPr id="1121" name="Google Shape;1121;p150"/>
          <p:cNvSpPr txBox="1"/>
          <p:nvPr/>
        </p:nvSpPr>
        <p:spPr>
          <a:xfrm>
            <a:off x="2244726" y="3778200"/>
            <a:ext cx="5069400" cy="1208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Parent Copay /</a:t>
            </a:r>
            <a:r>
              <a:rPr b="1" lang="en" sz="1400">
                <a:solidFill>
                  <a:srgbClr val="F16038"/>
                </a:solidFill>
                <a:latin typeface="Calibri"/>
                <a:ea typeface="Calibri"/>
                <a:cs typeface="Calibri"/>
                <a:sym typeface="Calibri"/>
              </a:rPr>
              <a:t> </a:t>
            </a:r>
            <a:r>
              <a:rPr b="1" lang="en">
                <a:solidFill>
                  <a:srgbClr val="F16038"/>
                </a:solidFill>
                <a:latin typeface="Calibri"/>
                <a:ea typeface="Calibri"/>
                <a:cs typeface="Calibri"/>
                <a:sym typeface="Calibri"/>
              </a:rPr>
              <a:t>Khoản đồng trả của phụ huynh</a:t>
            </a:r>
            <a:r>
              <a:rPr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500">
                <a:solidFill>
                  <a:schemeClr val="dk1"/>
                </a:solidFill>
                <a:latin typeface="Calibri"/>
                <a:ea typeface="Calibri"/>
                <a:cs typeface="Calibri"/>
                <a:sym typeface="Calibri"/>
              </a:rPr>
              <a:t>All families must contribute to the cost of care; the amount is based upon family size and income / </a:t>
            </a:r>
            <a:r>
              <a:rPr lang="en" sz="1500">
                <a:solidFill>
                  <a:srgbClr val="F16038"/>
                </a:solidFill>
                <a:latin typeface="Calibri"/>
                <a:ea typeface="Calibri"/>
                <a:cs typeface="Calibri"/>
                <a:sym typeface="Calibri"/>
              </a:rPr>
              <a:t>Tất cả các gia đình phải đóng góp chi phí chăm sóc; số tiền dựa trên quy mô gia đình và thu nhập</a:t>
            </a:r>
            <a:endParaRPr sz="1500">
              <a:solidFill>
                <a:srgbClr val="F16038"/>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51"/>
          <p:cNvSpPr txBox="1"/>
          <p:nvPr>
            <p:ph type="title"/>
          </p:nvPr>
        </p:nvSpPr>
        <p:spPr>
          <a:xfrm>
            <a:off x="366280" y="273844"/>
            <a:ext cx="8502361" cy="994172"/>
          </a:xfrm>
          <a:prstGeom prst="rect">
            <a:avLst/>
          </a:prstGeom>
          <a:solidFill>
            <a:srgbClr val="1F3864"/>
          </a:solid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FFFFFF"/>
              </a:buClr>
              <a:buSzPts val="3300"/>
              <a:buFont typeface="Calibri"/>
              <a:buNone/>
            </a:pPr>
            <a:r>
              <a:rPr lang="en" sz="2400">
                <a:solidFill>
                  <a:srgbClr val="FFFFFF"/>
                </a:solidFill>
              </a:rPr>
              <a:t>Child Care &amp; Early Learning</a:t>
            </a:r>
            <a:r>
              <a:rPr lang="en" sz="2400">
                <a:solidFill>
                  <a:srgbClr val="FFFFFF"/>
                </a:solidFill>
              </a:rPr>
              <a:t> Overview – </a:t>
            </a:r>
            <a:br>
              <a:rPr lang="en" sz="2400">
                <a:solidFill>
                  <a:srgbClr val="FFFFFF"/>
                </a:solidFill>
              </a:rPr>
            </a:br>
            <a:r>
              <a:rPr lang="en" sz="2400">
                <a:solidFill>
                  <a:schemeClr val="lt1"/>
                </a:solidFill>
              </a:rPr>
              <a:t>Why Does Quality Child Care Matter?</a:t>
            </a:r>
            <a:endParaRPr sz="2400">
              <a:solidFill>
                <a:schemeClr val="lt1"/>
              </a:solidFill>
            </a:endParaRPr>
          </a:p>
          <a:p>
            <a:pPr indent="0" lvl="0" marL="0" rtl="0" algn="l">
              <a:lnSpc>
                <a:spcPct val="90000"/>
              </a:lnSpc>
              <a:spcBef>
                <a:spcPts val="0"/>
              </a:spcBef>
              <a:spcAft>
                <a:spcPts val="0"/>
              </a:spcAft>
              <a:buClr>
                <a:srgbClr val="FFFFFF"/>
              </a:buClr>
              <a:buSzPts val="3300"/>
              <a:buFont typeface="Calibri"/>
              <a:buNone/>
            </a:pPr>
            <a:r>
              <a:rPr lang="en" sz="2400">
                <a:solidFill>
                  <a:srgbClr val="F08B54"/>
                </a:solidFill>
              </a:rPr>
              <a:t>Tại sao dịch vụ chăm sóc trẻ chất lượng lại quan trọng?</a:t>
            </a:r>
            <a:endParaRPr sz="2400">
              <a:solidFill>
                <a:srgbClr val="F08B54"/>
              </a:solidFill>
            </a:endParaRPr>
          </a:p>
        </p:txBody>
      </p:sp>
      <p:pic>
        <p:nvPicPr>
          <p:cNvPr descr="Picture of a little girl working on a project. " id="1128" name="Google Shape;1128;p151"/>
          <p:cNvPicPr preferRelativeResize="0"/>
          <p:nvPr>
            <p:ph idx="1" type="body"/>
          </p:nvPr>
        </p:nvPicPr>
        <p:blipFill rotWithShape="1">
          <a:blip r:embed="rId3">
            <a:alphaModFix/>
          </a:blip>
          <a:srcRect b="0" l="0" r="0" t="0"/>
          <a:stretch/>
        </p:blipFill>
        <p:spPr>
          <a:xfrm>
            <a:off x="5620128" y="2933438"/>
            <a:ext cx="2951400" cy="2000100"/>
          </a:xfrm>
          <a:prstGeom prst="rect">
            <a:avLst/>
          </a:prstGeom>
          <a:noFill/>
          <a:ln>
            <a:noFill/>
          </a:ln>
          <a:effectLst>
            <a:outerShdw blurRad="50800" sx="99000" rotWithShape="0" algn="tl" dir="2700000" dist="38100" sy="99000">
              <a:srgbClr val="000000">
                <a:alpha val="40000"/>
              </a:srgbClr>
            </a:outerShdw>
          </a:effectLst>
        </p:spPr>
      </p:pic>
      <p:sp>
        <p:nvSpPr>
          <p:cNvPr id="1129" name="Google Shape;1129;p151"/>
          <p:cNvSpPr/>
          <p:nvPr/>
        </p:nvSpPr>
        <p:spPr>
          <a:xfrm>
            <a:off x="5620125" y="1400377"/>
            <a:ext cx="2951400" cy="14970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i="1" lang="en" sz="2500">
                <a:solidFill>
                  <a:schemeClr val="dk1"/>
                </a:solidFill>
                <a:latin typeface="Calibri"/>
                <a:ea typeface="Calibri"/>
                <a:cs typeface="Calibri"/>
                <a:sym typeface="Calibri"/>
              </a:rPr>
              <a:t>80% </a:t>
            </a:r>
            <a:r>
              <a:rPr i="1" lang="en" sz="1800">
                <a:solidFill>
                  <a:schemeClr val="dk1"/>
                </a:solidFill>
                <a:latin typeface="Calibri"/>
                <a:ea typeface="Calibri"/>
                <a:cs typeface="Calibri"/>
                <a:sym typeface="Calibri"/>
              </a:rPr>
              <a:t>of brain development occurs before age four.</a:t>
            </a:r>
            <a:endParaRPr i="1" sz="1800">
              <a:solidFill>
                <a:schemeClr val="dk1"/>
              </a:solidFill>
              <a:latin typeface="Calibri"/>
              <a:ea typeface="Calibri"/>
              <a:cs typeface="Calibri"/>
              <a:sym typeface="Calibri"/>
            </a:endParaRPr>
          </a:p>
          <a:p>
            <a:pPr indent="0" lvl="0" marL="0" marR="0" rtl="0" algn="ctr">
              <a:spcBef>
                <a:spcPts val="0"/>
              </a:spcBef>
              <a:spcAft>
                <a:spcPts val="0"/>
              </a:spcAft>
              <a:buNone/>
            </a:pPr>
            <a:r>
              <a:rPr i="1" lang="en" sz="1800">
                <a:solidFill>
                  <a:srgbClr val="F16038"/>
                </a:solidFill>
                <a:latin typeface="Calibri"/>
                <a:ea typeface="Calibri"/>
                <a:cs typeface="Calibri"/>
                <a:sym typeface="Calibri"/>
              </a:rPr>
              <a:t>80% sự phát triển của não diễn ra trước bốn tuổi.</a:t>
            </a:r>
            <a:endParaRPr i="1" sz="1800">
              <a:solidFill>
                <a:srgbClr val="F16038"/>
              </a:solidFill>
              <a:latin typeface="Calibri"/>
              <a:ea typeface="Calibri"/>
              <a:cs typeface="Calibri"/>
              <a:sym typeface="Calibri"/>
            </a:endParaRPr>
          </a:p>
        </p:txBody>
      </p:sp>
      <p:sp>
        <p:nvSpPr>
          <p:cNvPr id="1130" name="Google Shape;1130;p151"/>
          <p:cNvSpPr txBox="1"/>
          <p:nvPr/>
        </p:nvSpPr>
        <p:spPr>
          <a:xfrm>
            <a:off x="672601" y="1560650"/>
            <a:ext cx="4555200" cy="145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Children who experience high-quality early care and learning settings are more likely to… / </a:t>
            </a:r>
            <a:r>
              <a:rPr lang="en" sz="1800">
                <a:solidFill>
                  <a:srgbClr val="F16038"/>
                </a:solidFill>
                <a:latin typeface="Calibri"/>
                <a:ea typeface="Calibri"/>
                <a:cs typeface="Calibri"/>
                <a:sym typeface="Calibri"/>
              </a:rPr>
              <a:t>Trẻ em được trải nghiệm môi trường chăm sóc và học tập sớm chất lượng cao có nhiều khả năng…</a:t>
            </a:r>
            <a:r>
              <a:rPr lang="en" sz="1800">
                <a:solidFill>
                  <a:srgbClr val="F16038"/>
                </a:solidFill>
                <a:latin typeface="Calibri"/>
                <a:ea typeface="Calibri"/>
                <a:cs typeface="Calibri"/>
                <a:sym typeface="Calibri"/>
              </a:rPr>
              <a:t> </a:t>
            </a:r>
            <a:endParaRPr sz="1100">
              <a:solidFill>
                <a:srgbClr val="F16038"/>
              </a:solidFill>
            </a:endParaRPr>
          </a:p>
        </p:txBody>
      </p:sp>
      <p:sp>
        <p:nvSpPr>
          <p:cNvPr id="1131" name="Google Shape;1131;p151"/>
          <p:cNvSpPr txBox="1"/>
          <p:nvPr/>
        </p:nvSpPr>
        <p:spPr>
          <a:xfrm>
            <a:off x="689782" y="3158888"/>
            <a:ext cx="4555200" cy="531000"/>
          </a:xfrm>
          <a:prstGeom prst="rect">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2745"/>
              </a:srgb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Calibri"/>
                <a:ea typeface="Calibri"/>
                <a:cs typeface="Calibri"/>
                <a:sym typeface="Calibri"/>
              </a:rPr>
              <a:t>Be ready for school by age 5 / </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en" sz="1500">
                <a:solidFill>
                  <a:schemeClr val="dk1"/>
                </a:solidFill>
                <a:latin typeface="Calibri"/>
                <a:ea typeface="Calibri"/>
                <a:cs typeface="Calibri"/>
                <a:sym typeface="Calibri"/>
              </a:rPr>
              <a:t>Sẵn sàng đi học trước 5 tuổi</a:t>
            </a:r>
            <a:endParaRPr sz="1000">
              <a:solidFill>
                <a:schemeClr val="dk1"/>
              </a:solidFill>
            </a:endParaRPr>
          </a:p>
        </p:txBody>
      </p:sp>
      <p:sp>
        <p:nvSpPr>
          <p:cNvPr id="1132" name="Google Shape;1132;p151"/>
          <p:cNvSpPr txBox="1"/>
          <p:nvPr/>
        </p:nvSpPr>
        <p:spPr>
          <a:xfrm>
            <a:off x="672601" y="3790291"/>
            <a:ext cx="4555200" cy="531000"/>
          </a:xfrm>
          <a:prstGeom prst="rect">
            <a:avLst/>
          </a:prstGeom>
          <a:gradFill>
            <a:gsLst>
              <a:gs pos="0">
                <a:srgbClr val="5F82CA"/>
              </a:gs>
              <a:gs pos="50000">
                <a:srgbClr val="3C70CA"/>
              </a:gs>
              <a:gs pos="100000">
                <a:srgbClr val="2E60B9"/>
              </a:gs>
            </a:gsLst>
            <a:lin ang="5400000" scaled="0"/>
          </a:gradFill>
          <a:ln>
            <a:noFill/>
          </a:ln>
          <a:effectLst>
            <a:outerShdw blurRad="57150" rotWithShape="0" algn="ctr" dir="5400000" dist="19050">
              <a:srgbClr val="000000">
                <a:alpha val="62745"/>
              </a:srgb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Calibri"/>
                <a:ea typeface="Calibri"/>
                <a:cs typeface="Calibri"/>
                <a:sym typeface="Calibri"/>
              </a:rPr>
              <a:t>Graduate from high school /</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en" sz="1500">
                <a:solidFill>
                  <a:srgbClr val="F16038"/>
                </a:solidFill>
                <a:latin typeface="Calibri"/>
                <a:ea typeface="Calibri"/>
                <a:cs typeface="Calibri"/>
                <a:sym typeface="Calibri"/>
              </a:rPr>
              <a:t>Tốt nghiệp trung học</a:t>
            </a:r>
            <a:endParaRPr sz="1000">
              <a:solidFill>
                <a:srgbClr val="F16038"/>
              </a:solidFill>
            </a:endParaRPr>
          </a:p>
        </p:txBody>
      </p:sp>
      <p:sp>
        <p:nvSpPr>
          <p:cNvPr id="1133" name="Google Shape;1133;p151"/>
          <p:cNvSpPr txBox="1"/>
          <p:nvPr/>
        </p:nvSpPr>
        <p:spPr>
          <a:xfrm>
            <a:off x="689782" y="4390026"/>
            <a:ext cx="4555200" cy="531000"/>
          </a:xfrm>
          <a:prstGeom prst="rect">
            <a:avLst/>
          </a:prstGeom>
          <a:gradFill>
            <a:gsLst>
              <a:gs pos="0">
                <a:srgbClr val="AFAFAF"/>
              </a:gs>
              <a:gs pos="50000">
                <a:schemeClr val="accent3"/>
              </a:gs>
              <a:gs pos="100000">
                <a:srgbClr val="919191"/>
              </a:gs>
            </a:gsLst>
            <a:lin ang="5400000" scaled="0"/>
          </a:gradFill>
          <a:ln>
            <a:noFill/>
          </a:ln>
          <a:effectLst>
            <a:outerShdw blurRad="57150" rotWithShape="0" algn="ctr" dir="5400000" dist="19050">
              <a:srgbClr val="000000">
                <a:alpha val="62745"/>
              </a:srgb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Calibri"/>
                <a:ea typeface="Calibri"/>
                <a:cs typeface="Calibri"/>
                <a:sym typeface="Calibri"/>
              </a:rPr>
              <a:t>Attend a 4-year College /</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en" sz="1500">
                <a:solidFill>
                  <a:srgbClr val="F16038"/>
                </a:solidFill>
                <a:latin typeface="Calibri"/>
                <a:ea typeface="Calibri"/>
                <a:cs typeface="Calibri"/>
                <a:sym typeface="Calibri"/>
              </a:rPr>
              <a:t>Theo học đại học hệ 4 năm</a:t>
            </a:r>
            <a:endParaRPr sz="1500">
              <a:solidFill>
                <a:srgbClr val="F16038"/>
              </a:solidFill>
            </a:endParaRPr>
          </a:p>
        </p:txBody>
      </p:sp>
      <p:pic>
        <p:nvPicPr>
          <p:cNvPr id="1134" name="Google Shape;1134;p151"/>
          <p:cNvPicPr preferRelativeResize="0"/>
          <p:nvPr/>
        </p:nvPicPr>
        <p:blipFill rotWithShape="1">
          <a:blip r:embed="rId4">
            <a:alphaModFix/>
          </a:blip>
          <a:srcRect b="0" l="0" r="0" t="0"/>
          <a:stretch/>
        </p:blipFill>
        <p:spPr>
          <a:xfrm>
            <a:off x="7913212" y="397947"/>
            <a:ext cx="781382" cy="74596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152"/>
          <p:cNvSpPr txBox="1"/>
          <p:nvPr>
            <p:ph type="title"/>
          </p:nvPr>
        </p:nvSpPr>
        <p:spPr>
          <a:xfrm>
            <a:off x="272761" y="273844"/>
            <a:ext cx="8588087"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sz="3000">
                <a:solidFill>
                  <a:schemeClr val="lt1"/>
                </a:solidFill>
              </a:rPr>
              <a:t>Local Workforce Development Boards</a:t>
            </a:r>
            <a:endParaRPr sz="3000">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sz="3000">
                <a:solidFill>
                  <a:srgbClr val="F08B54"/>
                </a:solidFill>
              </a:rPr>
              <a:t>Ban Phát triển Lực lượng lao động Địa phương</a:t>
            </a:r>
            <a:endParaRPr sz="3000">
              <a:solidFill>
                <a:srgbClr val="F08B54"/>
              </a:solidFill>
            </a:endParaRPr>
          </a:p>
        </p:txBody>
      </p:sp>
      <p:pic>
        <p:nvPicPr>
          <p:cNvPr descr="Texas Workforce Solutions logo" id="1141" name="Google Shape;1141;p152">
            <a:hlinkClick r:id="rId3"/>
          </p:cNvPr>
          <p:cNvPicPr preferRelativeResize="0"/>
          <p:nvPr>
            <p:ph idx="1" type="body"/>
          </p:nvPr>
        </p:nvPicPr>
        <p:blipFill rotWithShape="1">
          <a:blip r:embed="rId4">
            <a:alphaModFix/>
          </a:blip>
          <a:srcRect b="0" l="0" r="0" t="0"/>
          <a:stretch/>
        </p:blipFill>
        <p:spPr>
          <a:xfrm>
            <a:off x="561109" y="2564500"/>
            <a:ext cx="3522735" cy="865097"/>
          </a:xfrm>
          <a:prstGeom prst="rect">
            <a:avLst/>
          </a:prstGeom>
          <a:solidFill>
            <a:schemeClr val="lt1"/>
          </a:solidFill>
          <a:ln>
            <a:noFill/>
          </a:ln>
        </p:spPr>
      </p:pic>
      <p:pic>
        <p:nvPicPr>
          <p:cNvPr descr="Map of local workforce Board areas&#10;&#10;" id="1142" name="Google Shape;1142;p152">
            <a:hlinkClick r:id="rId5"/>
          </p:cNvPr>
          <p:cNvPicPr preferRelativeResize="0"/>
          <p:nvPr>
            <p:ph idx="2" type="body"/>
          </p:nvPr>
        </p:nvPicPr>
        <p:blipFill rotWithShape="1">
          <a:blip r:embed="rId6">
            <a:alphaModFix/>
          </a:blip>
          <a:srcRect b="0" l="0" r="0" t="0"/>
          <a:stretch/>
        </p:blipFill>
        <p:spPr>
          <a:xfrm>
            <a:off x="4572000" y="1670447"/>
            <a:ext cx="3889561" cy="3274519"/>
          </a:xfrm>
          <a:prstGeom prst="rect">
            <a:avLst/>
          </a:prstGeom>
          <a:solidFill>
            <a:schemeClr val="lt1"/>
          </a:solidFill>
          <a:ln>
            <a:noFill/>
          </a:ln>
        </p:spPr>
      </p:pic>
      <p:sp>
        <p:nvSpPr>
          <p:cNvPr id="1143" name="Google Shape;1143;p1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144" name="Google Shape;1144;p152"/>
          <p:cNvPicPr preferRelativeResize="0"/>
          <p:nvPr/>
        </p:nvPicPr>
        <p:blipFill rotWithShape="1">
          <a:blip r:embed="rId7">
            <a:alphaModFix/>
          </a:blip>
          <a:srcRect b="0" l="0" r="0" t="0"/>
          <a:stretch/>
        </p:blipFill>
        <p:spPr>
          <a:xfrm>
            <a:off x="7897232" y="397947"/>
            <a:ext cx="781382" cy="74596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153"/>
          <p:cNvSpPr txBox="1"/>
          <p:nvPr>
            <p:ph idx="12" type="sldNum"/>
          </p:nvPr>
        </p:nvSpPr>
        <p:spPr>
          <a:xfrm>
            <a:off x="7918724" y="4726369"/>
            <a:ext cx="789381"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151" name="Google Shape;1151;p153"/>
          <p:cNvSpPr txBox="1"/>
          <p:nvPr>
            <p:ph type="title"/>
          </p:nvPr>
        </p:nvSpPr>
        <p:spPr>
          <a:xfrm>
            <a:off x="288348" y="273843"/>
            <a:ext cx="8517947"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sz="3000">
                <a:solidFill>
                  <a:schemeClr val="lt1"/>
                </a:solidFill>
              </a:rPr>
              <a:t>Texas Child Care Availability Portal</a:t>
            </a:r>
            <a:endParaRPr sz="3000">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sz="3000">
                <a:solidFill>
                  <a:srgbClr val="F08B54"/>
                </a:solidFill>
              </a:rPr>
              <a:t>Cổng Dịch vụ Chăm sóc Trẻ em Texas</a:t>
            </a:r>
            <a:endParaRPr sz="3000">
              <a:solidFill>
                <a:srgbClr val="F08B54"/>
              </a:solidFill>
            </a:endParaRPr>
          </a:p>
        </p:txBody>
      </p:sp>
      <p:sp>
        <p:nvSpPr>
          <p:cNvPr id="1152" name="Google Shape;1152;p153"/>
          <p:cNvSpPr txBox="1"/>
          <p:nvPr>
            <p:ph idx="1" type="body"/>
          </p:nvPr>
        </p:nvSpPr>
        <p:spPr>
          <a:xfrm>
            <a:off x="435900" y="1351294"/>
            <a:ext cx="8272125" cy="2975400"/>
          </a:xfrm>
          <a:prstGeom prst="rect">
            <a:avLst/>
          </a:prstGeom>
          <a:noFill/>
          <a:ln>
            <a:noFill/>
          </a:ln>
        </p:spPr>
        <p:txBody>
          <a:bodyPr anchorCtr="0" anchor="t" bIns="34275" lIns="68575" spcFirstLastPara="1" rIns="68575" wrap="square" tIns="34275">
            <a:normAutofit fontScale="77500" lnSpcReduction="20000"/>
          </a:bodyPr>
          <a:lstStyle/>
          <a:p>
            <a:pPr indent="-192246" lvl="0" marL="228600" rtl="0" algn="l">
              <a:lnSpc>
                <a:spcPct val="90000"/>
              </a:lnSpc>
              <a:spcBef>
                <a:spcPts val="0"/>
              </a:spcBef>
              <a:spcAft>
                <a:spcPts val="0"/>
              </a:spcAft>
              <a:buClr>
                <a:schemeClr val="dk1"/>
              </a:buClr>
              <a:buSzPct val="100000"/>
              <a:buChar char="•"/>
            </a:pPr>
            <a:r>
              <a:rPr lang="en" sz="2100" u="sng">
                <a:solidFill>
                  <a:schemeClr val="hlink"/>
                </a:solidFill>
                <a:hlinkClick r:id="rId3"/>
              </a:rPr>
              <a:t>https://find.childcare.texas.gov</a:t>
            </a:r>
            <a:r>
              <a:rPr lang="en" sz="2100"/>
              <a:t>  </a:t>
            </a:r>
            <a:endParaRPr/>
          </a:p>
          <a:p>
            <a:pPr indent="-88900" lvl="0" marL="228600" rtl="0" algn="l">
              <a:lnSpc>
                <a:spcPct val="90000"/>
              </a:lnSpc>
              <a:spcBef>
                <a:spcPts val="800"/>
              </a:spcBef>
              <a:spcAft>
                <a:spcPts val="0"/>
              </a:spcAft>
              <a:buClr>
                <a:schemeClr val="dk1"/>
              </a:buClr>
              <a:buSzPct val="100000"/>
              <a:buNone/>
            </a:pPr>
            <a:r>
              <a:t/>
            </a:r>
            <a:endParaRPr sz="2100"/>
          </a:p>
          <a:p>
            <a:pPr indent="-192246" lvl="0" marL="228600" rtl="0" algn="l">
              <a:lnSpc>
                <a:spcPct val="90000"/>
              </a:lnSpc>
              <a:spcBef>
                <a:spcPts val="800"/>
              </a:spcBef>
              <a:spcAft>
                <a:spcPts val="0"/>
              </a:spcAft>
              <a:buClr>
                <a:schemeClr val="dk1"/>
              </a:buClr>
              <a:buSzPct val="100000"/>
              <a:buChar char="•"/>
            </a:pPr>
            <a:r>
              <a:rPr lang="en" sz="2100"/>
              <a:t>Find all types of child care, all in one place based on your needs, such as location and children's age. / </a:t>
            </a:r>
            <a:r>
              <a:rPr lang="en">
                <a:solidFill>
                  <a:srgbClr val="F16038"/>
                </a:solidFill>
              </a:rPr>
              <a:t>Tìm tất cả các loại dịch vụ chăm sóc trẻ em dựa trên nhu cầu của bạn, chẳng hạn như địa điểm và độ tuổi của trẻ.</a:t>
            </a:r>
            <a:endParaRPr>
              <a:solidFill>
                <a:srgbClr val="F16038"/>
              </a:solidFill>
            </a:endParaRPr>
          </a:p>
          <a:p>
            <a:pPr indent="0" lvl="0" marL="177800" rtl="0" algn="l">
              <a:lnSpc>
                <a:spcPct val="90000"/>
              </a:lnSpc>
              <a:spcBef>
                <a:spcPts val="800"/>
              </a:spcBef>
              <a:spcAft>
                <a:spcPts val="0"/>
              </a:spcAft>
              <a:buNone/>
            </a:pPr>
            <a:r>
              <a:t/>
            </a:r>
            <a:endParaRPr>
              <a:solidFill>
                <a:srgbClr val="F16038"/>
              </a:solidFill>
            </a:endParaRPr>
          </a:p>
          <a:p>
            <a:pPr indent="-192246" lvl="0" marL="228600" rtl="0" algn="l">
              <a:lnSpc>
                <a:spcPct val="90000"/>
              </a:lnSpc>
              <a:spcBef>
                <a:spcPts val="800"/>
              </a:spcBef>
              <a:spcAft>
                <a:spcPts val="0"/>
              </a:spcAft>
              <a:buClr>
                <a:schemeClr val="dk1"/>
              </a:buClr>
              <a:buSzPct val="100000"/>
              <a:buChar char="•"/>
            </a:pPr>
            <a:r>
              <a:rPr lang="en" sz="2100"/>
              <a:t>Filter to find child care providers that have openings right now or that are quality-rated / </a:t>
            </a:r>
            <a:r>
              <a:rPr lang="en">
                <a:solidFill>
                  <a:srgbClr val="F16038"/>
                </a:solidFill>
              </a:rPr>
              <a:t>Dùng bộ lọc để tìm các nhà cung cấp dịch vụ chăm sóc trẻ em hiện đang mở hoặc được xếp hạng chất lượng</a:t>
            </a:r>
            <a:r>
              <a:rPr lang="en" sz="2100">
                <a:solidFill>
                  <a:srgbClr val="F16038"/>
                </a:solidFill>
              </a:rPr>
              <a:t>.</a:t>
            </a:r>
            <a:endParaRPr>
              <a:solidFill>
                <a:srgbClr val="F16038"/>
              </a:solidFill>
            </a:endParaRPr>
          </a:p>
          <a:p>
            <a:pPr indent="-88900" lvl="0" marL="228600" rtl="0" algn="l">
              <a:lnSpc>
                <a:spcPct val="90000"/>
              </a:lnSpc>
              <a:spcBef>
                <a:spcPts val="800"/>
              </a:spcBef>
              <a:spcAft>
                <a:spcPts val="0"/>
              </a:spcAft>
              <a:buClr>
                <a:schemeClr val="dk1"/>
              </a:buClr>
              <a:buSzPct val="100000"/>
              <a:buNone/>
            </a:pPr>
            <a:r>
              <a:t/>
            </a:r>
            <a:endParaRPr sz="2100"/>
          </a:p>
          <a:p>
            <a:pPr indent="-192246" lvl="0" marL="228600" rtl="0" algn="l">
              <a:lnSpc>
                <a:spcPct val="90000"/>
              </a:lnSpc>
              <a:spcBef>
                <a:spcPts val="800"/>
              </a:spcBef>
              <a:spcAft>
                <a:spcPts val="0"/>
              </a:spcAft>
              <a:buClr>
                <a:srgbClr val="757575"/>
              </a:buClr>
              <a:buSzPct val="100000"/>
              <a:buChar char="•"/>
            </a:pPr>
            <a:r>
              <a:rPr b="0" i="0" lang="en" sz="2100" u="sng">
                <a:solidFill>
                  <a:srgbClr val="757575"/>
                </a:solidFill>
                <a:latin typeface="Avenir"/>
                <a:ea typeface="Avenir"/>
                <a:cs typeface="Avenir"/>
                <a:sym typeface="Avenir"/>
                <a:hlinkClick r:id="rId4">
                  <a:extLst>
                    <a:ext uri="{A12FA001-AC4F-418D-AE19-62706E023703}">
                      <ahyp:hlinkClr val="tx"/>
                    </a:ext>
                  </a:extLst>
                </a:hlinkClick>
              </a:rPr>
              <a:t>frontline.childcare@soc.texas.gov</a:t>
            </a:r>
            <a:r>
              <a:rPr b="0" i="0" lang="en" sz="2100">
                <a:solidFill>
                  <a:srgbClr val="757575"/>
                </a:solidFill>
                <a:latin typeface="Avenir"/>
                <a:ea typeface="Avenir"/>
                <a:cs typeface="Avenir"/>
                <a:sym typeface="Avenir"/>
              </a:rPr>
              <a:t> </a:t>
            </a:r>
            <a:endParaRPr sz="2100"/>
          </a:p>
          <a:p>
            <a:pPr indent="0" lvl="1" marL="241300" rtl="0" algn="l">
              <a:lnSpc>
                <a:spcPct val="90000"/>
              </a:lnSpc>
              <a:spcBef>
                <a:spcPts val="400"/>
              </a:spcBef>
              <a:spcAft>
                <a:spcPts val="0"/>
              </a:spcAft>
              <a:buClr>
                <a:schemeClr val="dk1"/>
              </a:buClr>
              <a:buSzPct val="100000"/>
              <a:buNone/>
            </a:pPr>
            <a:r>
              <a:t/>
            </a:r>
            <a:endParaRPr sz="2000"/>
          </a:p>
        </p:txBody>
      </p:sp>
      <p:pic>
        <p:nvPicPr>
          <p:cNvPr descr="Texas Child Care Availability Portal logo" id="1153" name="Google Shape;1153;p153"/>
          <p:cNvPicPr preferRelativeResize="0"/>
          <p:nvPr/>
        </p:nvPicPr>
        <p:blipFill rotWithShape="1">
          <a:blip r:embed="rId5">
            <a:alphaModFix/>
          </a:blip>
          <a:srcRect b="0" l="0" r="0" t="0"/>
          <a:stretch/>
        </p:blipFill>
        <p:spPr>
          <a:xfrm>
            <a:off x="4517603" y="4326710"/>
            <a:ext cx="3827455" cy="709525"/>
          </a:xfrm>
          <a:prstGeom prst="rect">
            <a:avLst/>
          </a:prstGeom>
          <a:noFill/>
          <a:ln>
            <a:noFill/>
          </a:ln>
        </p:spPr>
      </p:pic>
      <p:pic>
        <p:nvPicPr>
          <p:cNvPr id="1154" name="Google Shape;1154;p153"/>
          <p:cNvPicPr preferRelativeResize="0"/>
          <p:nvPr/>
        </p:nvPicPr>
        <p:blipFill rotWithShape="1">
          <a:blip r:embed="rId6">
            <a:alphaModFix/>
          </a:blip>
          <a:srcRect b="0" l="0" r="0" t="0"/>
          <a:stretch/>
        </p:blipFill>
        <p:spPr>
          <a:xfrm>
            <a:off x="7880610" y="397946"/>
            <a:ext cx="781382" cy="74596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54"/>
          <p:cNvSpPr txBox="1"/>
          <p:nvPr>
            <p:ph type="title"/>
          </p:nvPr>
        </p:nvSpPr>
        <p:spPr>
          <a:xfrm>
            <a:off x="350693" y="273844"/>
            <a:ext cx="8416636"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a:solidFill>
                  <a:schemeClr val="lt1"/>
                </a:solidFill>
              </a:rPr>
              <a:t>Search For Available Child Care</a:t>
            </a:r>
            <a:endParaRPr>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a:solidFill>
                  <a:srgbClr val="F08B54"/>
                </a:solidFill>
              </a:rPr>
              <a:t>Tìm kiếm dịch vụ Chăm sóc trẻ em có sẵn</a:t>
            </a:r>
            <a:endParaRPr>
              <a:solidFill>
                <a:srgbClr val="F08B54"/>
              </a:solidFill>
            </a:endParaRPr>
          </a:p>
        </p:txBody>
      </p:sp>
      <p:sp>
        <p:nvSpPr>
          <p:cNvPr id="1161" name="Google Shape;1161;p1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62" name="Google Shape;1162;p154"/>
          <p:cNvPicPr preferRelativeResize="0"/>
          <p:nvPr/>
        </p:nvPicPr>
        <p:blipFill rotWithShape="1">
          <a:blip r:embed="rId3">
            <a:alphaModFix/>
          </a:blip>
          <a:srcRect b="0" l="0" r="0" t="0"/>
          <a:stretch/>
        </p:blipFill>
        <p:spPr>
          <a:xfrm>
            <a:off x="7853775" y="397947"/>
            <a:ext cx="781382" cy="745965"/>
          </a:xfrm>
          <a:prstGeom prst="rect">
            <a:avLst/>
          </a:prstGeom>
          <a:noFill/>
          <a:ln>
            <a:noFill/>
          </a:ln>
        </p:spPr>
      </p:pic>
      <p:pic>
        <p:nvPicPr>
          <p:cNvPr descr="This is the screen shot from the website to put in data to locate child care centers near your home or work.  " id="1163" name="Google Shape;1163;p154" title="Texas Child Care Availability Portal"/>
          <p:cNvPicPr preferRelativeResize="0"/>
          <p:nvPr/>
        </p:nvPicPr>
        <p:blipFill rotWithShape="1">
          <a:blip r:embed="rId4">
            <a:alphaModFix/>
          </a:blip>
          <a:srcRect b="0" l="0" r="0" t="0"/>
          <a:stretch/>
        </p:blipFill>
        <p:spPr>
          <a:xfrm>
            <a:off x="0" y="1879491"/>
            <a:ext cx="9144000" cy="212868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55"/>
          <p:cNvSpPr txBox="1"/>
          <p:nvPr>
            <p:ph type="title"/>
          </p:nvPr>
        </p:nvSpPr>
        <p:spPr>
          <a:xfrm>
            <a:off x="350693" y="273844"/>
            <a:ext cx="8416636"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a:solidFill>
                  <a:schemeClr val="lt1"/>
                </a:solidFill>
              </a:rPr>
              <a:t>Search For Available Child Care con't</a:t>
            </a:r>
            <a:endParaRPr>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a:solidFill>
                  <a:srgbClr val="F08B54"/>
                </a:solidFill>
              </a:rPr>
              <a:t>Tìm kiếm dịch vụ Chăm sóc trẻ em có sẵn</a:t>
            </a:r>
            <a:endParaRPr>
              <a:solidFill>
                <a:srgbClr val="F08B54"/>
              </a:solidFill>
            </a:endParaRPr>
          </a:p>
        </p:txBody>
      </p:sp>
      <p:sp>
        <p:nvSpPr>
          <p:cNvPr id="1170" name="Google Shape;1170;p1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71" name="Google Shape;1171;p155"/>
          <p:cNvPicPr preferRelativeResize="0"/>
          <p:nvPr/>
        </p:nvPicPr>
        <p:blipFill rotWithShape="1">
          <a:blip r:embed="rId3">
            <a:alphaModFix/>
          </a:blip>
          <a:srcRect b="0" l="0" r="0" t="0"/>
          <a:stretch/>
        </p:blipFill>
        <p:spPr>
          <a:xfrm>
            <a:off x="7853775" y="397947"/>
            <a:ext cx="781382" cy="745965"/>
          </a:xfrm>
          <a:prstGeom prst="rect">
            <a:avLst/>
          </a:prstGeom>
          <a:noFill/>
          <a:ln>
            <a:noFill/>
          </a:ln>
        </p:spPr>
      </p:pic>
      <p:pic>
        <p:nvPicPr>
          <p:cNvPr descr="On this link from the website, data is entered from a zip code, that they will be driving and looking for child care for a toddler and school aged child.  " id="1172" name="Google Shape;1172;p155" title="Child Care Availability Portal"/>
          <p:cNvPicPr preferRelativeResize="0"/>
          <p:nvPr>
            <p:ph idx="1" type="body"/>
          </p:nvPr>
        </p:nvPicPr>
        <p:blipFill rotWithShape="1">
          <a:blip r:embed="rId4">
            <a:alphaModFix/>
          </a:blip>
          <a:srcRect b="0" l="0" r="0" t="0"/>
          <a:stretch/>
        </p:blipFill>
        <p:spPr>
          <a:xfrm>
            <a:off x="788450" y="1482049"/>
            <a:ext cx="7541120" cy="326350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56"/>
          <p:cNvSpPr txBox="1"/>
          <p:nvPr>
            <p:ph type="title"/>
          </p:nvPr>
        </p:nvSpPr>
        <p:spPr>
          <a:xfrm>
            <a:off x="363682" y="50350"/>
            <a:ext cx="8416636"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a:solidFill>
                  <a:schemeClr val="lt1"/>
                </a:solidFill>
              </a:rPr>
              <a:t>Search For Available Child Care con't</a:t>
            </a:r>
            <a:endParaRPr>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a:solidFill>
                  <a:srgbClr val="F08B54"/>
                </a:solidFill>
              </a:rPr>
              <a:t>Tìm kiếm dịch vụ Chăm sóc trẻ em có sẵn</a:t>
            </a:r>
            <a:endParaRPr>
              <a:solidFill>
                <a:srgbClr val="F08B54"/>
              </a:solidFill>
            </a:endParaRPr>
          </a:p>
        </p:txBody>
      </p:sp>
      <p:sp>
        <p:nvSpPr>
          <p:cNvPr id="1179" name="Google Shape;1179;p1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80" name="Google Shape;1180;p156"/>
          <p:cNvPicPr preferRelativeResize="0"/>
          <p:nvPr/>
        </p:nvPicPr>
        <p:blipFill rotWithShape="1">
          <a:blip r:embed="rId3">
            <a:alphaModFix/>
          </a:blip>
          <a:srcRect b="0" l="0" r="0" t="0"/>
          <a:stretch/>
        </p:blipFill>
        <p:spPr>
          <a:xfrm>
            <a:off x="7825592" y="174453"/>
            <a:ext cx="781382" cy="745965"/>
          </a:xfrm>
          <a:prstGeom prst="rect">
            <a:avLst/>
          </a:prstGeom>
          <a:noFill/>
          <a:ln>
            <a:noFill/>
          </a:ln>
        </p:spPr>
      </p:pic>
      <p:pic>
        <p:nvPicPr>
          <p:cNvPr descr="This shows a map of all the child care centers in the 78613 zip code on the right side.  On the left lists the centers so you can learn a little more about them.  " id="1181" name="Google Shape;1181;p156" title="Child Care Availability Portal"/>
          <p:cNvPicPr preferRelativeResize="0"/>
          <p:nvPr/>
        </p:nvPicPr>
        <p:blipFill rotWithShape="1">
          <a:blip r:embed="rId4">
            <a:alphaModFix/>
          </a:blip>
          <a:srcRect b="0" l="0" r="0" t="0"/>
          <a:stretch/>
        </p:blipFill>
        <p:spPr>
          <a:xfrm>
            <a:off x="762874" y="1168625"/>
            <a:ext cx="7618251" cy="373555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57"/>
          <p:cNvSpPr txBox="1"/>
          <p:nvPr>
            <p:ph type="title"/>
          </p:nvPr>
        </p:nvSpPr>
        <p:spPr>
          <a:xfrm>
            <a:off x="298465" y="20191"/>
            <a:ext cx="8416636"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a:solidFill>
                  <a:schemeClr val="lt1"/>
                </a:solidFill>
              </a:rPr>
              <a:t>Search For Available Child Care con't </a:t>
            </a:r>
            <a:endParaRPr>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a:solidFill>
                  <a:srgbClr val="F08B54"/>
                </a:solidFill>
              </a:rPr>
              <a:t>Tìm kiếm dịch vụ Chăm sóc trẻ em có sẵn</a:t>
            </a:r>
            <a:endParaRPr>
              <a:solidFill>
                <a:srgbClr val="F08B54"/>
              </a:solidFill>
            </a:endParaRPr>
          </a:p>
        </p:txBody>
      </p:sp>
      <p:sp>
        <p:nvSpPr>
          <p:cNvPr id="1188" name="Google Shape;1188;p15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89" name="Google Shape;1189;p157"/>
          <p:cNvPicPr preferRelativeResize="0"/>
          <p:nvPr/>
        </p:nvPicPr>
        <p:blipFill rotWithShape="1">
          <a:blip r:embed="rId3">
            <a:alphaModFix/>
          </a:blip>
          <a:srcRect b="0" l="0" r="0" t="0"/>
          <a:stretch/>
        </p:blipFill>
        <p:spPr>
          <a:xfrm>
            <a:off x="7733969" y="144295"/>
            <a:ext cx="781382" cy="745965"/>
          </a:xfrm>
          <a:prstGeom prst="rect">
            <a:avLst/>
          </a:prstGeom>
          <a:noFill/>
          <a:ln>
            <a:noFill/>
          </a:ln>
        </p:spPr>
      </p:pic>
      <p:pic>
        <p:nvPicPr>
          <p:cNvPr descr="This show details on Bright Star Learning Center and where they are located on the map.  Details on contact info, availability, program options and ages served is included. " id="1190" name="Google Shape;1190;p157" title="Child Care Availability Portal.  "/>
          <p:cNvPicPr preferRelativeResize="0"/>
          <p:nvPr/>
        </p:nvPicPr>
        <p:blipFill rotWithShape="1">
          <a:blip r:embed="rId4">
            <a:alphaModFix/>
          </a:blip>
          <a:srcRect b="0" l="0" r="0" t="0"/>
          <a:stretch/>
        </p:blipFill>
        <p:spPr>
          <a:xfrm>
            <a:off x="402920" y="1143912"/>
            <a:ext cx="8312181" cy="39721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1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747" name="Google Shape;747;p113"/>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748" name="Google Shape;748;p113"/>
          <p:cNvSpPr txBox="1"/>
          <p:nvPr/>
        </p:nvSpPr>
        <p:spPr>
          <a:xfrm>
            <a:off x="1695800" y="30850"/>
            <a:ext cx="72408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500">
                <a:solidFill>
                  <a:srgbClr val="31538F"/>
                </a:solidFill>
                <a:latin typeface="Poppins"/>
                <a:ea typeface="Poppins"/>
                <a:cs typeface="Poppins"/>
                <a:sym typeface="Poppins"/>
              </a:rPr>
              <a:t>Welcome -</a:t>
            </a:r>
            <a:r>
              <a:rPr b="1" lang="en" sz="4500">
                <a:solidFill>
                  <a:srgbClr val="012169"/>
                </a:solidFill>
                <a:latin typeface="Poppins"/>
                <a:ea typeface="Poppins"/>
                <a:cs typeface="Poppins"/>
                <a:sym typeface="Poppins"/>
              </a:rPr>
              <a:t> </a:t>
            </a:r>
            <a:r>
              <a:rPr b="1" lang="en" sz="4500">
                <a:solidFill>
                  <a:srgbClr val="F16038"/>
                </a:solidFill>
                <a:latin typeface="Poppins"/>
                <a:ea typeface="Poppins"/>
                <a:cs typeface="Poppins"/>
                <a:sym typeface="Poppins"/>
              </a:rPr>
              <a:t>Chào mừng</a:t>
            </a:r>
            <a:endParaRPr b="1" sz="4500">
              <a:solidFill>
                <a:srgbClr val="F16038"/>
              </a:solidFill>
              <a:latin typeface="Poppins"/>
              <a:ea typeface="Poppins"/>
              <a:cs typeface="Poppins"/>
              <a:sym typeface="Poppins"/>
            </a:endParaRPr>
          </a:p>
          <a:p>
            <a:pPr indent="0" lvl="0" marL="0" rtl="0" algn="ctr">
              <a:spcBef>
                <a:spcPts val="0"/>
              </a:spcBef>
              <a:spcAft>
                <a:spcPts val="0"/>
              </a:spcAft>
              <a:buNone/>
            </a:pPr>
            <a:r>
              <a:t/>
            </a:r>
            <a:endParaRPr b="1" sz="4500">
              <a:solidFill>
                <a:srgbClr val="F16038"/>
              </a:solidFill>
              <a:latin typeface="Poppins"/>
              <a:ea typeface="Poppins"/>
              <a:cs typeface="Poppins"/>
              <a:sym typeface="Poppins"/>
            </a:endParaRPr>
          </a:p>
        </p:txBody>
      </p:sp>
      <p:pic>
        <p:nvPicPr>
          <p:cNvPr id="749" name="Google Shape;749;p113"/>
          <p:cNvPicPr preferRelativeResize="0"/>
          <p:nvPr/>
        </p:nvPicPr>
        <p:blipFill rotWithShape="1">
          <a:blip r:embed="rId4">
            <a:alphaModFix/>
          </a:blip>
          <a:srcRect b="14000" l="14549" r="12954" t="0"/>
          <a:stretch/>
        </p:blipFill>
        <p:spPr>
          <a:xfrm>
            <a:off x="4524700" y="908054"/>
            <a:ext cx="1743300" cy="2068021"/>
          </a:xfrm>
          <a:prstGeom prst="rect">
            <a:avLst/>
          </a:prstGeom>
          <a:noFill/>
          <a:ln cap="flat" cmpd="sng" w="38100">
            <a:solidFill>
              <a:srgbClr val="012169"/>
            </a:solidFill>
            <a:prstDash val="solid"/>
            <a:round/>
            <a:headEnd len="sm" w="sm" type="none"/>
            <a:tailEnd len="sm" w="sm" type="none"/>
          </a:ln>
        </p:spPr>
      </p:pic>
      <p:sp>
        <p:nvSpPr>
          <p:cNvPr id="750" name="Google Shape;750;p113"/>
          <p:cNvSpPr txBox="1"/>
          <p:nvPr/>
        </p:nvSpPr>
        <p:spPr>
          <a:xfrm>
            <a:off x="3332600" y="3015950"/>
            <a:ext cx="4239900" cy="355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31538F"/>
                </a:solidFill>
                <a:latin typeface="Open Sans"/>
                <a:ea typeface="Open Sans"/>
                <a:cs typeface="Open Sans"/>
                <a:sym typeface="Open Sans"/>
              </a:rPr>
              <a:t>Rickey Santellana</a:t>
            </a:r>
            <a:endParaRPr b="1" sz="2200">
              <a:solidFill>
                <a:srgbClr val="31538F"/>
              </a:solidFill>
              <a:latin typeface="Open Sans"/>
              <a:ea typeface="Open Sans"/>
              <a:cs typeface="Open Sans"/>
              <a:sym typeface="Open Sans"/>
            </a:endParaRPr>
          </a:p>
          <a:p>
            <a:pPr indent="0" lvl="0" marL="0" rtl="0" algn="ctr">
              <a:spcBef>
                <a:spcPts val="0"/>
              </a:spcBef>
              <a:spcAft>
                <a:spcPts val="0"/>
              </a:spcAft>
              <a:buNone/>
            </a:pPr>
            <a:r>
              <a:rPr lang="en" sz="1800" u="sng">
                <a:solidFill>
                  <a:schemeClr val="hlink"/>
                </a:solidFill>
                <a:latin typeface="Open Sans"/>
                <a:ea typeface="Open Sans"/>
                <a:cs typeface="Open Sans"/>
                <a:sym typeface="Open Sans"/>
                <a:hlinkClick r:id="rId5"/>
              </a:rPr>
              <a:t>Rickey.Santellana@tea.texas.gov</a:t>
            </a:r>
            <a:endParaRPr sz="1800">
              <a:latin typeface="Open Sans"/>
              <a:ea typeface="Open Sans"/>
              <a:cs typeface="Open Sans"/>
              <a:sym typeface="Open Sans"/>
            </a:endParaRPr>
          </a:p>
          <a:p>
            <a:pPr indent="0" lvl="0" marL="0" rtl="0" algn="ctr">
              <a:spcBef>
                <a:spcPts val="0"/>
              </a:spcBef>
              <a:spcAft>
                <a:spcPts val="0"/>
              </a:spcAft>
              <a:buNone/>
            </a:pPr>
            <a:r>
              <a:t/>
            </a:r>
            <a:endParaRPr sz="2200">
              <a:solidFill>
                <a:srgbClr val="3B6DBD"/>
              </a:solidFill>
              <a:latin typeface="Open Sans"/>
              <a:ea typeface="Open Sans"/>
              <a:cs typeface="Open Sans"/>
              <a:sym typeface="Open Sans"/>
            </a:endParaRPr>
          </a:p>
          <a:p>
            <a:pPr indent="0" lvl="0" marL="0" rtl="0" algn="ctr">
              <a:spcBef>
                <a:spcPts val="0"/>
              </a:spcBef>
              <a:spcAft>
                <a:spcPts val="0"/>
              </a:spcAft>
              <a:buNone/>
            </a:pPr>
            <a:r>
              <a:rPr b="1" lang="en" sz="1900">
                <a:solidFill>
                  <a:srgbClr val="31538F"/>
                </a:solidFill>
                <a:latin typeface="Open Sans"/>
                <a:ea typeface="Open Sans"/>
                <a:cs typeface="Open Sans"/>
                <a:sym typeface="Open Sans"/>
              </a:rPr>
              <a:t>State &amp; Federal Engagement and Projects Manager</a:t>
            </a:r>
            <a:endParaRPr sz="2200">
              <a:solidFill>
                <a:srgbClr val="F16038"/>
              </a:solidFill>
              <a:latin typeface="Open Sans"/>
              <a:ea typeface="Open Sans"/>
              <a:cs typeface="Open Sans"/>
              <a:sym typeface="Open Sans"/>
            </a:endParaRPr>
          </a:p>
          <a:p>
            <a:pPr indent="0" lvl="0" marL="0" rtl="0" algn="ctr">
              <a:spcBef>
                <a:spcPts val="0"/>
              </a:spcBef>
              <a:spcAft>
                <a:spcPts val="0"/>
              </a:spcAft>
              <a:buNone/>
            </a:pPr>
            <a:r>
              <a:rPr b="1" lang="en">
                <a:solidFill>
                  <a:srgbClr val="F16038"/>
                </a:solidFill>
                <a:latin typeface="Open Sans"/>
                <a:ea typeface="Open Sans"/>
                <a:cs typeface="Open Sans"/>
                <a:sym typeface="Open Sans"/>
              </a:rPr>
              <a:t>Giám đốc dự án và tham gia của tiểu bang và liên bang</a:t>
            </a:r>
            <a:endParaRPr b="1">
              <a:solidFill>
                <a:srgbClr val="F16038"/>
              </a:solidFill>
              <a:latin typeface="Open Sans"/>
              <a:ea typeface="Open Sans"/>
              <a:cs typeface="Open Sans"/>
              <a:sym typeface="Open Sans"/>
            </a:endParaRPr>
          </a:p>
          <a:p>
            <a:pPr indent="0" lvl="0" marL="0" rtl="0" algn="ctr">
              <a:spcBef>
                <a:spcPts val="0"/>
              </a:spcBef>
              <a:spcAft>
                <a:spcPts val="0"/>
              </a:spcAft>
              <a:buNone/>
            </a:pPr>
            <a:r>
              <a:t/>
            </a:r>
            <a:endParaRPr b="1" sz="2200">
              <a:solidFill>
                <a:srgbClr val="F16038"/>
              </a:solidFill>
              <a:latin typeface="Open Sans"/>
              <a:ea typeface="Open Sans"/>
              <a:cs typeface="Open Sans"/>
              <a:sym typeface="Open Sans"/>
            </a:endParaRPr>
          </a:p>
          <a:p>
            <a:pPr indent="0" lvl="0" marL="0" rtl="0" algn="ctr">
              <a:spcBef>
                <a:spcPts val="0"/>
              </a:spcBef>
              <a:spcAft>
                <a:spcPts val="0"/>
              </a:spcAft>
              <a:buNone/>
            </a:pPr>
            <a:r>
              <a:t/>
            </a:r>
            <a:endParaRPr sz="2500">
              <a:solidFill>
                <a:srgbClr val="B72418"/>
              </a:solidFill>
              <a:latin typeface="Open Sans"/>
              <a:ea typeface="Open Sans"/>
              <a:cs typeface="Open Sans"/>
              <a:sym typeface="Open Sans"/>
            </a:endParaRPr>
          </a:p>
          <a:p>
            <a:pPr indent="0" lvl="0" marL="0" rtl="0" algn="ctr">
              <a:spcBef>
                <a:spcPts val="0"/>
              </a:spcBef>
              <a:spcAft>
                <a:spcPts val="0"/>
              </a:spcAft>
              <a:buNone/>
            </a:pPr>
            <a:r>
              <a:t/>
            </a:r>
            <a:endParaRPr sz="2200">
              <a:solidFill>
                <a:schemeClr val="dk1"/>
              </a:solidFill>
              <a:latin typeface="Open Sans"/>
              <a:ea typeface="Open Sans"/>
              <a:cs typeface="Open Sans"/>
              <a:sym typeface="Open Sans"/>
            </a:endParaRPr>
          </a:p>
          <a:p>
            <a:pPr indent="0" lvl="0" marL="0" rtl="0" algn="ctr">
              <a:spcBef>
                <a:spcPts val="0"/>
              </a:spcBef>
              <a:spcAft>
                <a:spcPts val="0"/>
              </a:spcAft>
              <a:buNone/>
            </a:pPr>
            <a:r>
              <a:t/>
            </a:r>
            <a:endParaRPr sz="2200">
              <a:solidFill>
                <a:srgbClr val="3B6DBD"/>
              </a:solidFill>
              <a:latin typeface="Open Sans"/>
              <a:ea typeface="Open Sans"/>
              <a:cs typeface="Open Sans"/>
              <a:sym typeface="Open Sans"/>
            </a:endParaRPr>
          </a:p>
        </p:txBody>
      </p:sp>
      <p:sp>
        <p:nvSpPr>
          <p:cNvPr id="751" name="Google Shape;751;p113"/>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58"/>
          <p:cNvSpPr txBox="1"/>
          <p:nvPr>
            <p:ph type="title"/>
          </p:nvPr>
        </p:nvSpPr>
        <p:spPr>
          <a:xfrm>
            <a:off x="374074" y="273844"/>
            <a:ext cx="8463395"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sz="3000">
                <a:solidFill>
                  <a:schemeClr val="lt1"/>
                </a:solidFill>
              </a:rPr>
              <a:t>Family &amp; Provider Supports Resources</a:t>
            </a:r>
            <a:endParaRPr sz="3000">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sz="3000">
                <a:solidFill>
                  <a:srgbClr val="F08B54"/>
                </a:solidFill>
              </a:rPr>
              <a:t>Các tài liệu hỗ trợ gia đình &amp; nhà cung cấp</a:t>
            </a:r>
            <a:endParaRPr sz="3000">
              <a:solidFill>
                <a:srgbClr val="F08B54"/>
              </a:solidFill>
            </a:endParaRPr>
          </a:p>
        </p:txBody>
      </p:sp>
      <p:pic>
        <p:nvPicPr>
          <p:cNvPr id="1197" name="Google Shape;1197;p158"/>
          <p:cNvPicPr preferRelativeResize="0"/>
          <p:nvPr/>
        </p:nvPicPr>
        <p:blipFill rotWithShape="1">
          <a:blip r:embed="rId3">
            <a:alphaModFix/>
          </a:blip>
          <a:srcRect b="0" l="0" r="0" t="0"/>
          <a:stretch/>
        </p:blipFill>
        <p:spPr>
          <a:xfrm>
            <a:off x="7918724" y="397947"/>
            <a:ext cx="781382" cy="745965"/>
          </a:xfrm>
          <a:prstGeom prst="rect">
            <a:avLst/>
          </a:prstGeom>
          <a:noFill/>
          <a:ln>
            <a:noFill/>
          </a:ln>
        </p:spPr>
      </p:pic>
      <p:sp>
        <p:nvSpPr>
          <p:cNvPr id="1198" name="Google Shape;1198;p158"/>
          <p:cNvSpPr txBox="1"/>
          <p:nvPr>
            <p:ph idx="12" type="sldNum"/>
          </p:nvPr>
        </p:nvSpPr>
        <p:spPr>
          <a:xfrm>
            <a:off x="7918724" y="4726369"/>
            <a:ext cx="789381"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199" name="Google Shape;1199;p158"/>
          <p:cNvSpPr txBox="1"/>
          <p:nvPr>
            <p:ph idx="1" type="body"/>
          </p:nvPr>
        </p:nvSpPr>
        <p:spPr>
          <a:xfrm>
            <a:off x="374075" y="1543050"/>
            <a:ext cx="8266200" cy="3457200"/>
          </a:xfrm>
          <a:prstGeom prst="rect">
            <a:avLst/>
          </a:prstGeom>
          <a:noFill/>
          <a:ln>
            <a:noFill/>
          </a:ln>
        </p:spPr>
        <p:txBody>
          <a:bodyPr anchorCtr="0" anchor="t" bIns="34275" lIns="68575" spcFirstLastPara="1" rIns="68575" wrap="square" tIns="34275">
            <a:normAutofit fontScale="77500" lnSpcReduction="20000"/>
          </a:bodyPr>
          <a:lstStyle/>
          <a:p>
            <a:pPr indent="-159861" lvl="0" marL="177800" rtl="0" algn="l">
              <a:lnSpc>
                <a:spcPct val="90000"/>
              </a:lnSpc>
              <a:spcBef>
                <a:spcPts val="0"/>
              </a:spcBef>
              <a:spcAft>
                <a:spcPts val="0"/>
              </a:spcAft>
              <a:buClr>
                <a:schemeClr val="dk1"/>
              </a:buClr>
              <a:buSzPct val="77106"/>
              <a:buChar char="•"/>
            </a:pPr>
            <a:r>
              <a:rPr lang="en" sz="2204"/>
              <a:t>TWC Child Care &amp; Early Learning / </a:t>
            </a:r>
            <a:r>
              <a:rPr lang="en" sz="2204">
                <a:solidFill>
                  <a:srgbClr val="F16038"/>
                </a:solidFill>
              </a:rPr>
              <a:t>Chăm sóc Trẻ em &amp; Học tập Mầm non TWC</a:t>
            </a:r>
            <a:r>
              <a:rPr lang="en" sz="2204"/>
              <a:t> </a:t>
            </a:r>
            <a:r>
              <a:rPr lang="en" sz="1700" u="sng">
                <a:solidFill>
                  <a:schemeClr val="hlink"/>
                </a:solidFill>
                <a:hlinkClick r:id="rId4"/>
              </a:rPr>
              <a:t>https://twc.texas.gov/programs/childcare</a:t>
            </a:r>
            <a:r>
              <a:rPr lang="en" sz="1500"/>
              <a:t>  </a:t>
            </a:r>
            <a:endParaRPr/>
          </a:p>
          <a:p>
            <a:pPr indent="-76200" lvl="0" marL="177800" rtl="0" algn="l">
              <a:lnSpc>
                <a:spcPct val="90000"/>
              </a:lnSpc>
              <a:spcBef>
                <a:spcPts val="800"/>
              </a:spcBef>
              <a:spcAft>
                <a:spcPts val="0"/>
              </a:spcAft>
              <a:buClr>
                <a:schemeClr val="dk1"/>
              </a:buClr>
              <a:buSzPct val="100000"/>
              <a:buNone/>
            </a:pPr>
            <a:r>
              <a:t/>
            </a:r>
            <a:endParaRPr sz="1500"/>
          </a:p>
          <a:p>
            <a:pPr indent="-159861" lvl="0" marL="177800" rtl="0" algn="l">
              <a:lnSpc>
                <a:spcPct val="90000"/>
              </a:lnSpc>
              <a:spcBef>
                <a:spcPts val="800"/>
              </a:spcBef>
              <a:spcAft>
                <a:spcPts val="0"/>
              </a:spcAft>
              <a:buClr>
                <a:schemeClr val="dk1"/>
              </a:buClr>
              <a:buSzPct val="76710"/>
              <a:buChar char="•"/>
            </a:pPr>
            <a:r>
              <a:rPr lang="en" sz="2216"/>
              <a:t>Local Workforce Development Boards / </a:t>
            </a:r>
            <a:r>
              <a:rPr lang="en" sz="2216">
                <a:solidFill>
                  <a:srgbClr val="F16038"/>
                </a:solidFill>
              </a:rPr>
              <a:t>Ban Phát triển Lực lượng lao động Địa phương</a:t>
            </a:r>
            <a:r>
              <a:rPr lang="en" sz="2216"/>
              <a:t> </a:t>
            </a:r>
            <a:r>
              <a:rPr lang="en" sz="1700" u="sng">
                <a:solidFill>
                  <a:schemeClr val="hlink"/>
                </a:solidFill>
                <a:hlinkClick r:id="rId5"/>
              </a:rPr>
              <a:t>https://www.twc.texas.gov/partners/workforce-development-boards-websites#texasWorkforceDevelopmentBoardWebsites</a:t>
            </a:r>
            <a:r>
              <a:rPr lang="en" sz="1700"/>
              <a:t> </a:t>
            </a:r>
            <a:endParaRPr/>
          </a:p>
          <a:p>
            <a:pPr indent="-76200" lvl="0" marL="177800" rtl="0" algn="l">
              <a:lnSpc>
                <a:spcPct val="90000"/>
              </a:lnSpc>
              <a:spcBef>
                <a:spcPts val="800"/>
              </a:spcBef>
              <a:spcAft>
                <a:spcPts val="0"/>
              </a:spcAft>
              <a:buClr>
                <a:schemeClr val="dk1"/>
              </a:buClr>
              <a:buSzPct val="100000"/>
              <a:buNone/>
            </a:pPr>
            <a:r>
              <a:t/>
            </a:r>
            <a:endParaRPr sz="1700"/>
          </a:p>
          <a:p>
            <a:pPr indent="-159861" lvl="0" marL="177800" rtl="0" algn="l">
              <a:lnSpc>
                <a:spcPct val="90000"/>
              </a:lnSpc>
              <a:spcBef>
                <a:spcPts val="800"/>
              </a:spcBef>
              <a:spcAft>
                <a:spcPts val="0"/>
              </a:spcAft>
              <a:buClr>
                <a:schemeClr val="dk1"/>
              </a:buClr>
              <a:buSzPct val="76710"/>
              <a:buChar char="•"/>
            </a:pPr>
            <a:r>
              <a:rPr lang="en" sz="2216"/>
              <a:t>Texas Child Care Availability Portal / </a:t>
            </a:r>
            <a:r>
              <a:rPr lang="en" sz="2216">
                <a:solidFill>
                  <a:srgbClr val="F16038"/>
                </a:solidFill>
              </a:rPr>
              <a:t>Cổng Dịch vụ Chăm sóc Trẻ em Texas</a:t>
            </a:r>
            <a:r>
              <a:rPr lang="en" sz="2216"/>
              <a:t>  </a:t>
            </a:r>
            <a:r>
              <a:rPr lang="en" sz="1700" u="sng">
                <a:solidFill>
                  <a:schemeClr val="hlink"/>
                </a:solidFill>
                <a:hlinkClick r:id="rId6"/>
              </a:rPr>
              <a:t>https://find.childcare.texas.gov/welcome</a:t>
            </a:r>
            <a:r>
              <a:rPr lang="en" sz="1700"/>
              <a:t> </a:t>
            </a:r>
            <a:endParaRPr/>
          </a:p>
          <a:p>
            <a:pPr indent="-76200" lvl="0" marL="177800" rtl="0" algn="l">
              <a:lnSpc>
                <a:spcPct val="90000"/>
              </a:lnSpc>
              <a:spcBef>
                <a:spcPts val="800"/>
              </a:spcBef>
              <a:spcAft>
                <a:spcPts val="0"/>
              </a:spcAft>
              <a:buClr>
                <a:schemeClr val="dk1"/>
              </a:buClr>
              <a:buSzPct val="100000"/>
              <a:buNone/>
            </a:pPr>
            <a:r>
              <a:t/>
            </a:r>
            <a:endParaRPr sz="1700"/>
          </a:p>
          <a:p>
            <a:pPr indent="-182006" lvl="0" marL="177800" rtl="0" algn="l">
              <a:lnSpc>
                <a:spcPct val="90000"/>
              </a:lnSpc>
              <a:spcBef>
                <a:spcPts val="800"/>
              </a:spcBef>
              <a:spcAft>
                <a:spcPts val="0"/>
              </a:spcAft>
              <a:buClr>
                <a:schemeClr val="dk1"/>
              </a:buClr>
              <a:buSzPct val="100000"/>
              <a:buChar char="•"/>
            </a:pPr>
            <a:r>
              <a:rPr lang="en" sz="2150"/>
              <a:t>Texas Child Care Solutions / </a:t>
            </a:r>
            <a:r>
              <a:rPr lang="en" sz="2150">
                <a:solidFill>
                  <a:srgbClr val="F16038"/>
                </a:solidFill>
              </a:rPr>
              <a:t>Giải pháp Chăm sóc Trẻ em Texas</a:t>
            </a:r>
            <a:r>
              <a:rPr lang="en" sz="2150"/>
              <a:t>  </a:t>
            </a:r>
            <a:endParaRPr sz="2150"/>
          </a:p>
          <a:p>
            <a:pPr indent="0" lvl="0" marL="177800" rtl="0" algn="l">
              <a:lnSpc>
                <a:spcPct val="90000"/>
              </a:lnSpc>
              <a:spcBef>
                <a:spcPts val="800"/>
              </a:spcBef>
              <a:spcAft>
                <a:spcPts val="0"/>
              </a:spcAft>
              <a:buNone/>
            </a:pPr>
            <a:r>
              <a:rPr lang="en" sz="1700" u="sng">
                <a:solidFill>
                  <a:schemeClr val="hlink"/>
                </a:solidFill>
                <a:hlinkClick r:id="rId7"/>
              </a:rPr>
              <a:t>https://texaschildcaresolutions.org/</a:t>
            </a:r>
            <a:r>
              <a:rPr lang="en" sz="1700"/>
              <a:t> </a:t>
            </a:r>
            <a:endParaRPr/>
          </a:p>
          <a:p>
            <a:pPr indent="-76200" lvl="0" marL="177800" rtl="0" algn="l">
              <a:lnSpc>
                <a:spcPct val="90000"/>
              </a:lnSpc>
              <a:spcBef>
                <a:spcPts val="800"/>
              </a:spcBef>
              <a:spcAft>
                <a:spcPts val="0"/>
              </a:spcAft>
              <a:buClr>
                <a:schemeClr val="dk1"/>
              </a:buClr>
              <a:buSzPct val="100000"/>
              <a:buNone/>
            </a:pPr>
            <a:r>
              <a:t/>
            </a:r>
            <a:endParaRPr sz="1700"/>
          </a:p>
          <a:p>
            <a:pPr indent="-159861" lvl="0" marL="177800" rtl="0" algn="l">
              <a:lnSpc>
                <a:spcPct val="90000"/>
              </a:lnSpc>
              <a:spcBef>
                <a:spcPts val="800"/>
              </a:spcBef>
              <a:spcAft>
                <a:spcPts val="0"/>
              </a:spcAft>
              <a:buClr>
                <a:schemeClr val="dk1"/>
              </a:buClr>
              <a:buSzPct val="76710"/>
              <a:buChar char="•"/>
            </a:pPr>
            <a:r>
              <a:rPr lang="en" sz="2216"/>
              <a:t>Prekindergarten Partnerships /</a:t>
            </a:r>
            <a:r>
              <a:rPr lang="en" sz="2216">
                <a:solidFill>
                  <a:srgbClr val="F16038"/>
                </a:solidFill>
              </a:rPr>
              <a:t> </a:t>
            </a:r>
            <a:r>
              <a:rPr lang="en" sz="2216">
                <a:solidFill>
                  <a:srgbClr val="F16038"/>
                </a:solidFill>
              </a:rPr>
              <a:t>Đối tác tiền mẫu giáo</a:t>
            </a:r>
            <a:r>
              <a:rPr lang="en" sz="2216"/>
              <a:t> </a:t>
            </a:r>
            <a:r>
              <a:rPr lang="en" sz="1700" u="sng">
                <a:solidFill>
                  <a:schemeClr val="hlink"/>
                </a:solidFill>
                <a:hlinkClick r:id="rId8"/>
              </a:rPr>
              <a:t>https://www.twc.texas.gov/programs/twc-prekindergarten-partnerships</a:t>
            </a:r>
            <a:endParaRPr sz="17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59"/>
          <p:cNvSpPr txBox="1"/>
          <p:nvPr>
            <p:ph type="title"/>
          </p:nvPr>
        </p:nvSpPr>
        <p:spPr>
          <a:xfrm>
            <a:off x="454996" y="272303"/>
            <a:ext cx="8351299"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a:solidFill>
                  <a:schemeClr val="lt1"/>
                </a:solidFill>
              </a:rPr>
              <a:t>Contact Us!	</a:t>
            </a:r>
            <a:r>
              <a:rPr lang="en">
                <a:solidFill>
                  <a:srgbClr val="F08B54"/>
                </a:solidFill>
              </a:rPr>
              <a:t>		</a:t>
            </a:r>
            <a:r>
              <a:rPr lang="en">
                <a:solidFill>
                  <a:srgbClr val="F08B54"/>
                </a:solidFill>
              </a:rPr>
              <a:t>Liên hệ chúng tôi!</a:t>
            </a:r>
            <a:endParaRPr>
              <a:solidFill>
                <a:srgbClr val="F08B54"/>
              </a:solidFill>
            </a:endParaRPr>
          </a:p>
        </p:txBody>
      </p:sp>
      <p:pic>
        <p:nvPicPr>
          <p:cNvPr id="1206" name="Google Shape;1206;p159"/>
          <p:cNvPicPr preferRelativeResize="0"/>
          <p:nvPr/>
        </p:nvPicPr>
        <p:blipFill rotWithShape="1">
          <a:blip r:embed="rId3">
            <a:alphaModFix/>
          </a:blip>
          <a:srcRect b="0" l="0" r="0" t="0"/>
          <a:stretch/>
        </p:blipFill>
        <p:spPr>
          <a:xfrm>
            <a:off x="7858265" y="397947"/>
            <a:ext cx="781382" cy="745965"/>
          </a:xfrm>
          <a:prstGeom prst="rect">
            <a:avLst/>
          </a:prstGeom>
          <a:noFill/>
          <a:ln>
            <a:noFill/>
          </a:ln>
        </p:spPr>
      </p:pic>
      <p:sp>
        <p:nvSpPr>
          <p:cNvPr id="1207" name="Google Shape;1207;p159"/>
          <p:cNvSpPr txBox="1"/>
          <p:nvPr>
            <p:ph idx="1" type="body"/>
          </p:nvPr>
        </p:nvSpPr>
        <p:spPr>
          <a:xfrm>
            <a:off x="250075" y="1304925"/>
            <a:ext cx="8666400" cy="3736200"/>
          </a:xfrm>
          <a:prstGeom prst="rect">
            <a:avLst/>
          </a:prstGeom>
          <a:noFill/>
          <a:ln>
            <a:noFill/>
          </a:ln>
        </p:spPr>
        <p:txBody>
          <a:bodyPr anchorCtr="0" anchor="t" bIns="34275" lIns="68575" spcFirstLastPara="1" rIns="68575" wrap="square" tIns="34275">
            <a:noAutofit/>
          </a:bodyPr>
          <a:lstStyle/>
          <a:p>
            <a:pPr indent="0" lvl="0" marL="0" rtl="0" algn="ctr">
              <a:lnSpc>
                <a:spcPct val="70000"/>
              </a:lnSpc>
              <a:spcBef>
                <a:spcPts val="0"/>
              </a:spcBef>
              <a:spcAft>
                <a:spcPts val="0"/>
              </a:spcAft>
              <a:buClr>
                <a:schemeClr val="dk1"/>
              </a:buClr>
              <a:buSzPts val="1085"/>
              <a:buNone/>
            </a:pPr>
            <a:r>
              <a:rPr lang="en" sz="1417"/>
              <a:t>Jennifer Marshall, Policy Analyst </a:t>
            </a:r>
            <a:endParaRPr sz="1417"/>
          </a:p>
          <a:p>
            <a:pPr indent="0" lvl="0" marL="0" rtl="0" algn="ctr">
              <a:lnSpc>
                <a:spcPct val="70000"/>
              </a:lnSpc>
              <a:spcBef>
                <a:spcPts val="0"/>
              </a:spcBef>
              <a:spcAft>
                <a:spcPts val="0"/>
              </a:spcAft>
              <a:buClr>
                <a:schemeClr val="dk1"/>
              </a:buClr>
              <a:buSzPts val="1085"/>
              <a:buNone/>
            </a:pPr>
            <a:r>
              <a:rPr lang="en" sz="1417">
                <a:solidFill>
                  <a:srgbClr val="F16038"/>
                </a:solidFill>
              </a:rPr>
              <a:t>Chuyên viên phân tích chính sách chăm sóc trẻ em</a:t>
            </a:r>
            <a:endParaRPr sz="1417">
              <a:solidFill>
                <a:srgbClr val="F16038"/>
              </a:solidFill>
            </a:endParaRPr>
          </a:p>
          <a:p>
            <a:pPr indent="0" lvl="0" marL="0" rtl="0" algn="ctr">
              <a:lnSpc>
                <a:spcPct val="70000"/>
              </a:lnSpc>
              <a:spcBef>
                <a:spcPts val="800"/>
              </a:spcBef>
              <a:spcAft>
                <a:spcPts val="0"/>
              </a:spcAft>
              <a:buClr>
                <a:schemeClr val="dk1"/>
              </a:buClr>
              <a:buSzPts val="1085"/>
              <a:buNone/>
            </a:pPr>
            <a:r>
              <a:rPr lang="en" sz="1417"/>
              <a:t>Child Care Program Policy -</a:t>
            </a:r>
            <a:r>
              <a:rPr lang="en" sz="1960"/>
              <a:t> </a:t>
            </a:r>
            <a:r>
              <a:rPr lang="en" sz="1417"/>
              <a:t>Child Care &amp; Early Learning Division</a:t>
            </a:r>
            <a:endParaRPr sz="1960"/>
          </a:p>
          <a:p>
            <a:pPr indent="0" lvl="0" marL="0" rtl="0" algn="ctr">
              <a:lnSpc>
                <a:spcPct val="70000"/>
              </a:lnSpc>
              <a:spcBef>
                <a:spcPts val="800"/>
              </a:spcBef>
              <a:spcAft>
                <a:spcPts val="0"/>
              </a:spcAft>
              <a:buClr>
                <a:schemeClr val="dk1"/>
              </a:buClr>
              <a:buSzPts val="1085"/>
              <a:buNone/>
            </a:pPr>
            <a:r>
              <a:t/>
            </a:r>
            <a:endParaRPr sz="998"/>
          </a:p>
          <a:p>
            <a:pPr indent="0" lvl="0" marL="0" rtl="0" algn="ctr">
              <a:lnSpc>
                <a:spcPct val="70000"/>
              </a:lnSpc>
              <a:spcBef>
                <a:spcPts val="800"/>
              </a:spcBef>
              <a:spcAft>
                <a:spcPts val="0"/>
              </a:spcAft>
              <a:buClr>
                <a:schemeClr val="dk1"/>
              </a:buClr>
              <a:buSzPts val="1085"/>
              <a:buNone/>
            </a:pPr>
            <a:r>
              <a:rPr lang="en" sz="1417"/>
              <a:t>Texas Workforce Commission</a:t>
            </a:r>
            <a:endParaRPr sz="1417"/>
          </a:p>
          <a:p>
            <a:pPr indent="0" lvl="0" marL="0" rtl="0" algn="ctr">
              <a:lnSpc>
                <a:spcPct val="70000"/>
              </a:lnSpc>
              <a:spcBef>
                <a:spcPts val="800"/>
              </a:spcBef>
              <a:spcAft>
                <a:spcPts val="0"/>
              </a:spcAft>
              <a:buClr>
                <a:schemeClr val="dk1"/>
              </a:buClr>
              <a:buSzPts val="1085"/>
              <a:buNone/>
            </a:pPr>
            <a:r>
              <a:rPr lang="en" sz="1417">
                <a:solidFill>
                  <a:srgbClr val="F16038"/>
                </a:solidFill>
              </a:rPr>
              <a:t>ỦY BAN LỰC LƯỢNG LAO ĐỘNG TEXAS (TWC)</a:t>
            </a:r>
            <a:endParaRPr sz="1417">
              <a:solidFill>
                <a:srgbClr val="F16038"/>
              </a:solidFill>
            </a:endParaRPr>
          </a:p>
          <a:p>
            <a:pPr indent="0" lvl="0" marL="0" rtl="0" algn="ctr">
              <a:lnSpc>
                <a:spcPct val="70000"/>
              </a:lnSpc>
              <a:spcBef>
                <a:spcPts val="800"/>
              </a:spcBef>
              <a:spcAft>
                <a:spcPts val="0"/>
              </a:spcAft>
              <a:buClr>
                <a:schemeClr val="dk1"/>
              </a:buClr>
              <a:buSzPts val="1085"/>
              <a:buNone/>
            </a:pPr>
            <a:r>
              <a:rPr lang="en" sz="1185" u="sng">
                <a:solidFill>
                  <a:schemeClr val="hlink"/>
                </a:solidFill>
                <a:hlinkClick r:id="rId4"/>
              </a:rPr>
              <a:t>jennifer.marshall@twc.texas.gov</a:t>
            </a:r>
            <a:endParaRPr sz="1185"/>
          </a:p>
          <a:p>
            <a:pPr indent="0" lvl="0" marL="0" rtl="0" algn="ctr">
              <a:lnSpc>
                <a:spcPct val="70000"/>
              </a:lnSpc>
              <a:spcBef>
                <a:spcPts val="800"/>
              </a:spcBef>
              <a:spcAft>
                <a:spcPts val="0"/>
              </a:spcAft>
              <a:buClr>
                <a:schemeClr val="dk1"/>
              </a:buClr>
              <a:buSzPts val="1085"/>
              <a:buNone/>
            </a:pPr>
            <a:r>
              <a:t/>
            </a:r>
            <a:endParaRPr sz="1017"/>
          </a:p>
          <a:p>
            <a:pPr indent="0" lvl="0" marL="0" rtl="0" algn="ctr">
              <a:lnSpc>
                <a:spcPct val="70000"/>
              </a:lnSpc>
              <a:spcBef>
                <a:spcPts val="800"/>
              </a:spcBef>
              <a:spcAft>
                <a:spcPts val="0"/>
              </a:spcAft>
              <a:buClr>
                <a:schemeClr val="dk1"/>
              </a:buClr>
              <a:buSzPts val="1085"/>
              <a:buNone/>
            </a:pPr>
            <a:r>
              <a:rPr lang="en" sz="1340"/>
              <a:t>Child Care &amp; Early Learning Services</a:t>
            </a:r>
            <a:endParaRPr sz="1340"/>
          </a:p>
          <a:p>
            <a:pPr indent="0" lvl="0" marL="0" rtl="0" algn="ctr">
              <a:lnSpc>
                <a:spcPct val="70000"/>
              </a:lnSpc>
              <a:spcBef>
                <a:spcPts val="800"/>
              </a:spcBef>
              <a:spcAft>
                <a:spcPts val="0"/>
              </a:spcAft>
              <a:buClr>
                <a:schemeClr val="dk1"/>
              </a:buClr>
              <a:buSzPts val="1085"/>
              <a:buNone/>
            </a:pPr>
            <a:r>
              <a:rPr lang="en" sz="1352">
                <a:solidFill>
                  <a:srgbClr val="F16038"/>
                </a:solidFill>
              </a:rPr>
              <a:t>Chăm Sóc Trẻ Em &amp; Giáo Dục Mầm Non</a:t>
            </a:r>
            <a:endParaRPr sz="1352">
              <a:solidFill>
                <a:srgbClr val="F16038"/>
              </a:solidFill>
            </a:endParaRPr>
          </a:p>
          <a:p>
            <a:pPr indent="0" lvl="0" marL="0" rtl="0" algn="ctr">
              <a:lnSpc>
                <a:spcPct val="70000"/>
              </a:lnSpc>
              <a:spcBef>
                <a:spcPts val="800"/>
              </a:spcBef>
              <a:spcAft>
                <a:spcPts val="0"/>
              </a:spcAft>
              <a:buClr>
                <a:schemeClr val="dk1"/>
              </a:buClr>
              <a:buSzPts val="852"/>
              <a:buNone/>
            </a:pPr>
            <a:r>
              <a:rPr lang="en" sz="952" u="sng">
                <a:solidFill>
                  <a:schemeClr val="hlink"/>
                </a:solidFill>
                <a:hlinkClick r:id="rId5"/>
              </a:rPr>
              <a:t>Child Care &amp; Early Learning Services - Program Overview - Texas Workforce Commission</a:t>
            </a:r>
            <a:endParaRPr sz="952"/>
          </a:p>
          <a:p>
            <a:pPr indent="0" lvl="0" marL="0" rtl="0" algn="ctr">
              <a:lnSpc>
                <a:spcPct val="70000"/>
              </a:lnSpc>
              <a:spcBef>
                <a:spcPts val="800"/>
              </a:spcBef>
              <a:spcAft>
                <a:spcPts val="0"/>
              </a:spcAft>
              <a:buClr>
                <a:schemeClr val="dk1"/>
              </a:buClr>
              <a:buSzPts val="1163"/>
              <a:buNone/>
            </a:pPr>
            <a:r>
              <a:t/>
            </a:r>
            <a:endParaRPr sz="1011"/>
          </a:p>
          <a:p>
            <a:pPr indent="0" lvl="0" marL="0" rtl="0" algn="ctr">
              <a:lnSpc>
                <a:spcPct val="70000"/>
              </a:lnSpc>
              <a:spcBef>
                <a:spcPts val="800"/>
              </a:spcBef>
              <a:spcAft>
                <a:spcPts val="0"/>
              </a:spcAft>
              <a:buClr>
                <a:schemeClr val="dk1"/>
              </a:buClr>
              <a:buSzPts val="1085"/>
              <a:buNone/>
            </a:pPr>
            <a:r>
              <a:rPr lang="en" sz="1485"/>
              <a:t>TWC Directory of Workforce Solutions Offices &amp; Services - TWCs 28 Workforce Development Boards </a:t>
            </a:r>
            <a:endParaRPr sz="1485"/>
          </a:p>
          <a:p>
            <a:pPr indent="0" lvl="0" marL="0" rtl="0" algn="ctr">
              <a:lnSpc>
                <a:spcPct val="70000"/>
              </a:lnSpc>
              <a:spcBef>
                <a:spcPts val="800"/>
              </a:spcBef>
              <a:spcAft>
                <a:spcPts val="0"/>
              </a:spcAft>
              <a:buClr>
                <a:schemeClr val="dk1"/>
              </a:buClr>
              <a:buSzPts val="852"/>
              <a:buFont typeface="Arial"/>
              <a:buNone/>
            </a:pPr>
            <a:r>
              <a:rPr lang="en" sz="1367">
                <a:solidFill>
                  <a:srgbClr val="F16038"/>
                </a:solidFill>
              </a:rPr>
              <a:t>Danh mục Văn phòng &amp; Dịch vụ Giải pháp Lực lượng lao động của TWC - TWCs 28 Ban phát triển lực lượng lao động</a:t>
            </a:r>
            <a:endParaRPr sz="1367">
              <a:solidFill>
                <a:srgbClr val="F16038"/>
              </a:solidFill>
            </a:endParaRPr>
          </a:p>
          <a:p>
            <a:pPr indent="0" lvl="0" marL="0" rtl="0" algn="ctr">
              <a:lnSpc>
                <a:spcPct val="70000"/>
              </a:lnSpc>
              <a:spcBef>
                <a:spcPts val="800"/>
              </a:spcBef>
              <a:spcAft>
                <a:spcPts val="0"/>
              </a:spcAft>
              <a:buClr>
                <a:schemeClr val="dk1"/>
              </a:buClr>
              <a:buSzPts val="852"/>
              <a:buFont typeface="Arial"/>
              <a:buNone/>
            </a:pPr>
            <a:r>
              <a:t/>
            </a:r>
            <a:endParaRPr sz="1367"/>
          </a:p>
          <a:p>
            <a:pPr indent="0" lvl="0" marL="0" rtl="0" algn="ctr">
              <a:lnSpc>
                <a:spcPct val="70000"/>
              </a:lnSpc>
              <a:spcBef>
                <a:spcPts val="800"/>
              </a:spcBef>
              <a:spcAft>
                <a:spcPts val="0"/>
              </a:spcAft>
              <a:buClr>
                <a:schemeClr val="dk1"/>
              </a:buClr>
              <a:buSzPts val="852"/>
              <a:buNone/>
            </a:pPr>
            <a:r>
              <a:rPr lang="en" sz="1152" u="sng">
                <a:solidFill>
                  <a:schemeClr val="hlink"/>
                </a:solidFill>
                <a:hlinkClick r:id="rId6"/>
              </a:rPr>
              <a:t>Directory of Workforce Solutions Offices &amp; Services - Texas Workforce Commission</a:t>
            </a:r>
            <a:endParaRPr sz="1152"/>
          </a:p>
        </p:txBody>
      </p:sp>
      <p:sp>
        <p:nvSpPr>
          <p:cNvPr id="1208" name="Google Shape;1208;p1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pic>
        <p:nvPicPr>
          <p:cNvPr id="1213" name="Google Shape;1213;p16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14" name="Google Shape;1214;p160"/>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1215" name="Google Shape;1215;p160"/>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sp>
        <p:nvSpPr>
          <p:cNvPr id="1216" name="Google Shape;1216;p160"/>
          <p:cNvSpPr txBox="1"/>
          <p:nvPr/>
        </p:nvSpPr>
        <p:spPr>
          <a:xfrm>
            <a:off x="2361425" y="2249150"/>
            <a:ext cx="6841500" cy="298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31538F"/>
                </a:solidFill>
                <a:latin typeface="Poppins"/>
                <a:ea typeface="Poppins"/>
                <a:cs typeface="Poppins"/>
                <a:sym typeface="Poppins"/>
              </a:rPr>
              <a:t>TEXAS WORKFORCE COMMISSION</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rPr b="1" lang="en" sz="2600">
                <a:solidFill>
                  <a:srgbClr val="31538F"/>
                </a:solidFill>
                <a:latin typeface="Poppins"/>
                <a:ea typeface="Poppins"/>
                <a:cs typeface="Poppins"/>
                <a:sym typeface="Poppins"/>
              </a:rPr>
              <a:t>Employment &amp; Training Programs </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rPr b="1" lang="en" sz="2600">
                <a:solidFill>
                  <a:srgbClr val="F16038"/>
                </a:solidFill>
                <a:latin typeface="Poppins"/>
                <a:ea typeface="Poppins"/>
                <a:cs typeface="Poppins"/>
                <a:sym typeface="Poppins"/>
              </a:rPr>
              <a:t>ỦY BAN LỰC LƯỢNG LAO ĐỘNG TEXAS (TWC)</a:t>
            </a:r>
            <a:endParaRPr b="1" sz="2600">
              <a:solidFill>
                <a:srgbClr val="F16038"/>
              </a:solidFill>
              <a:latin typeface="Poppins"/>
              <a:ea typeface="Poppins"/>
              <a:cs typeface="Poppins"/>
              <a:sym typeface="Poppins"/>
            </a:endParaRPr>
          </a:p>
          <a:p>
            <a:pPr indent="0" lvl="0" marL="0" rtl="0" algn="ctr">
              <a:spcBef>
                <a:spcPts val="0"/>
              </a:spcBef>
              <a:spcAft>
                <a:spcPts val="0"/>
              </a:spcAft>
              <a:buNone/>
            </a:pPr>
            <a:r>
              <a:rPr b="1" lang="en" sz="2600">
                <a:solidFill>
                  <a:srgbClr val="F16038"/>
                </a:solidFill>
                <a:latin typeface="Poppins"/>
                <a:ea typeface="Poppins"/>
                <a:cs typeface="Poppins"/>
                <a:sym typeface="Poppins"/>
              </a:rPr>
              <a:t>Các chương trình Việc làm &amp; Đào tạo (E&amp;T)</a:t>
            </a:r>
            <a:endParaRPr b="1" sz="3000">
              <a:solidFill>
                <a:srgbClr val="F16038"/>
              </a:solidFill>
              <a:latin typeface="Poppins"/>
              <a:ea typeface="Poppins"/>
              <a:cs typeface="Poppins"/>
              <a:sym typeface="Poppins"/>
            </a:endParaRPr>
          </a:p>
        </p:txBody>
      </p:sp>
      <p:pic>
        <p:nvPicPr>
          <p:cNvPr id="1217" name="Google Shape;1217;p160" title="Texas Workforce Commission Icon"/>
          <p:cNvPicPr preferRelativeResize="0"/>
          <p:nvPr/>
        </p:nvPicPr>
        <p:blipFill rotWithShape="1">
          <a:blip r:embed="rId4">
            <a:alphaModFix/>
          </a:blip>
          <a:srcRect b="0" l="0" r="0" t="0"/>
          <a:stretch/>
        </p:blipFill>
        <p:spPr>
          <a:xfrm>
            <a:off x="4904252" y="740151"/>
            <a:ext cx="1479000" cy="14235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grpSp>
        <p:nvGrpSpPr>
          <p:cNvPr descr="Texas Workforce Solutions logo paired with the American Job Center network logo.&#10;" id="1222" name="Google Shape;1222;p161"/>
          <p:cNvGrpSpPr/>
          <p:nvPr/>
        </p:nvGrpSpPr>
        <p:grpSpPr>
          <a:xfrm>
            <a:off x="6345890" y="4142233"/>
            <a:ext cx="2692955" cy="905256"/>
            <a:chOff x="8461186" y="5522977"/>
            <a:chExt cx="3590606" cy="1207008"/>
          </a:xfrm>
        </p:grpSpPr>
        <p:grpSp>
          <p:nvGrpSpPr>
            <p:cNvPr id="1223" name="Google Shape;1223;p161"/>
            <p:cNvGrpSpPr/>
            <p:nvPr/>
          </p:nvGrpSpPr>
          <p:grpSpPr>
            <a:xfrm>
              <a:off x="8461186" y="5522977"/>
              <a:ext cx="3590606" cy="1207008"/>
              <a:chOff x="8461186" y="5522977"/>
              <a:chExt cx="3590606" cy="1207008"/>
            </a:xfrm>
          </p:grpSpPr>
          <p:sp>
            <p:nvSpPr>
              <p:cNvPr id="1224" name="Google Shape;1224;p161"/>
              <p:cNvSpPr/>
              <p:nvPr/>
            </p:nvSpPr>
            <p:spPr>
              <a:xfrm>
                <a:off x="8524632" y="5680083"/>
                <a:ext cx="3527160" cy="943119"/>
              </a:xfrm>
              <a:custGeom>
                <a:rect b="b" l="l" r="r" t="t"/>
                <a:pathLst>
                  <a:path extrusionOk="0" h="932688" w="3008376">
                    <a:moveTo>
                      <a:pt x="566928" y="18288"/>
                    </a:moveTo>
                    <a:lnTo>
                      <a:pt x="3008376" y="0"/>
                    </a:lnTo>
                    <a:lnTo>
                      <a:pt x="3008376" y="932688"/>
                    </a:lnTo>
                    <a:lnTo>
                      <a:pt x="0" y="932688"/>
                    </a:lnTo>
                    <a:lnTo>
                      <a:pt x="566928" y="18288"/>
                    </a:lnTo>
                    <a:close/>
                  </a:path>
                </a:pathLst>
              </a:custGeom>
              <a:solidFill>
                <a:schemeClr val="l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id="1225" name="Google Shape;1225;p161"/>
              <p:cNvGrpSpPr/>
              <p:nvPr/>
            </p:nvGrpSpPr>
            <p:grpSpPr>
              <a:xfrm>
                <a:off x="8461186" y="5522977"/>
                <a:ext cx="3391023" cy="1207008"/>
                <a:chOff x="7747954" y="4848679"/>
                <a:chExt cx="3261487" cy="1076633"/>
              </a:xfrm>
            </p:grpSpPr>
            <p:pic>
              <p:nvPicPr>
                <p:cNvPr descr="Text&#10;&#10;Description automatically generated" id="1226" name="Google Shape;1226;p161"/>
                <p:cNvPicPr preferRelativeResize="0"/>
                <p:nvPr/>
              </p:nvPicPr>
              <p:blipFill rotWithShape="1">
                <a:blip r:embed="rId3">
                  <a:alphaModFix/>
                </a:blip>
                <a:srcRect b="0" l="0" r="0" t="0"/>
                <a:stretch/>
              </p:blipFill>
              <p:spPr>
                <a:xfrm>
                  <a:off x="8647238" y="5038540"/>
                  <a:ext cx="2362203" cy="642353"/>
                </a:xfrm>
                <a:prstGeom prst="rect">
                  <a:avLst/>
                </a:prstGeom>
                <a:noFill/>
                <a:ln>
                  <a:noFill/>
                </a:ln>
              </p:spPr>
            </p:pic>
            <p:cxnSp>
              <p:nvCxnSpPr>
                <p:cNvPr id="1227" name="Google Shape;1227;p161"/>
                <p:cNvCxnSpPr/>
                <p:nvPr/>
              </p:nvCxnSpPr>
              <p:spPr>
                <a:xfrm flipH="1">
                  <a:off x="7747954" y="4848679"/>
                  <a:ext cx="838262" cy="1076633"/>
                </a:xfrm>
                <a:prstGeom prst="straightConnector1">
                  <a:avLst/>
                </a:prstGeom>
                <a:noFill/>
                <a:ln cap="flat" cmpd="sng" w="9525">
                  <a:solidFill>
                    <a:schemeClr val="lt1"/>
                  </a:solidFill>
                  <a:prstDash val="solid"/>
                  <a:miter lim="800000"/>
                  <a:headEnd len="sm" w="sm" type="none"/>
                  <a:tailEnd len="sm" w="sm" type="none"/>
                </a:ln>
              </p:spPr>
            </p:cxnSp>
          </p:grpSp>
        </p:grpSp>
        <p:pic>
          <p:nvPicPr>
            <p:cNvPr id="1228" name="Google Shape;1228;p161"/>
            <p:cNvPicPr preferRelativeResize="0"/>
            <p:nvPr/>
          </p:nvPicPr>
          <p:blipFill rotWithShape="1">
            <a:blip r:embed="rId4">
              <a:alphaModFix/>
            </a:blip>
            <a:srcRect b="0" l="0" r="0" t="0"/>
            <a:stretch/>
          </p:blipFill>
          <p:spPr>
            <a:xfrm>
              <a:off x="9522649" y="6433094"/>
              <a:ext cx="2203097" cy="140136"/>
            </a:xfrm>
            <a:prstGeom prst="rect">
              <a:avLst/>
            </a:prstGeom>
            <a:noFill/>
            <a:ln>
              <a:noFill/>
            </a:ln>
          </p:spPr>
        </p:pic>
      </p:grpSp>
      <p:grpSp>
        <p:nvGrpSpPr>
          <p:cNvPr descr="Texas Workforce Logo with decorative line bar wrap." id="1229" name="Google Shape;1229;p161"/>
          <p:cNvGrpSpPr/>
          <p:nvPr/>
        </p:nvGrpSpPr>
        <p:grpSpPr>
          <a:xfrm>
            <a:off x="481620" y="734216"/>
            <a:ext cx="2474488" cy="3325095"/>
            <a:chOff x="642160" y="978955"/>
            <a:chExt cx="3299317" cy="4433459"/>
          </a:xfrm>
        </p:grpSpPr>
        <p:sp>
          <p:nvSpPr>
            <p:cNvPr id="1230" name="Google Shape;1230;p161"/>
            <p:cNvSpPr/>
            <p:nvPr/>
          </p:nvSpPr>
          <p:spPr>
            <a:xfrm>
              <a:off x="2689037" y="1600504"/>
              <a:ext cx="1231364" cy="289270"/>
            </a:xfrm>
            <a:custGeom>
              <a:rect b="b" l="l" r="r" t="t"/>
              <a:pathLst>
                <a:path extrusionOk="0" h="242454" w="3066269">
                  <a:moveTo>
                    <a:pt x="0" y="0"/>
                  </a:moveTo>
                  <a:lnTo>
                    <a:pt x="3066269" y="0"/>
                  </a:lnTo>
                  <a:lnTo>
                    <a:pt x="3066269" y="242454"/>
                  </a:lnTo>
                  <a:lnTo>
                    <a:pt x="33551" y="242454"/>
                  </a:lnTo>
                  <a:cubicBezTo>
                    <a:pt x="35333" y="161636"/>
                    <a:pt x="59642" y="10544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id="1231" name="Google Shape;1231;p161"/>
            <p:cNvGrpSpPr/>
            <p:nvPr/>
          </p:nvGrpSpPr>
          <p:grpSpPr>
            <a:xfrm>
              <a:off x="1442937" y="2968397"/>
              <a:ext cx="2498540" cy="2444017"/>
              <a:chOff x="1187741" y="2730732"/>
              <a:chExt cx="2577516" cy="2590145"/>
            </a:xfrm>
          </p:grpSpPr>
          <p:sp>
            <p:nvSpPr>
              <p:cNvPr id="1232" name="Google Shape;1232;p161"/>
              <p:cNvSpPr/>
              <p:nvPr/>
            </p:nvSpPr>
            <p:spPr>
              <a:xfrm rot="-5400000">
                <a:off x="43400" y="3875073"/>
                <a:ext cx="2590145" cy="301464"/>
              </a:xfrm>
              <a:custGeom>
                <a:rect b="b" l="l" r="r" t="t"/>
                <a:pathLst>
                  <a:path extrusionOk="0" h="395676" w="3099152">
                    <a:moveTo>
                      <a:pt x="0" y="0"/>
                    </a:moveTo>
                    <a:lnTo>
                      <a:pt x="3097187" y="0"/>
                    </a:lnTo>
                    <a:cubicBezTo>
                      <a:pt x="3097110" y="68607"/>
                      <a:pt x="3089524" y="101761"/>
                      <a:pt x="3089448" y="185544"/>
                    </a:cubicBezTo>
                    <a:cubicBezTo>
                      <a:pt x="3090215" y="260647"/>
                      <a:pt x="3090980" y="330691"/>
                      <a:pt x="3099152" y="395676"/>
                    </a:cubicBezTo>
                    <a:lnTo>
                      <a:pt x="0" y="390618"/>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233" name="Google Shape;1233;p161"/>
              <p:cNvSpPr/>
              <p:nvPr/>
            </p:nvSpPr>
            <p:spPr>
              <a:xfrm rot="10800000">
                <a:off x="1265897" y="5023849"/>
                <a:ext cx="2499359" cy="297028"/>
              </a:xfrm>
              <a:custGeom>
                <a:rect b="b" l="l" r="r" t="t"/>
                <a:pathLst>
                  <a:path extrusionOk="0" h="390618" w="3104593">
                    <a:moveTo>
                      <a:pt x="0" y="0"/>
                    </a:moveTo>
                    <a:lnTo>
                      <a:pt x="3104593" y="0"/>
                    </a:lnTo>
                    <a:cubicBezTo>
                      <a:pt x="3103377" y="59450"/>
                      <a:pt x="3102160" y="118899"/>
                      <a:pt x="3100944" y="178349"/>
                    </a:cubicBezTo>
                    <a:lnTo>
                      <a:pt x="3080552" y="390618"/>
                    </a:lnTo>
                    <a:lnTo>
                      <a:pt x="0" y="390618"/>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pic>
          <p:nvPicPr>
            <p:cNvPr descr="Logo&#10;&#10;Description automatically generated" id="1234" name="Google Shape;1234;p161"/>
            <p:cNvPicPr preferRelativeResize="0"/>
            <p:nvPr/>
          </p:nvPicPr>
          <p:blipFill rotWithShape="1">
            <a:blip r:embed="rId5">
              <a:alphaModFix/>
            </a:blip>
            <a:srcRect b="0" l="0" r="0" t="0"/>
            <a:stretch/>
          </p:blipFill>
          <p:spPr>
            <a:xfrm>
              <a:off x="642160" y="978955"/>
              <a:ext cx="1893782" cy="1821638"/>
            </a:xfrm>
            <a:prstGeom prst="rect">
              <a:avLst/>
            </a:prstGeom>
            <a:noFill/>
            <a:ln>
              <a:noFill/>
            </a:ln>
          </p:spPr>
        </p:pic>
      </p:grpSp>
      <p:sp>
        <p:nvSpPr>
          <p:cNvPr descr="Presentation Title holder." id="1235" name="Google Shape;1235;p161"/>
          <p:cNvSpPr txBox="1"/>
          <p:nvPr>
            <p:ph idx="4294967295" type="title"/>
          </p:nvPr>
        </p:nvSpPr>
        <p:spPr>
          <a:xfrm>
            <a:off x="2016777" y="1535160"/>
            <a:ext cx="6645602" cy="2226001"/>
          </a:xfrm>
          <a:prstGeom prst="rect">
            <a:avLst/>
          </a:prstGeom>
          <a:noFill/>
          <a:ln>
            <a:noFill/>
          </a:ln>
        </p:spPr>
        <p:txBody>
          <a:bodyPr anchorCtr="0" anchor="ctr" bIns="34275" lIns="68575" spcFirstLastPara="1" rIns="68575" wrap="square" tIns="34275">
            <a:noAutofit/>
          </a:bodyPr>
          <a:lstStyle/>
          <a:p>
            <a:pPr indent="0" lvl="0" marL="0" rtl="0" algn="just">
              <a:lnSpc>
                <a:spcPct val="90000"/>
              </a:lnSpc>
              <a:spcBef>
                <a:spcPts val="0"/>
              </a:spcBef>
              <a:spcAft>
                <a:spcPts val="0"/>
              </a:spcAft>
              <a:buClr>
                <a:schemeClr val="lt1"/>
              </a:buClr>
              <a:buSzPts val="3300"/>
              <a:buFont typeface="Montserrat"/>
              <a:buNone/>
            </a:pPr>
            <a:r>
              <a:rPr lang="en">
                <a:solidFill>
                  <a:schemeClr val="lt1"/>
                </a:solidFill>
                <a:latin typeface="Montserrat"/>
                <a:ea typeface="Montserrat"/>
                <a:cs typeface="Montserrat"/>
                <a:sym typeface="Montserrat"/>
              </a:rPr>
              <a:t>Texas Workforce Commission</a:t>
            </a:r>
            <a:br>
              <a:rPr lang="en">
                <a:solidFill>
                  <a:schemeClr val="lt1"/>
                </a:solidFill>
                <a:latin typeface="Montserrat"/>
                <a:ea typeface="Montserrat"/>
                <a:cs typeface="Montserrat"/>
                <a:sym typeface="Montserrat"/>
              </a:rPr>
            </a:br>
            <a:r>
              <a:rPr lang="en" sz="2400">
                <a:solidFill>
                  <a:schemeClr val="lt1"/>
                </a:solidFill>
                <a:latin typeface="Montserrat"/>
                <a:ea typeface="Montserrat"/>
                <a:cs typeface="Montserrat"/>
                <a:sym typeface="Montserrat"/>
              </a:rPr>
              <a:t>Employment &amp; Training (E&amp;T) programs </a:t>
            </a:r>
            <a:endParaRPr sz="2400">
              <a:solidFill>
                <a:schemeClr val="lt1"/>
              </a:solidFill>
              <a:latin typeface="Montserrat"/>
              <a:ea typeface="Montserrat"/>
              <a:cs typeface="Montserrat"/>
              <a:sym typeface="Montserrat"/>
            </a:endParaRPr>
          </a:p>
          <a:p>
            <a:pPr indent="0" lvl="0" marL="0" rtl="0" algn="just">
              <a:lnSpc>
                <a:spcPct val="90000"/>
              </a:lnSpc>
              <a:spcBef>
                <a:spcPts val="0"/>
              </a:spcBef>
              <a:spcAft>
                <a:spcPts val="0"/>
              </a:spcAft>
              <a:buClr>
                <a:schemeClr val="lt1"/>
              </a:buClr>
              <a:buSzPts val="3300"/>
              <a:buFont typeface="Montserrat"/>
              <a:buNone/>
            </a:pPr>
            <a:r>
              <a:t/>
            </a:r>
            <a:endParaRPr sz="2400">
              <a:solidFill>
                <a:schemeClr val="lt1"/>
              </a:solidFill>
              <a:latin typeface="Montserrat"/>
              <a:ea typeface="Montserrat"/>
              <a:cs typeface="Montserrat"/>
              <a:sym typeface="Montserrat"/>
            </a:endParaRPr>
          </a:p>
          <a:p>
            <a:pPr indent="0" lvl="0" marL="0" rtl="0" algn="just">
              <a:lnSpc>
                <a:spcPct val="90000"/>
              </a:lnSpc>
              <a:spcBef>
                <a:spcPts val="0"/>
              </a:spcBef>
              <a:spcAft>
                <a:spcPts val="0"/>
              </a:spcAft>
              <a:buClr>
                <a:schemeClr val="lt1"/>
              </a:buClr>
              <a:buSzPts val="3300"/>
              <a:buFont typeface="Montserrat"/>
              <a:buNone/>
            </a:pPr>
            <a:r>
              <a:rPr lang="en" sz="2200">
                <a:solidFill>
                  <a:srgbClr val="F08B54"/>
                </a:solidFill>
                <a:latin typeface="Montserrat"/>
                <a:ea typeface="Montserrat"/>
                <a:cs typeface="Montserrat"/>
                <a:sym typeface="Montserrat"/>
              </a:rPr>
              <a:t>ỦY BAN LỰC LƯỢNG LAO ĐỘNG TEXAS (TWC)</a:t>
            </a:r>
            <a:endParaRPr sz="3100">
              <a:solidFill>
                <a:srgbClr val="F08B54"/>
              </a:solidFill>
              <a:latin typeface="Montserrat"/>
              <a:ea typeface="Montserrat"/>
              <a:cs typeface="Montserrat"/>
              <a:sym typeface="Montserrat"/>
            </a:endParaRPr>
          </a:p>
          <a:p>
            <a:pPr indent="0" lvl="0" marL="0" rtl="0" algn="just">
              <a:lnSpc>
                <a:spcPct val="90000"/>
              </a:lnSpc>
              <a:spcBef>
                <a:spcPts val="0"/>
              </a:spcBef>
              <a:spcAft>
                <a:spcPts val="0"/>
              </a:spcAft>
              <a:buClr>
                <a:schemeClr val="lt1"/>
              </a:buClr>
              <a:buSzPts val="3300"/>
              <a:buFont typeface="Montserrat"/>
              <a:buNone/>
            </a:pPr>
            <a:r>
              <a:rPr lang="en" sz="2400">
                <a:solidFill>
                  <a:srgbClr val="F08B54"/>
                </a:solidFill>
                <a:latin typeface="Montserrat"/>
                <a:ea typeface="Montserrat"/>
                <a:cs typeface="Montserrat"/>
                <a:sym typeface="Montserrat"/>
              </a:rPr>
              <a:t>Các chương trình Việc làm &amp; Đào tạo (E&amp;T)</a:t>
            </a:r>
            <a:endParaRPr sz="2400">
              <a:solidFill>
                <a:srgbClr val="F08B54"/>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162"/>
          <p:cNvSpPr/>
          <p:nvPr/>
        </p:nvSpPr>
        <p:spPr>
          <a:xfrm>
            <a:off x="4629878" y="0"/>
            <a:ext cx="4514122"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241" name="Google Shape;1241;p162"/>
          <p:cNvSpPr txBox="1"/>
          <p:nvPr>
            <p:ph type="title"/>
          </p:nvPr>
        </p:nvSpPr>
        <p:spPr>
          <a:xfrm>
            <a:off x="315975" y="1138825"/>
            <a:ext cx="3929700" cy="3318900"/>
          </a:xfrm>
          <a:prstGeom prst="rect">
            <a:avLst/>
          </a:prstGeom>
          <a:noFill/>
          <a:ln>
            <a:noFill/>
          </a:ln>
        </p:spPr>
        <p:txBody>
          <a:bodyPr anchorCtr="0" anchor="b" bIns="34275" lIns="68575" spcFirstLastPara="1" rIns="68575" wrap="square" tIns="34275">
            <a:normAutofit/>
          </a:bodyPr>
          <a:lstStyle/>
          <a:p>
            <a:pPr indent="0" lvl="0" marL="0" marR="0" rtl="0" algn="l">
              <a:lnSpc>
                <a:spcPct val="100000"/>
              </a:lnSpc>
              <a:spcBef>
                <a:spcPts val="0"/>
              </a:spcBef>
              <a:spcAft>
                <a:spcPts val="0"/>
              </a:spcAft>
              <a:buClr>
                <a:schemeClr val="dk1"/>
              </a:buClr>
              <a:buSzPts val="1800"/>
              <a:buFont typeface="Montserrat Medium"/>
              <a:buNone/>
            </a:pPr>
            <a:r>
              <a:rPr b="0" i="0" lang="en" sz="1800" u="none" cap="none" strike="noStrike">
                <a:latin typeface="Montserrat Medium"/>
                <a:ea typeface="Montserrat Medium"/>
                <a:cs typeface="Montserrat Medium"/>
                <a:sym typeface="Montserrat Medium"/>
              </a:rPr>
              <a:t>Employment &amp; Training (E&amp;T) programs – Eligibility </a:t>
            </a:r>
            <a:endParaRPr sz="1800">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r>
              <a:rPr lang="en" sz="1800">
                <a:solidFill>
                  <a:srgbClr val="F16038"/>
                </a:solidFill>
                <a:latin typeface="Montserrat Medium"/>
                <a:ea typeface="Montserrat Medium"/>
                <a:cs typeface="Montserrat Medium"/>
                <a:sym typeface="Montserrat Medium"/>
              </a:rPr>
              <a:t>Các chương trình Việc làm &amp; Đào tạo (E&amp;T)</a:t>
            </a:r>
            <a:r>
              <a:rPr b="0" i="0" lang="en" sz="1800" u="none" cap="none" strike="noStrike">
                <a:solidFill>
                  <a:srgbClr val="F16038"/>
                </a:solidFill>
                <a:latin typeface="Montserrat Medium"/>
                <a:ea typeface="Montserrat Medium"/>
                <a:cs typeface="Montserrat Medium"/>
                <a:sym typeface="Montserrat Medium"/>
              </a:rPr>
              <a:t> - </a:t>
            </a:r>
            <a:r>
              <a:rPr lang="en" sz="1800">
                <a:solidFill>
                  <a:srgbClr val="F16038"/>
                </a:solidFill>
                <a:latin typeface="Montserrat Medium"/>
                <a:ea typeface="Montserrat Medium"/>
                <a:cs typeface="Montserrat Medium"/>
                <a:sym typeface="Montserrat Medium"/>
              </a:rPr>
              <a:t>Đủ điều kiện</a:t>
            </a:r>
            <a:br>
              <a:rPr b="0" i="0" lang="en" sz="1800" u="none" cap="none" strike="noStrike">
                <a:solidFill>
                  <a:srgbClr val="F16038"/>
                </a:solidFill>
                <a:latin typeface="Montserrat Medium"/>
                <a:ea typeface="Montserrat Medium"/>
                <a:cs typeface="Montserrat Medium"/>
                <a:sym typeface="Montserrat Medium"/>
              </a:rPr>
            </a:br>
            <a:endParaRPr b="0" i="0" sz="1800" u="none" cap="none" strike="noStrike">
              <a:solidFill>
                <a:srgbClr val="F16038"/>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br>
              <a:rPr lang="en" sz="1800">
                <a:latin typeface="Montserrat Medium"/>
                <a:ea typeface="Montserrat Medium"/>
                <a:cs typeface="Montserrat Medium"/>
                <a:sym typeface="Montserrat Medium"/>
              </a:rPr>
            </a:br>
            <a:r>
              <a:rPr b="0" i="0" lang="en" sz="1800" u="none" cap="none" strike="noStrike">
                <a:latin typeface="Montserrat Medium"/>
                <a:ea typeface="Montserrat Medium"/>
                <a:cs typeface="Montserrat Medium"/>
                <a:sym typeface="Montserrat Medium"/>
              </a:rPr>
              <a:t>WorkInTexas.com</a:t>
            </a:r>
            <a:br>
              <a:rPr b="0" i="0" lang="en" sz="1800" u="none" cap="none" strike="noStrike">
                <a:latin typeface="Montserrat Medium"/>
                <a:ea typeface="Montserrat Medium"/>
                <a:cs typeface="Montserrat Medium"/>
                <a:sym typeface="Montserrat Medium"/>
              </a:rPr>
            </a:br>
            <a:br>
              <a:rPr b="0" i="0" lang="en" sz="1800" u="none" cap="none" strike="noStrike">
                <a:latin typeface="Montserrat Medium"/>
                <a:ea typeface="Montserrat Medium"/>
                <a:cs typeface="Montserrat Medium"/>
                <a:sym typeface="Montserrat Medium"/>
              </a:rPr>
            </a:br>
            <a:br>
              <a:rPr b="0" i="0" lang="en" sz="1800" u="none" cap="none" strike="noStrike">
                <a:latin typeface="Montserrat Medium"/>
                <a:ea typeface="Montserrat Medium"/>
                <a:cs typeface="Montserrat Medium"/>
                <a:sym typeface="Montserrat Medium"/>
              </a:rPr>
            </a:br>
            <a:r>
              <a:rPr i="0" lang="en" sz="1800" u="none" cap="none" strike="noStrike">
                <a:latin typeface="Montserrat Medium"/>
                <a:ea typeface="Montserrat Medium"/>
                <a:cs typeface="Montserrat Medium"/>
                <a:sym typeface="Montserrat Medium"/>
              </a:rPr>
              <a:t>Related resources</a:t>
            </a:r>
            <a:r>
              <a:rPr lang="en" sz="1800">
                <a:latin typeface="Montserrat Medium"/>
                <a:ea typeface="Montserrat Medium"/>
                <a:cs typeface="Montserrat Medium"/>
                <a:sym typeface="Montserrat Medium"/>
              </a:rPr>
              <a:t> </a:t>
            </a:r>
            <a:endParaRPr sz="1800">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r>
              <a:rPr lang="en" sz="1800">
                <a:solidFill>
                  <a:srgbClr val="F16038"/>
                </a:solidFill>
                <a:latin typeface="Montserrat Medium"/>
                <a:ea typeface="Montserrat Medium"/>
                <a:cs typeface="Montserrat Medium"/>
                <a:sym typeface="Montserrat Medium"/>
              </a:rPr>
              <a:t>Tài nguyên liên quan</a:t>
            </a:r>
            <a:endParaRPr i="0" sz="1400" u="none" cap="none" strike="noStrike">
              <a:solidFill>
                <a:srgbClr val="F16038"/>
              </a:solidFill>
              <a:latin typeface="Montserrat Medium"/>
              <a:ea typeface="Montserrat Medium"/>
              <a:cs typeface="Montserrat Medium"/>
              <a:sym typeface="Montserrat Medium"/>
            </a:endParaRPr>
          </a:p>
        </p:txBody>
      </p:sp>
      <p:grpSp>
        <p:nvGrpSpPr>
          <p:cNvPr descr="Slide Title holder" id="1242" name="Google Shape;1242;p162"/>
          <p:cNvGrpSpPr/>
          <p:nvPr/>
        </p:nvGrpSpPr>
        <p:grpSpPr>
          <a:xfrm>
            <a:off x="287507" y="404824"/>
            <a:ext cx="4173254" cy="581267"/>
            <a:chOff x="6402416" y="1168415"/>
            <a:chExt cx="5564338" cy="775022"/>
          </a:xfrm>
        </p:grpSpPr>
        <p:sp>
          <p:nvSpPr>
            <p:cNvPr id="1243" name="Google Shape;1243;p162"/>
            <p:cNvSpPr txBox="1"/>
            <p:nvPr/>
          </p:nvSpPr>
          <p:spPr>
            <a:xfrm>
              <a:off x="6402416" y="1168415"/>
              <a:ext cx="5564338" cy="70788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Montserrat"/>
                <a:buNone/>
              </a:pPr>
              <a:r>
                <a:rPr b="0" i="0" lang="en" sz="3000" u="none" cap="none" strike="noStrike">
                  <a:solidFill>
                    <a:schemeClr val="dk1"/>
                  </a:solidFill>
                  <a:latin typeface="Montserrat"/>
                  <a:ea typeface="Montserrat"/>
                  <a:cs typeface="Montserrat"/>
                  <a:sym typeface="Montserrat"/>
                </a:rPr>
                <a:t>Agenda</a:t>
              </a:r>
              <a:endParaRPr sz="1100"/>
            </a:p>
          </p:txBody>
        </p:sp>
        <p:sp>
          <p:nvSpPr>
            <p:cNvPr id="1244" name="Google Shape;1244;p162"/>
            <p:cNvSpPr/>
            <p:nvPr/>
          </p:nvSpPr>
          <p:spPr>
            <a:xfrm flipH="1" rot="10800000">
              <a:off x="6505206" y="1876301"/>
              <a:ext cx="5239489" cy="67136"/>
            </a:xfrm>
            <a:prstGeom prst="rect">
              <a:avLst/>
            </a:prstGeom>
            <a:solidFill>
              <a:srgbClr val="7ECC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8DC63F"/>
                </a:solidFill>
                <a:latin typeface="Calibri"/>
                <a:ea typeface="Calibri"/>
                <a:cs typeface="Calibri"/>
                <a:sym typeface="Calibri"/>
              </a:endParaRPr>
            </a:p>
          </p:txBody>
        </p:sp>
      </p:grpSp>
      <p:pic>
        <p:nvPicPr>
          <p:cNvPr descr="group of individuals with different career histories" id="1245" name="Google Shape;1245;p162"/>
          <p:cNvPicPr preferRelativeResize="0"/>
          <p:nvPr/>
        </p:nvPicPr>
        <p:blipFill rotWithShape="1">
          <a:blip r:embed="rId3">
            <a:alphaModFix/>
          </a:blip>
          <a:srcRect b="0" l="0" r="0" t="0"/>
          <a:stretch/>
        </p:blipFill>
        <p:spPr>
          <a:xfrm>
            <a:off x="5176862" y="1797782"/>
            <a:ext cx="3420152" cy="156376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163"/>
          <p:cNvSpPr/>
          <p:nvPr/>
        </p:nvSpPr>
        <p:spPr>
          <a:xfrm>
            <a:off x="4629878" y="0"/>
            <a:ext cx="4514122"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descr="Slide Title holder" id="1251" name="Google Shape;1251;p163"/>
          <p:cNvGrpSpPr/>
          <p:nvPr/>
        </p:nvGrpSpPr>
        <p:grpSpPr>
          <a:xfrm>
            <a:off x="272662" y="404787"/>
            <a:ext cx="6797395" cy="581267"/>
            <a:chOff x="6402416" y="1168415"/>
            <a:chExt cx="5564338" cy="775022"/>
          </a:xfrm>
        </p:grpSpPr>
        <p:sp>
          <p:nvSpPr>
            <p:cNvPr id="1252" name="Google Shape;1252;p163"/>
            <p:cNvSpPr txBox="1"/>
            <p:nvPr/>
          </p:nvSpPr>
          <p:spPr>
            <a:xfrm>
              <a:off x="6402416" y="1168415"/>
              <a:ext cx="5564338" cy="70788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Calibri"/>
                <a:buNone/>
              </a:pPr>
              <a:r>
                <a:t/>
              </a:r>
              <a:endParaRPr b="0" i="0" sz="3000" u="none" cap="none" strike="noStrike">
                <a:solidFill>
                  <a:srgbClr val="FFFFFF"/>
                </a:solidFill>
                <a:latin typeface="Montserrat"/>
                <a:ea typeface="Montserrat"/>
                <a:cs typeface="Montserrat"/>
                <a:sym typeface="Montserrat"/>
              </a:endParaRPr>
            </a:p>
          </p:txBody>
        </p:sp>
        <p:sp>
          <p:nvSpPr>
            <p:cNvPr id="1253" name="Google Shape;1253;p163"/>
            <p:cNvSpPr/>
            <p:nvPr/>
          </p:nvSpPr>
          <p:spPr>
            <a:xfrm flipH="1" rot="10800000">
              <a:off x="6505206" y="1876301"/>
              <a:ext cx="5239489" cy="67136"/>
            </a:xfrm>
            <a:prstGeom prst="rect">
              <a:avLst/>
            </a:prstGeom>
            <a:solidFill>
              <a:srgbClr val="7ECC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8DC63F"/>
                </a:solidFill>
                <a:latin typeface="Calibri"/>
                <a:ea typeface="Calibri"/>
                <a:cs typeface="Calibri"/>
                <a:sym typeface="Calibri"/>
              </a:endParaRPr>
            </a:p>
          </p:txBody>
        </p:sp>
      </p:grpSp>
      <p:pic>
        <p:nvPicPr>
          <p:cNvPr descr="image of county map of Texas, divided by local workforce solutions board areas" id="1254" name="Google Shape;1254;p163"/>
          <p:cNvPicPr preferRelativeResize="0"/>
          <p:nvPr>
            <p:ph idx="1" type="body"/>
          </p:nvPr>
        </p:nvPicPr>
        <p:blipFill rotWithShape="1">
          <a:blip r:embed="rId3">
            <a:alphaModFix/>
          </a:blip>
          <a:srcRect b="0" l="0" r="0" t="0"/>
          <a:stretch/>
        </p:blipFill>
        <p:spPr>
          <a:xfrm>
            <a:off x="5632093" y="1462724"/>
            <a:ext cx="3420300" cy="2881800"/>
          </a:xfrm>
          <a:prstGeom prst="rect">
            <a:avLst/>
          </a:prstGeom>
          <a:noFill/>
          <a:ln>
            <a:noFill/>
          </a:ln>
        </p:spPr>
      </p:pic>
      <p:sp>
        <p:nvSpPr>
          <p:cNvPr id="1255" name="Google Shape;1255;p163"/>
          <p:cNvSpPr txBox="1"/>
          <p:nvPr/>
        </p:nvSpPr>
        <p:spPr>
          <a:xfrm>
            <a:off x="315975" y="1185400"/>
            <a:ext cx="5265600" cy="322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700" u="none" cap="none" strike="noStrike">
                <a:solidFill>
                  <a:schemeClr val="dk1"/>
                </a:solidFill>
                <a:latin typeface="Montserrat Medium"/>
                <a:ea typeface="Montserrat Medium"/>
                <a:cs typeface="Montserrat Medium"/>
                <a:sym typeface="Montserrat Medium"/>
              </a:rPr>
              <a:t>28 Local Board Areas / </a:t>
            </a:r>
            <a:r>
              <a:rPr lang="en" sz="1500">
                <a:solidFill>
                  <a:srgbClr val="F16038"/>
                </a:solidFill>
                <a:latin typeface="Montserrat Medium"/>
                <a:ea typeface="Montserrat Medium"/>
                <a:cs typeface="Montserrat Medium"/>
                <a:sym typeface="Montserrat Medium"/>
              </a:rPr>
              <a:t>28 khu vực ban địa phương</a:t>
            </a:r>
            <a:endParaRPr sz="800">
              <a:solidFill>
                <a:srgbClr val="F16038"/>
              </a:solidFill>
            </a:endParaRPr>
          </a:p>
          <a:p>
            <a:pPr indent="0" lvl="0" marL="0" marR="0" rtl="0" algn="l">
              <a:spcBef>
                <a:spcPts val="0"/>
              </a:spcBef>
              <a:spcAft>
                <a:spcPts val="0"/>
              </a:spcAft>
              <a:buNone/>
            </a:pPr>
            <a:r>
              <a:rPr lang="en" sz="1100" u="sng">
                <a:solidFill>
                  <a:srgbClr val="00B0F0"/>
                </a:solidFill>
                <a:latin typeface="Montserrat Medium"/>
                <a:ea typeface="Montserrat Medium"/>
                <a:cs typeface="Montserrat Medium"/>
                <a:sym typeface="Montserrat Medium"/>
                <a:hlinkClick r:id="rId4">
                  <a:extLst>
                    <a:ext uri="{A12FA001-AC4F-418D-AE19-62706E023703}">
                      <ahyp:hlinkClr val="tx"/>
                    </a:ext>
                  </a:extLst>
                </a:hlinkClick>
              </a:rPr>
              <a:t>https://twc.texas.gov/partners/workforce-development-boards-websites</a:t>
            </a:r>
            <a:endParaRPr sz="1100">
              <a:solidFill>
                <a:srgbClr val="00B0F0"/>
              </a:solidFill>
              <a:latin typeface="Montserrat Medium"/>
              <a:ea typeface="Montserrat Medium"/>
              <a:cs typeface="Montserrat Medium"/>
              <a:sym typeface="Montserrat Medium"/>
            </a:endParaRPr>
          </a:p>
          <a:p>
            <a:pPr indent="0" lvl="0" marL="0" marR="0" rtl="0" algn="l">
              <a:spcBef>
                <a:spcPts val="0"/>
              </a:spcBef>
              <a:spcAft>
                <a:spcPts val="0"/>
              </a:spcAft>
              <a:buNone/>
            </a:pPr>
            <a:r>
              <a:t/>
            </a:r>
            <a:endParaRPr>
              <a:solidFill>
                <a:schemeClr val="dk1"/>
              </a:solidFill>
              <a:latin typeface="Montserrat Medium"/>
              <a:ea typeface="Montserrat Medium"/>
              <a:cs typeface="Montserrat Medium"/>
              <a:sym typeface="Montserrat Medium"/>
            </a:endParaRPr>
          </a:p>
          <a:p>
            <a:pPr indent="0" lvl="0" marL="0" marR="0" rtl="0" algn="l">
              <a:spcBef>
                <a:spcPts val="0"/>
              </a:spcBef>
              <a:spcAft>
                <a:spcPts val="0"/>
              </a:spcAft>
              <a:buNone/>
            </a:pPr>
            <a:r>
              <a:rPr lang="en" sz="1600">
                <a:solidFill>
                  <a:schemeClr val="dk1"/>
                </a:solidFill>
                <a:latin typeface="Montserrat Medium"/>
                <a:ea typeface="Montserrat Medium"/>
                <a:cs typeface="Montserrat Medium"/>
                <a:sym typeface="Montserrat Medium"/>
              </a:rPr>
              <a:t>Nearly 200 local offices / </a:t>
            </a:r>
            <a:r>
              <a:rPr lang="en" sz="1200">
                <a:solidFill>
                  <a:srgbClr val="F16038"/>
                </a:solidFill>
                <a:latin typeface="Montserrat Medium"/>
                <a:ea typeface="Montserrat Medium"/>
                <a:cs typeface="Montserrat Medium"/>
                <a:sym typeface="Montserrat Medium"/>
              </a:rPr>
              <a:t>Gần 200 văn phòng địa phương</a:t>
            </a:r>
            <a:endParaRPr sz="500">
              <a:solidFill>
                <a:srgbClr val="F16038"/>
              </a:solidFill>
            </a:endParaRPr>
          </a:p>
          <a:p>
            <a:pPr indent="0" lvl="0" marL="0" marR="0" rtl="0" algn="l">
              <a:spcBef>
                <a:spcPts val="0"/>
              </a:spcBef>
              <a:spcAft>
                <a:spcPts val="0"/>
              </a:spcAft>
              <a:buNone/>
            </a:pPr>
            <a:r>
              <a:rPr lang="en" sz="1100" u="sng">
                <a:solidFill>
                  <a:srgbClr val="00B0F0"/>
                </a:solidFill>
                <a:latin typeface="Montserrat Medium"/>
                <a:ea typeface="Montserrat Medium"/>
                <a:cs typeface="Montserrat Medium"/>
                <a:sym typeface="Montserrat Medium"/>
                <a:hlinkClick r:id="rId5">
                  <a:extLst>
                    <a:ext uri="{A12FA001-AC4F-418D-AE19-62706E023703}">
                      <ahyp:hlinkClr val="tx"/>
                    </a:ext>
                  </a:extLst>
                </a:hlinkClick>
              </a:rPr>
              <a:t>https://twc.texas.gov/directory-workforce-solutions-offices-services</a:t>
            </a:r>
            <a:endParaRPr sz="1100">
              <a:solidFill>
                <a:srgbClr val="00B0F0"/>
              </a:solidFill>
              <a:latin typeface="Montserrat Medium"/>
              <a:ea typeface="Montserrat Medium"/>
              <a:cs typeface="Montserrat Medium"/>
              <a:sym typeface="Montserrat Medium"/>
            </a:endParaRPr>
          </a:p>
          <a:p>
            <a:pPr indent="0" lvl="0" marL="0" marR="0" rtl="0" algn="l">
              <a:spcBef>
                <a:spcPts val="0"/>
              </a:spcBef>
              <a:spcAft>
                <a:spcPts val="0"/>
              </a:spcAft>
              <a:buNone/>
            </a:pPr>
            <a:r>
              <a:t/>
            </a:r>
            <a:endParaRPr>
              <a:solidFill>
                <a:schemeClr val="dk1"/>
              </a:solidFill>
              <a:latin typeface="Montserrat Medium"/>
              <a:ea typeface="Montserrat Medium"/>
              <a:cs typeface="Montserrat Medium"/>
              <a:sym typeface="Montserrat Medium"/>
            </a:endParaRPr>
          </a:p>
          <a:p>
            <a:pPr indent="0" lvl="0" marL="0" marR="0" rtl="0" algn="l">
              <a:spcBef>
                <a:spcPts val="0"/>
              </a:spcBef>
              <a:spcAft>
                <a:spcPts val="0"/>
              </a:spcAft>
              <a:buNone/>
            </a:pPr>
            <a:r>
              <a:rPr lang="en">
                <a:solidFill>
                  <a:schemeClr val="dk1"/>
                </a:solidFill>
                <a:latin typeface="Montserrat Medium"/>
                <a:ea typeface="Montserrat Medium"/>
                <a:cs typeface="Montserrat Medium"/>
                <a:sym typeface="Montserrat Medium"/>
              </a:rPr>
              <a:t>Helpful staff assist with registration and orientations, resumé development, interview prep, job search, job fairs, and employer referral. </a:t>
            </a:r>
            <a:endParaRPr>
              <a:solidFill>
                <a:schemeClr val="dk1"/>
              </a:solidFill>
              <a:latin typeface="Montserrat Medium"/>
              <a:ea typeface="Montserrat Medium"/>
              <a:cs typeface="Montserrat Medium"/>
              <a:sym typeface="Montserrat Medium"/>
            </a:endParaRPr>
          </a:p>
          <a:p>
            <a:pPr indent="0" lvl="0" marL="0" marR="0" rtl="0" algn="l">
              <a:spcBef>
                <a:spcPts val="0"/>
              </a:spcBef>
              <a:spcAft>
                <a:spcPts val="0"/>
              </a:spcAft>
              <a:buNone/>
            </a:pPr>
            <a:r>
              <a:rPr lang="en">
                <a:solidFill>
                  <a:srgbClr val="F16038"/>
                </a:solidFill>
                <a:latin typeface="Montserrat Medium"/>
                <a:ea typeface="Montserrat Medium"/>
                <a:cs typeface="Montserrat Medium"/>
                <a:sym typeface="Montserrat Medium"/>
              </a:rPr>
              <a:t>Nhân viên hữu ích hỗ trợ đăng ký và định hướng, phát triển sơ yếu lý lịch, chuẩn bị phỏng vấn, tìm kiếm việc làm, hội chợ việc làm và giới thiệu nhà tuyển dụng</a:t>
            </a:r>
            <a:r>
              <a:rPr lang="en">
                <a:solidFill>
                  <a:srgbClr val="F16038"/>
                </a:solidFill>
                <a:latin typeface="Montserrat Medium"/>
                <a:ea typeface="Montserrat Medium"/>
                <a:cs typeface="Montserrat Medium"/>
                <a:sym typeface="Montserrat Medium"/>
              </a:rPr>
              <a:t>.</a:t>
            </a:r>
            <a:endParaRPr sz="700">
              <a:solidFill>
                <a:srgbClr val="F16038"/>
              </a:solidFill>
            </a:endParaRPr>
          </a:p>
          <a:p>
            <a:pPr indent="0" lvl="0" marL="0" marR="0" rtl="0" algn="l">
              <a:spcBef>
                <a:spcPts val="0"/>
              </a:spcBef>
              <a:spcAft>
                <a:spcPts val="0"/>
              </a:spcAft>
              <a:buNone/>
            </a:pPr>
            <a:r>
              <a:t/>
            </a:r>
            <a:endParaRPr i="1">
              <a:solidFill>
                <a:schemeClr val="dk1"/>
              </a:solidFill>
              <a:latin typeface="Montserrat Medium"/>
              <a:ea typeface="Montserrat Medium"/>
              <a:cs typeface="Montserrat Medium"/>
              <a:sym typeface="Montserrat Medium"/>
            </a:endParaRPr>
          </a:p>
          <a:p>
            <a:pPr indent="0" lvl="0" marL="0" marR="0" rtl="0" algn="l">
              <a:spcBef>
                <a:spcPts val="0"/>
              </a:spcBef>
              <a:spcAft>
                <a:spcPts val="0"/>
              </a:spcAft>
              <a:buNone/>
            </a:pPr>
            <a:r>
              <a:rPr i="1" lang="en" sz="1200">
                <a:solidFill>
                  <a:schemeClr val="dk1"/>
                </a:solidFill>
                <a:latin typeface="Montserrat Medium"/>
                <a:ea typeface="Montserrat Medium"/>
                <a:cs typeface="Montserrat Medium"/>
                <a:sym typeface="Montserrat Medium"/>
              </a:rPr>
              <a:t>Training assistance</a:t>
            </a:r>
            <a:r>
              <a:rPr i="1" lang="en" sz="1200">
                <a:latin typeface="Montserrat Medium"/>
                <a:ea typeface="Montserrat Medium"/>
                <a:cs typeface="Montserrat Medium"/>
                <a:sym typeface="Montserrat Medium"/>
              </a:rPr>
              <a:t> may be available for qualified individuals.  </a:t>
            </a:r>
            <a:endParaRPr i="1" sz="1200">
              <a:latin typeface="Montserrat Medium"/>
              <a:ea typeface="Montserrat Medium"/>
              <a:cs typeface="Montserrat Medium"/>
              <a:sym typeface="Montserrat Medium"/>
            </a:endParaRPr>
          </a:p>
          <a:p>
            <a:pPr indent="0" lvl="0" marL="0" marR="0" rtl="0" algn="l">
              <a:spcBef>
                <a:spcPts val="0"/>
              </a:spcBef>
              <a:spcAft>
                <a:spcPts val="0"/>
              </a:spcAft>
              <a:buNone/>
            </a:pPr>
            <a:r>
              <a:rPr i="1" lang="en" sz="1200">
                <a:solidFill>
                  <a:srgbClr val="F16038"/>
                </a:solidFill>
                <a:latin typeface="Montserrat Medium"/>
                <a:ea typeface="Montserrat Medium"/>
                <a:cs typeface="Montserrat Medium"/>
                <a:sym typeface="Montserrat Medium"/>
              </a:rPr>
              <a:t>Hỗ trợ đào tạo có thể có sẵn cho các cá nhân đủ điều kiện.</a:t>
            </a:r>
            <a:endParaRPr i="1" sz="1600">
              <a:latin typeface="Montserrat Medium"/>
              <a:ea typeface="Montserrat Medium"/>
              <a:cs typeface="Montserrat Medium"/>
              <a:sym typeface="Montserrat Medium"/>
            </a:endParaRPr>
          </a:p>
        </p:txBody>
      </p:sp>
      <p:sp>
        <p:nvSpPr>
          <p:cNvPr id="1256" name="Google Shape;1256;p163"/>
          <p:cNvSpPr txBox="1"/>
          <p:nvPr/>
        </p:nvSpPr>
        <p:spPr>
          <a:xfrm>
            <a:off x="272650" y="319825"/>
            <a:ext cx="71970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3000" u="none" cap="none" strike="noStrike">
                <a:solidFill>
                  <a:schemeClr val="dk1"/>
                </a:solidFill>
                <a:latin typeface="Montserrat"/>
                <a:ea typeface="Montserrat"/>
                <a:cs typeface="Montserrat"/>
                <a:sym typeface="Montserrat"/>
              </a:rPr>
              <a:t>Local </a:t>
            </a:r>
            <a:r>
              <a:rPr b="0" i="0" lang="en" sz="3300" u="none" cap="none" strike="noStrike">
                <a:solidFill>
                  <a:schemeClr val="dk1"/>
                </a:solidFill>
                <a:latin typeface="Montserrat"/>
                <a:ea typeface="Montserrat"/>
                <a:cs typeface="Montserrat"/>
                <a:sym typeface="Montserrat"/>
              </a:rPr>
              <a:t>Offices / </a:t>
            </a:r>
            <a:r>
              <a:rPr b="0" i="0" lang="en" sz="3300" u="none" cap="none" strike="noStrike">
                <a:solidFill>
                  <a:srgbClr val="F16038"/>
                </a:solidFill>
                <a:latin typeface="Montserrat"/>
                <a:ea typeface="Montserrat"/>
                <a:cs typeface="Montserrat"/>
                <a:sym typeface="Montserrat"/>
              </a:rPr>
              <a:t>Oficinas locales</a:t>
            </a:r>
            <a:endParaRPr sz="1200">
              <a:solidFill>
                <a:srgbClr val="F16038"/>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64"/>
          <p:cNvSpPr/>
          <p:nvPr/>
        </p:nvSpPr>
        <p:spPr>
          <a:xfrm>
            <a:off x="4629878" y="0"/>
            <a:ext cx="4514122"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62" name="Google Shape;1262;p164"/>
          <p:cNvSpPr txBox="1"/>
          <p:nvPr>
            <p:ph type="title"/>
          </p:nvPr>
        </p:nvSpPr>
        <p:spPr>
          <a:xfrm>
            <a:off x="315967" y="1138822"/>
            <a:ext cx="3929617" cy="2881680"/>
          </a:xfrm>
          <a:prstGeom prst="rect">
            <a:avLst/>
          </a:prstGeom>
          <a:noFill/>
          <a:ln>
            <a:noFill/>
          </a:ln>
        </p:spPr>
        <p:txBody>
          <a:bodyPr anchorCtr="0" anchor="b" bIns="34275" lIns="68575" spcFirstLastPara="1" rIns="68575" wrap="square" tIns="34275">
            <a:normAutofit/>
          </a:bodyPr>
          <a:lstStyle/>
          <a:p>
            <a:pPr indent="0" lvl="0" marL="0" marR="0" rtl="0" algn="l">
              <a:lnSpc>
                <a:spcPct val="100000"/>
              </a:lnSpc>
              <a:spcBef>
                <a:spcPts val="0"/>
              </a:spcBef>
              <a:spcAft>
                <a:spcPts val="0"/>
              </a:spcAft>
              <a:buClr>
                <a:srgbClr val="000000"/>
              </a:buClr>
              <a:buSzPts val="1800"/>
              <a:buFont typeface="Calibri"/>
              <a:buNone/>
            </a:pPr>
            <a:br>
              <a:rPr b="0" i="0" lang="en" sz="1800" u="none" cap="none" strike="noStrike">
                <a:solidFill>
                  <a:srgbClr val="000000"/>
                </a:solidFill>
                <a:latin typeface="Calibri"/>
                <a:ea typeface="Calibri"/>
                <a:cs typeface="Calibri"/>
                <a:sym typeface="Calibri"/>
              </a:rPr>
            </a:br>
            <a:endParaRPr b="0" i="0" sz="1400" u="none" cap="none" strike="noStrike"/>
          </a:p>
        </p:txBody>
      </p:sp>
      <p:grpSp>
        <p:nvGrpSpPr>
          <p:cNvPr descr="Slide Title holder" id="1263" name="Google Shape;1263;p164"/>
          <p:cNvGrpSpPr/>
          <p:nvPr/>
        </p:nvGrpSpPr>
        <p:grpSpPr>
          <a:xfrm>
            <a:off x="212529" y="404737"/>
            <a:ext cx="7463447" cy="581267"/>
            <a:chOff x="6402416" y="1168415"/>
            <a:chExt cx="5564338" cy="775022"/>
          </a:xfrm>
        </p:grpSpPr>
        <p:sp>
          <p:nvSpPr>
            <p:cNvPr id="1264" name="Google Shape;1264;p164"/>
            <p:cNvSpPr txBox="1"/>
            <p:nvPr/>
          </p:nvSpPr>
          <p:spPr>
            <a:xfrm>
              <a:off x="6402416" y="1168415"/>
              <a:ext cx="5564338" cy="70788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Calibri"/>
                <a:buNone/>
              </a:pPr>
              <a:r>
                <a:t/>
              </a:r>
              <a:endParaRPr i="0" sz="3000" u="none" cap="none" strike="noStrike">
                <a:solidFill>
                  <a:srgbClr val="FFFFFF"/>
                </a:solidFill>
                <a:latin typeface="Montserrat"/>
                <a:ea typeface="Montserrat"/>
                <a:cs typeface="Montserrat"/>
                <a:sym typeface="Montserrat"/>
              </a:endParaRPr>
            </a:p>
          </p:txBody>
        </p:sp>
        <p:sp>
          <p:nvSpPr>
            <p:cNvPr id="1265" name="Google Shape;1265;p164"/>
            <p:cNvSpPr/>
            <p:nvPr/>
          </p:nvSpPr>
          <p:spPr>
            <a:xfrm flipH="1" rot="10800000">
              <a:off x="6505206" y="1876301"/>
              <a:ext cx="5239489" cy="67136"/>
            </a:xfrm>
            <a:prstGeom prst="rect">
              <a:avLst/>
            </a:prstGeom>
            <a:solidFill>
              <a:srgbClr val="7ECC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8DC63F"/>
                </a:solidFill>
                <a:latin typeface="Calibri"/>
                <a:ea typeface="Calibri"/>
                <a:cs typeface="Calibri"/>
                <a:sym typeface="Calibri"/>
              </a:endParaRPr>
            </a:p>
          </p:txBody>
        </p:sp>
      </p:grpSp>
      <p:sp>
        <p:nvSpPr>
          <p:cNvPr id="1266" name="Google Shape;1266;p164"/>
          <p:cNvSpPr txBox="1"/>
          <p:nvPr/>
        </p:nvSpPr>
        <p:spPr>
          <a:xfrm>
            <a:off x="287496" y="252100"/>
            <a:ext cx="75885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3000" u="none" cap="none" strike="noStrike">
                <a:solidFill>
                  <a:schemeClr val="dk1"/>
                </a:solidFill>
                <a:latin typeface="Montserrat"/>
                <a:ea typeface="Montserrat"/>
                <a:cs typeface="Montserrat"/>
                <a:sym typeface="Montserrat"/>
              </a:rPr>
              <a:t>Service Priority /</a:t>
            </a:r>
            <a:r>
              <a:rPr b="0" i="0" lang="en" sz="3000" u="none" cap="none" strike="noStrike">
                <a:solidFill>
                  <a:srgbClr val="F16038"/>
                </a:solidFill>
                <a:latin typeface="Montserrat"/>
                <a:ea typeface="Montserrat"/>
                <a:cs typeface="Montserrat"/>
                <a:sym typeface="Montserrat"/>
              </a:rPr>
              <a:t> </a:t>
            </a:r>
            <a:r>
              <a:rPr lang="en" sz="3000">
                <a:solidFill>
                  <a:srgbClr val="F16038"/>
                </a:solidFill>
                <a:latin typeface="Montserrat"/>
                <a:ea typeface="Montserrat"/>
                <a:cs typeface="Montserrat"/>
                <a:sym typeface="Montserrat"/>
              </a:rPr>
              <a:t>Ưu tiên dịch vụ</a:t>
            </a:r>
            <a:endParaRPr sz="3000">
              <a:solidFill>
                <a:srgbClr val="F16038"/>
              </a:solidFill>
              <a:latin typeface="Montserrat"/>
              <a:ea typeface="Montserrat"/>
              <a:cs typeface="Montserrat"/>
              <a:sym typeface="Montserrat"/>
            </a:endParaRPr>
          </a:p>
        </p:txBody>
      </p:sp>
      <p:sp>
        <p:nvSpPr>
          <p:cNvPr id="1267" name="Google Shape;1267;p164"/>
          <p:cNvSpPr txBox="1"/>
          <p:nvPr/>
        </p:nvSpPr>
        <p:spPr>
          <a:xfrm>
            <a:off x="325002" y="1220475"/>
            <a:ext cx="4668900" cy="3547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Montserrat Medium"/>
              <a:buNone/>
            </a:pPr>
            <a:r>
              <a:rPr b="0" i="0" lang="en" sz="2000" u="none" cap="none" strike="noStrike">
                <a:solidFill>
                  <a:schemeClr val="dk1"/>
                </a:solidFill>
                <a:latin typeface="Montserrat Medium"/>
                <a:ea typeface="Montserrat Medium"/>
                <a:cs typeface="Montserrat Medium"/>
                <a:sym typeface="Montserrat Medium"/>
              </a:rPr>
              <a:t>Veterans, including qualified spouses, receive priority for services under workforce programs. </a:t>
            </a:r>
            <a:endParaRPr sz="2000">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r>
              <a:rPr lang="en" sz="2000">
                <a:solidFill>
                  <a:srgbClr val="F16038"/>
                </a:solidFill>
                <a:latin typeface="Montserrat Medium"/>
                <a:ea typeface="Montserrat Medium"/>
                <a:cs typeface="Montserrat Medium"/>
                <a:sym typeface="Montserrat Medium"/>
              </a:rPr>
              <a:t>Các cựu chiến binh, bao gồm vợ/chồng đủ tiêu chuẩn, được ưu tiên nhận các dịch vụ theo các chương trình lực lượng lao động.</a:t>
            </a:r>
            <a:endParaRPr sz="1300">
              <a:solidFill>
                <a:srgbClr val="F16038"/>
              </a:solidFill>
            </a:endParaRPr>
          </a:p>
          <a:p>
            <a:pPr indent="0" lvl="0" marL="0" marR="0" rtl="0" algn="l">
              <a:lnSpc>
                <a:spcPct val="100000"/>
              </a:lnSpc>
              <a:spcBef>
                <a:spcPts val="0"/>
              </a:spcBef>
              <a:spcAft>
                <a:spcPts val="0"/>
              </a:spcAft>
              <a:buClr>
                <a:schemeClr val="dk1"/>
              </a:buClr>
              <a:buSzPts val="1800"/>
              <a:buFont typeface="Calibri"/>
              <a:buNone/>
            </a:pPr>
            <a:r>
              <a:t/>
            </a:r>
            <a:endParaRPr b="0" i="1" sz="18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r>
              <a:rPr b="0" i="1" lang="en" sz="1600" u="none" cap="none" strike="noStrike">
                <a:solidFill>
                  <a:schemeClr val="dk1"/>
                </a:solidFill>
                <a:latin typeface="Montserrat Medium"/>
                <a:ea typeface="Montserrat Medium"/>
                <a:cs typeface="Montserrat Medium"/>
                <a:sym typeface="Montserrat Medium"/>
              </a:rPr>
              <a:t>Foster Youth are prioritized after Veterans. </a:t>
            </a:r>
            <a:endParaRPr i="1" sz="1600">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r>
              <a:rPr i="1" lang="en" sz="1600">
                <a:solidFill>
                  <a:srgbClr val="F16038"/>
                </a:solidFill>
                <a:latin typeface="Montserrat Medium"/>
                <a:ea typeface="Montserrat Medium"/>
                <a:cs typeface="Montserrat Medium"/>
                <a:sym typeface="Montserrat Medium"/>
              </a:rPr>
              <a:t>Thanh thiếu niên trong chương trình nhận nuôi được ưu tiên sau Cựu chiến binh</a:t>
            </a:r>
            <a:r>
              <a:rPr b="0" i="1" lang="en" sz="1600" u="none" cap="none" strike="noStrike">
                <a:solidFill>
                  <a:srgbClr val="F16038"/>
                </a:solidFill>
                <a:latin typeface="Montserrat Medium"/>
                <a:ea typeface="Montserrat Medium"/>
                <a:cs typeface="Montserrat Medium"/>
                <a:sym typeface="Montserrat Medium"/>
              </a:rPr>
              <a:t>.</a:t>
            </a:r>
            <a:endParaRPr sz="900">
              <a:solidFill>
                <a:srgbClr val="F16038"/>
              </a:solidFill>
            </a:endParaRPr>
          </a:p>
        </p:txBody>
      </p:sp>
      <p:pic>
        <p:nvPicPr>
          <p:cNvPr descr="We Hire Vets logo/sticker" id="1268" name="Google Shape;1268;p164"/>
          <p:cNvPicPr preferRelativeResize="0"/>
          <p:nvPr/>
        </p:nvPicPr>
        <p:blipFill rotWithShape="1">
          <a:blip r:embed="rId3">
            <a:alphaModFix/>
          </a:blip>
          <a:srcRect b="0" l="0" r="0" t="0"/>
          <a:stretch/>
        </p:blipFill>
        <p:spPr>
          <a:xfrm>
            <a:off x="4774763" y="1164000"/>
            <a:ext cx="3929606" cy="334260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65"/>
          <p:cNvSpPr txBox="1"/>
          <p:nvPr/>
        </p:nvSpPr>
        <p:spPr>
          <a:xfrm>
            <a:off x="407400" y="1031525"/>
            <a:ext cx="8584200" cy="43689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1800"/>
              <a:buFont typeface="Montserrat Medium"/>
              <a:buNone/>
            </a:pPr>
            <a:r>
              <a:rPr i="1" lang="en" sz="1800">
                <a:solidFill>
                  <a:schemeClr val="lt1"/>
                </a:solidFill>
                <a:latin typeface="Montserrat Medium"/>
                <a:ea typeface="Montserrat Medium"/>
                <a:cs typeface="Montserrat Medium"/>
                <a:sym typeface="Montserrat Medium"/>
              </a:rPr>
              <a:t>To increase access to employment, education, training and support.</a:t>
            </a:r>
            <a:endParaRPr sz="1100"/>
          </a:p>
          <a:p>
            <a:pPr indent="0" lvl="0" marL="76200" marR="0" rtl="0" algn="l">
              <a:spcBef>
                <a:spcPts val="0"/>
              </a:spcBef>
              <a:spcAft>
                <a:spcPts val="0"/>
              </a:spcAft>
              <a:buClr>
                <a:schemeClr val="lt1"/>
              </a:buClr>
              <a:buSzPts val="1800"/>
              <a:buFont typeface="Montserrat Medium"/>
              <a:buNone/>
            </a:pPr>
            <a:r>
              <a:rPr i="1" lang="en" sz="1800">
                <a:solidFill>
                  <a:schemeClr val="lt1"/>
                </a:solidFill>
                <a:latin typeface="Montserrat Medium"/>
                <a:ea typeface="Montserrat Medium"/>
                <a:cs typeface="Montserrat Medium"/>
                <a:sym typeface="Montserrat Medium"/>
              </a:rPr>
              <a:t>Support attainment of family-sustaining wages.</a:t>
            </a:r>
            <a:endParaRPr i="1" sz="1800">
              <a:solidFill>
                <a:schemeClr val="lt1"/>
              </a:solidFill>
              <a:latin typeface="Montserrat Medium"/>
              <a:ea typeface="Montserrat Medium"/>
              <a:cs typeface="Montserrat Medium"/>
              <a:sym typeface="Montserrat Medium"/>
            </a:endParaRPr>
          </a:p>
          <a:p>
            <a:pPr indent="0" lvl="0" marL="76200" marR="0" rtl="0" algn="l">
              <a:spcBef>
                <a:spcPts val="0"/>
              </a:spcBef>
              <a:spcAft>
                <a:spcPts val="0"/>
              </a:spcAft>
              <a:buClr>
                <a:schemeClr val="dk1"/>
              </a:buClr>
              <a:buSzPts val="1100"/>
              <a:buFont typeface="Arial"/>
              <a:buNone/>
            </a:pPr>
            <a:r>
              <a:rPr i="1" lang="en" sz="1800">
                <a:solidFill>
                  <a:srgbClr val="F08B54"/>
                </a:solidFill>
                <a:latin typeface="Montserrat Medium"/>
                <a:ea typeface="Montserrat Medium"/>
                <a:cs typeface="Montserrat Medium"/>
                <a:sym typeface="Montserrat Medium"/>
              </a:rPr>
              <a:t>Tăng khả năng tiếp cận việc làm, giáo dục, đào tạo và hỗ trợ.</a:t>
            </a:r>
            <a:endParaRPr i="1" sz="1800">
              <a:solidFill>
                <a:srgbClr val="F08B54"/>
              </a:solidFill>
              <a:latin typeface="Montserrat Medium"/>
              <a:ea typeface="Montserrat Medium"/>
              <a:cs typeface="Montserrat Medium"/>
              <a:sym typeface="Montserrat Medium"/>
            </a:endParaRPr>
          </a:p>
          <a:p>
            <a:pPr indent="0" lvl="0" marL="76200" marR="0" rtl="0" algn="l">
              <a:spcBef>
                <a:spcPts val="0"/>
              </a:spcBef>
              <a:spcAft>
                <a:spcPts val="0"/>
              </a:spcAft>
              <a:buClr>
                <a:schemeClr val="dk1"/>
              </a:buClr>
              <a:buSzPts val="1100"/>
              <a:buFont typeface="Arial"/>
              <a:buNone/>
            </a:pPr>
            <a:r>
              <a:rPr i="1" lang="en" sz="1800">
                <a:solidFill>
                  <a:srgbClr val="F08B54"/>
                </a:solidFill>
                <a:latin typeface="Montserrat Medium"/>
                <a:ea typeface="Montserrat Medium"/>
                <a:cs typeface="Montserrat Medium"/>
                <a:sym typeface="Montserrat Medium"/>
              </a:rPr>
              <a:t>Hỗ trợ đạt được mức lương đủ nuôi gia đình.</a:t>
            </a:r>
            <a:endParaRPr i="1" sz="1800">
              <a:solidFill>
                <a:srgbClr val="F08B54"/>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chemeClr val="dk1"/>
              </a:buClr>
              <a:buSzPts val="1800"/>
              <a:buFont typeface="Calibri"/>
              <a:buNone/>
            </a:pPr>
            <a:r>
              <a:t/>
            </a:r>
            <a:endParaRPr b="1" sz="900">
              <a:solidFill>
                <a:schemeClr val="lt1"/>
              </a:solidFill>
              <a:latin typeface="Montserrat Medium"/>
              <a:ea typeface="Montserrat Medium"/>
              <a:cs typeface="Montserrat Medium"/>
              <a:sym typeface="Montserrat Medium"/>
            </a:endParaRPr>
          </a:p>
          <a:p>
            <a:pPr indent="0" lvl="0" marL="76200" marR="0" rtl="0" algn="l">
              <a:lnSpc>
                <a:spcPct val="150000"/>
              </a:lnSpc>
              <a:spcBef>
                <a:spcPts val="0"/>
              </a:spcBef>
              <a:spcAft>
                <a:spcPts val="0"/>
              </a:spcAft>
              <a:buClr>
                <a:schemeClr val="lt1"/>
              </a:buClr>
              <a:buSzPts val="1800"/>
              <a:buFont typeface="Montserrat Medium"/>
              <a:buNone/>
            </a:pPr>
            <a:r>
              <a:t/>
            </a:r>
            <a:endParaRPr b="1" sz="1800">
              <a:solidFill>
                <a:srgbClr val="F08B54"/>
              </a:solidFill>
              <a:latin typeface="Montserrat Medium"/>
              <a:ea typeface="Montserrat Medium"/>
              <a:cs typeface="Montserrat Medium"/>
              <a:sym typeface="Montserrat Medium"/>
            </a:endParaRPr>
          </a:p>
          <a:p>
            <a:pPr indent="0" lvl="0" marL="76200" marR="0" rtl="0" algn="l">
              <a:lnSpc>
                <a:spcPct val="150000"/>
              </a:lnSpc>
              <a:spcBef>
                <a:spcPts val="0"/>
              </a:spcBef>
              <a:spcAft>
                <a:spcPts val="0"/>
              </a:spcAft>
              <a:buClr>
                <a:srgbClr val="00B0F0"/>
              </a:buClr>
              <a:buSzPts val="1400"/>
              <a:buFont typeface="Montserrat Medium"/>
              <a:buNone/>
            </a:pPr>
            <a:r>
              <a:rPr lang="en" u="sng">
                <a:solidFill>
                  <a:srgbClr val="00B0F0"/>
                </a:solidFill>
                <a:latin typeface="Montserrat Medium"/>
                <a:ea typeface="Montserrat Medium"/>
                <a:cs typeface="Montserrat Medium"/>
                <a:sym typeface="Montserrat Medium"/>
                <a:hlinkClick r:id="rId3">
                  <a:extLst>
                    <a:ext uri="{A12FA001-AC4F-418D-AE19-62706E023703}">
                      <ahyp:hlinkClr val="tx"/>
                    </a:ext>
                  </a:extLst>
                </a:hlinkClick>
              </a:rPr>
              <a:t>https://twc.texas.gov/partners/workforce-innovation-opportunity-act-wioa</a:t>
            </a:r>
            <a:endParaRPr>
              <a:solidFill>
                <a:srgbClr val="00B0F0"/>
              </a:solidFill>
              <a:latin typeface="Montserrat Medium"/>
              <a:ea typeface="Montserrat Medium"/>
              <a:cs typeface="Montserrat Medium"/>
              <a:sym typeface="Montserrat Medium"/>
            </a:endParaRPr>
          </a:p>
          <a:p>
            <a:pPr indent="-266700" lvl="0" marL="342900" marR="0" rtl="0" algn="l">
              <a:spcBef>
                <a:spcPts val="0"/>
              </a:spcBef>
              <a:spcAft>
                <a:spcPts val="0"/>
              </a:spcAft>
              <a:buClr>
                <a:schemeClr val="lt1"/>
              </a:buClr>
              <a:buSzPts val="1800"/>
              <a:buFont typeface="Arial"/>
              <a:buChar char="•"/>
            </a:pPr>
            <a:r>
              <a:rPr lang="en" sz="1800">
                <a:solidFill>
                  <a:schemeClr val="lt1"/>
                </a:solidFill>
                <a:latin typeface="Montserrat Medium"/>
                <a:ea typeface="Montserrat Medium"/>
                <a:cs typeface="Montserrat Medium"/>
                <a:sym typeface="Montserrat Medium"/>
              </a:rPr>
              <a:t>Youth, adults, and dislocated workers </a:t>
            </a:r>
            <a:endParaRPr sz="18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800">
                <a:solidFill>
                  <a:srgbClr val="F08B54"/>
                </a:solidFill>
                <a:latin typeface="Montserrat Medium"/>
                <a:ea typeface="Montserrat Medium"/>
                <a:cs typeface="Montserrat Medium"/>
                <a:sym typeface="Montserrat Medium"/>
              </a:rPr>
              <a:t>Thanh niên, người lớn và người lao động bị mất việc làm</a:t>
            </a:r>
            <a:endParaRPr sz="1800">
              <a:solidFill>
                <a:srgbClr val="F08B54"/>
              </a:solidFill>
              <a:latin typeface="Montserrat Medium"/>
              <a:ea typeface="Montserrat Medium"/>
              <a:cs typeface="Montserrat Medium"/>
              <a:sym typeface="Montserrat Medium"/>
            </a:endParaRPr>
          </a:p>
          <a:p>
            <a:pPr indent="-266700" lvl="0" marL="342900" marR="0" rtl="0" algn="l">
              <a:spcBef>
                <a:spcPts val="500"/>
              </a:spcBef>
              <a:spcAft>
                <a:spcPts val="0"/>
              </a:spcAft>
              <a:buClr>
                <a:schemeClr val="lt1"/>
              </a:buClr>
              <a:buSzPts val="1800"/>
              <a:buFont typeface="Arial"/>
              <a:buChar char="•"/>
            </a:pPr>
            <a:r>
              <a:rPr lang="en" sz="1800">
                <a:solidFill>
                  <a:schemeClr val="lt1"/>
                </a:solidFill>
                <a:latin typeface="Montserrat Medium"/>
                <a:ea typeface="Montserrat Medium"/>
                <a:cs typeface="Montserrat Medium"/>
                <a:sym typeface="Montserrat Medium"/>
              </a:rPr>
              <a:t>Eligibility-based </a:t>
            </a:r>
            <a:endParaRPr sz="1800">
              <a:solidFill>
                <a:schemeClr val="lt1"/>
              </a:solidFill>
              <a:latin typeface="Montserrat Medium"/>
              <a:ea typeface="Montserrat Medium"/>
              <a:cs typeface="Montserrat Medium"/>
              <a:sym typeface="Montserrat Medium"/>
            </a:endParaRPr>
          </a:p>
          <a:p>
            <a:pPr indent="0" lvl="0" marL="342900" marR="0" rtl="0" algn="l">
              <a:spcBef>
                <a:spcPts val="500"/>
              </a:spcBef>
              <a:spcAft>
                <a:spcPts val="0"/>
              </a:spcAft>
              <a:buNone/>
            </a:pPr>
            <a:r>
              <a:rPr lang="en" sz="1800">
                <a:solidFill>
                  <a:srgbClr val="F08B54"/>
                </a:solidFill>
                <a:latin typeface="Montserrat Medium"/>
                <a:ea typeface="Montserrat Medium"/>
                <a:cs typeface="Montserrat Medium"/>
                <a:sym typeface="Montserrat Medium"/>
              </a:rPr>
              <a:t>Dựa trên tính đủ điều kiện</a:t>
            </a:r>
            <a:endParaRPr sz="1800">
              <a:solidFill>
                <a:srgbClr val="F08B54"/>
              </a:solidFill>
              <a:latin typeface="Montserrat Medium"/>
              <a:ea typeface="Montserrat Medium"/>
              <a:cs typeface="Montserrat Medium"/>
              <a:sym typeface="Montserrat Medium"/>
            </a:endParaRPr>
          </a:p>
          <a:p>
            <a:pPr indent="-266700" lvl="0" marL="342900" marR="0" rtl="0" algn="l">
              <a:spcBef>
                <a:spcPts val="500"/>
              </a:spcBef>
              <a:spcAft>
                <a:spcPts val="0"/>
              </a:spcAft>
              <a:buClr>
                <a:schemeClr val="lt1"/>
              </a:buClr>
              <a:buSzPts val="1800"/>
              <a:buFont typeface="Arial"/>
              <a:buChar char="•"/>
            </a:pPr>
            <a:r>
              <a:rPr lang="en" sz="1800">
                <a:solidFill>
                  <a:schemeClr val="lt1"/>
                </a:solidFill>
                <a:latin typeface="Montserrat Medium"/>
                <a:ea typeface="Montserrat Medium"/>
                <a:cs typeface="Montserrat Medium"/>
                <a:sym typeface="Montserrat Medium"/>
              </a:rPr>
              <a:t>Services - Career, training, and support services</a:t>
            </a:r>
            <a:endParaRPr sz="1800">
              <a:solidFill>
                <a:schemeClr val="lt1"/>
              </a:solidFill>
              <a:latin typeface="Montserrat Medium"/>
              <a:ea typeface="Montserrat Medium"/>
              <a:cs typeface="Montserrat Medium"/>
              <a:sym typeface="Montserrat Medium"/>
            </a:endParaRPr>
          </a:p>
          <a:p>
            <a:pPr indent="-114300" lvl="0" marL="457200" marR="0" rtl="0" algn="l">
              <a:spcBef>
                <a:spcPts val="500"/>
              </a:spcBef>
              <a:spcAft>
                <a:spcPts val="0"/>
              </a:spcAft>
              <a:buNone/>
            </a:pPr>
            <a:r>
              <a:rPr lang="en" sz="1800">
                <a:solidFill>
                  <a:srgbClr val="F08B54"/>
                </a:solidFill>
                <a:latin typeface="Montserrat Medium"/>
                <a:ea typeface="Montserrat Medium"/>
                <a:cs typeface="Montserrat Medium"/>
                <a:sym typeface="Montserrat Medium"/>
              </a:rPr>
              <a:t>Dịch vụ - Các dịch vụ nghề nghiệp, đào tạo và hỗ trợ</a:t>
            </a:r>
            <a:endParaRPr sz="1800">
              <a:solidFill>
                <a:srgbClr val="F08B54"/>
              </a:solidFill>
              <a:latin typeface="Montserrat Medium"/>
              <a:ea typeface="Montserrat Medium"/>
              <a:cs typeface="Montserrat Medium"/>
              <a:sym typeface="Montserrat Medium"/>
            </a:endParaRPr>
          </a:p>
          <a:p>
            <a:pPr indent="-114300" lvl="0" marL="457200" marR="0" rtl="0" algn="l">
              <a:spcBef>
                <a:spcPts val="500"/>
              </a:spcBef>
              <a:spcAft>
                <a:spcPts val="0"/>
              </a:spcAft>
              <a:buNone/>
            </a:pPr>
            <a:r>
              <a:t/>
            </a:r>
            <a:endParaRPr sz="1700">
              <a:solidFill>
                <a:srgbClr val="F08B54"/>
              </a:solidFill>
              <a:latin typeface="Montserrat Medium"/>
              <a:ea typeface="Montserrat Medium"/>
              <a:cs typeface="Montserrat Medium"/>
              <a:sym typeface="Montserrat Medium"/>
            </a:endParaRPr>
          </a:p>
        </p:txBody>
      </p:sp>
      <p:sp>
        <p:nvSpPr>
          <p:cNvPr id="1274" name="Google Shape;1274;p165"/>
          <p:cNvSpPr txBox="1"/>
          <p:nvPr>
            <p:ph type="title"/>
          </p:nvPr>
        </p:nvSpPr>
        <p:spPr>
          <a:xfrm>
            <a:off x="95250" y="153425"/>
            <a:ext cx="8896500" cy="878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Montserrat"/>
              <a:buNone/>
            </a:pPr>
            <a:r>
              <a:rPr b="1" lang="en">
                <a:solidFill>
                  <a:schemeClr val="lt1"/>
                </a:solidFill>
              </a:rPr>
              <a:t>Workforce Innovation &amp; Opportunity Act</a:t>
            </a:r>
            <a:r>
              <a:rPr b="1" lang="en"/>
              <a:t> </a:t>
            </a:r>
            <a:r>
              <a:rPr b="1" lang="en">
                <a:solidFill>
                  <a:schemeClr val="lt1"/>
                </a:solidFill>
              </a:rPr>
              <a:t>(WIOA)</a:t>
            </a:r>
            <a:endParaRPr b="1">
              <a:solidFill>
                <a:schemeClr val="lt1"/>
              </a:solidFill>
            </a:endParaRPr>
          </a:p>
          <a:p>
            <a:pPr indent="0" lvl="0" marL="0" rtl="0" algn="l">
              <a:lnSpc>
                <a:spcPct val="90000"/>
              </a:lnSpc>
              <a:spcBef>
                <a:spcPts val="0"/>
              </a:spcBef>
              <a:spcAft>
                <a:spcPts val="0"/>
              </a:spcAft>
              <a:buClr>
                <a:schemeClr val="lt1"/>
              </a:buClr>
              <a:buSzPct val="100000"/>
              <a:buFont typeface="Montserrat"/>
              <a:buNone/>
            </a:pPr>
            <a:r>
              <a:rPr b="1" lang="en">
                <a:solidFill>
                  <a:srgbClr val="F08B54"/>
                </a:solidFill>
              </a:rPr>
              <a:t>Đạo luật Cơ hội &amp; Đổi mới Lực lượng lao động</a:t>
            </a:r>
            <a:endParaRPr b="1">
              <a:solidFill>
                <a:srgbClr val="F08B54"/>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166"/>
          <p:cNvSpPr txBox="1"/>
          <p:nvPr/>
        </p:nvSpPr>
        <p:spPr>
          <a:xfrm>
            <a:off x="407466" y="1054631"/>
            <a:ext cx="8329200" cy="3786600"/>
          </a:xfrm>
          <a:prstGeom prst="rect">
            <a:avLst/>
          </a:prstGeom>
          <a:noFill/>
          <a:ln>
            <a:noFill/>
          </a:ln>
        </p:spPr>
        <p:txBody>
          <a:bodyPr anchorCtr="0" anchor="t" bIns="34275" lIns="68575" spcFirstLastPara="1" rIns="68575" wrap="square" tIns="34275">
            <a:spAutoFit/>
          </a:bodyPr>
          <a:lstStyle/>
          <a:p>
            <a:pPr indent="-273050" lvl="0" marL="342900" marR="0" rtl="0" algn="l">
              <a:spcBef>
                <a:spcPts val="900"/>
              </a:spcBef>
              <a:spcAft>
                <a:spcPts val="0"/>
              </a:spcAft>
              <a:buClr>
                <a:schemeClr val="lt1"/>
              </a:buClr>
              <a:buSzPts val="1900"/>
              <a:buFont typeface="Arial"/>
              <a:buChar char="•"/>
            </a:pPr>
            <a:r>
              <a:rPr lang="en" sz="1900">
                <a:solidFill>
                  <a:schemeClr val="lt1"/>
                </a:solidFill>
                <a:latin typeface="Montserrat Medium"/>
                <a:ea typeface="Montserrat Medium"/>
                <a:cs typeface="Montserrat Medium"/>
                <a:sym typeface="Montserrat Medium"/>
              </a:rPr>
              <a:t>18 years old or older</a:t>
            </a:r>
            <a:endParaRPr sz="1900">
              <a:solidFill>
                <a:schemeClr val="lt1"/>
              </a:solidFill>
              <a:latin typeface="Montserrat Medium"/>
              <a:ea typeface="Montserrat Medium"/>
              <a:cs typeface="Montserrat Medium"/>
              <a:sym typeface="Montserrat Medium"/>
            </a:endParaRPr>
          </a:p>
          <a:p>
            <a:pPr indent="-114300" lvl="0" marL="457200" marR="0" rtl="0" algn="l">
              <a:spcBef>
                <a:spcPts val="0"/>
              </a:spcBef>
              <a:spcAft>
                <a:spcPts val="0"/>
              </a:spcAft>
              <a:buNone/>
            </a:pPr>
            <a:r>
              <a:rPr lang="en" sz="1900">
                <a:solidFill>
                  <a:srgbClr val="F08B54"/>
                </a:solidFill>
                <a:latin typeface="Montserrat Medium"/>
                <a:ea typeface="Montserrat Medium"/>
                <a:cs typeface="Montserrat Medium"/>
                <a:sym typeface="Montserrat Medium"/>
              </a:rPr>
              <a:t>18 tuổi trở lên</a:t>
            </a:r>
            <a:endParaRPr sz="1200">
              <a:solidFill>
                <a:srgbClr val="F08B54"/>
              </a:solidFill>
            </a:endParaRPr>
          </a:p>
          <a:p>
            <a:pPr indent="-273050" lvl="0" marL="342900" marR="0" rtl="0" algn="l">
              <a:spcBef>
                <a:spcPts val="900"/>
              </a:spcBef>
              <a:spcAft>
                <a:spcPts val="0"/>
              </a:spcAft>
              <a:buClr>
                <a:schemeClr val="lt1"/>
              </a:buClr>
              <a:buSzPts val="1900"/>
              <a:buFont typeface="Arial"/>
              <a:buChar char="•"/>
            </a:pPr>
            <a:r>
              <a:rPr lang="en" sz="1900">
                <a:solidFill>
                  <a:schemeClr val="lt1"/>
                </a:solidFill>
                <a:latin typeface="Montserrat Medium"/>
                <a:ea typeface="Montserrat Medium"/>
                <a:cs typeface="Montserrat Medium"/>
                <a:sym typeface="Montserrat Medium"/>
              </a:rPr>
              <a:t>Authorized to work in the U.S. </a:t>
            </a:r>
            <a:endParaRPr sz="1900">
              <a:solidFill>
                <a:schemeClr val="lt1"/>
              </a:solidFill>
              <a:latin typeface="Montserrat Medium"/>
              <a:ea typeface="Montserrat Medium"/>
              <a:cs typeface="Montserrat Medium"/>
              <a:sym typeface="Montserrat Medium"/>
            </a:endParaRPr>
          </a:p>
          <a:p>
            <a:pPr indent="-114300" lvl="0" marL="457200" marR="0" rtl="0" algn="l">
              <a:spcBef>
                <a:spcPts val="0"/>
              </a:spcBef>
              <a:spcAft>
                <a:spcPts val="0"/>
              </a:spcAft>
              <a:buNone/>
            </a:pPr>
            <a:r>
              <a:rPr lang="en" sz="1900">
                <a:solidFill>
                  <a:srgbClr val="F08B54"/>
                </a:solidFill>
                <a:latin typeface="Montserrat Medium"/>
                <a:ea typeface="Montserrat Medium"/>
                <a:cs typeface="Montserrat Medium"/>
                <a:sym typeface="Montserrat Medium"/>
              </a:rPr>
              <a:t>Được phép làm việc tại Hoa Kỳ</a:t>
            </a:r>
            <a:endParaRPr sz="1200">
              <a:solidFill>
                <a:srgbClr val="F08B54"/>
              </a:solidFill>
            </a:endParaRPr>
          </a:p>
          <a:p>
            <a:pPr indent="-273050" lvl="0" marL="342900" marR="0" rtl="0" algn="l">
              <a:spcBef>
                <a:spcPts val="900"/>
              </a:spcBef>
              <a:spcAft>
                <a:spcPts val="0"/>
              </a:spcAft>
              <a:buClr>
                <a:schemeClr val="lt1"/>
              </a:buClr>
              <a:buSzPts val="1900"/>
              <a:buFont typeface="Arial"/>
              <a:buChar char="•"/>
            </a:pPr>
            <a:r>
              <a:rPr lang="en" sz="1900">
                <a:solidFill>
                  <a:schemeClr val="lt1"/>
                </a:solidFill>
                <a:latin typeface="Montserrat Medium"/>
                <a:ea typeface="Montserrat Medium"/>
                <a:cs typeface="Montserrat Medium"/>
                <a:sym typeface="Montserrat Medium"/>
              </a:rPr>
              <a:t>If male, selective service applicable</a:t>
            </a:r>
            <a:endParaRPr sz="19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900">
                <a:solidFill>
                  <a:srgbClr val="F08B54"/>
                </a:solidFill>
                <a:latin typeface="Montserrat Medium"/>
                <a:ea typeface="Montserrat Medium"/>
                <a:cs typeface="Montserrat Medium"/>
                <a:sym typeface="Montserrat Medium"/>
              </a:rPr>
              <a:t>Nếu là nam, áp dụng dịch vụ chọn lọc</a:t>
            </a:r>
            <a:endParaRPr sz="1200">
              <a:solidFill>
                <a:srgbClr val="F08B54"/>
              </a:solidFill>
            </a:endParaRPr>
          </a:p>
          <a:p>
            <a:pPr indent="0" lvl="0" marL="76200" marR="0" rtl="0" algn="l">
              <a:spcBef>
                <a:spcPts val="900"/>
              </a:spcBef>
              <a:spcAft>
                <a:spcPts val="0"/>
              </a:spcAft>
              <a:buClr>
                <a:schemeClr val="dk1"/>
              </a:buClr>
              <a:buSzPts val="1800"/>
              <a:buFont typeface="Calibri"/>
              <a:buNone/>
            </a:pPr>
            <a:r>
              <a:t/>
            </a:r>
            <a:endParaRPr>
              <a:solidFill>
                <a:srgbClr val="F16038"/>
              </a:solidFill>
              <a:latin typeface="Montserrat Medium"/>
              <a:ea typeface="Montserrat Medium"/>
              <a:cs typeface="Montserrat Medium"/>
              <a:sym typeface="Montserrat Medium"/>
            </a:endParaRPr>
          </a:p>
          <a:p>
            <a:pPr indent="0" lvl="0" marL="76200" marR="0" rtl="0" algn="l">
              <a:spcBef>
                <a:spcPts val="900"/>
              </a:spcBef>
              <a:spcAft>
                <a:spcPts val="0"/>
              </a:spcAft>
              <a:buClr>
                <a:schemeClr val="lt1"/>
              </a:buClr>
              <a:buSzPts val="1800"/>
              <a:buFont typeface="Montserrat Medium"/>
              <a:buNone/>
            </a:pPr>
            <a:r>
              <a:rPr b="1" lang="en" sz="1900">
                <a:solidFill>
                  <a:schemeClr val="lt1"/>
                </a:solidFill>
                <a:latin typeface="Montserrat Medium"/>
                <a:ea typeface="Montserrat Medium"/>
                <a:cs typeface="Montserrat Medium"/>
                <a:sym typeface="Montserrat Medium"/>
              </a:rPr>
              <a:t>Priority / </a:t>
            </a:r>
            <a:r>
              <a:rPr b="1" lang="en" sz="1900">
                <a:solidFill>
                  <a:srgbClr val="F08B54"/>
                </a:solidFill>
                <a:latin typeface="Montserrat Medium"/>
                <a:ea typeface="Montserrat Medium"/>
                <a:cs typeface="Montserrat Medium"/>
                <a:sym typeface="Montserrat Medium"/>
              </a:rPr>
              <a:t>Ưu tiên</a:t>
            </a:r>
            <a:endParaRPr sz="1200">
              <a:solidFill>
                <a:srgbClr val="F08B54"/>
              </a:solidFill>
            </a:endParaRPr>
          </a:p>
          <a:p>
            <a:pPr indent="-273050" lvl="0" marL="342900" marR="0" rtl="0" algn="l">
              <a:spcBef>
                <a:spcPts val="900"/>
              </a:spcBef>
              <a:spcAft>
                <a:spcPts val="0"/>
              </a:spcAft>
              <a:buClr>
                <a:schemeClr val="lt1"/>
              </a:buClr>
              <a:buSzPts val="1900"/>
              <a:buFont typeface="Arial"/>
              <a:buChar char="•"/>
            </a:pPr>
            <a:r>
              <a:rPr lang="en" sz="1900">
                <a:solidFill>
                  <a:schemeClr val="lt1"/>
                </a:solidFill>
                <a:latin typeface="Montserrat Medium"/>
                <a:ea typeface="Montserrat Medium"/>
                <a:cs typeface="Montserrat Medium"/>
                <a:sym typeface="Montserrat Medium"/>
              </a:rPr>
              <a:t>Public assistance, basic skills deficient, or low-income individuals </a:t>
            </a:r>
            <a:r>
              <a:rPr lang="en" sz="1900">
                <a:solidFill>
                  <a:srgbClr val="F08B54"/>
                </a:solidFill>
                <a:latin typeface="Montserrat Medium"/>
                <a:ea typeface="Montserrat Medium"/>
                <a:cs typeface="Montserrat Medium"/>
                <a:sym typeface="Montserrat Medium"/>
              </a:rPr>
              <a:t>Các cá nhân nhận phúc lợi xã hội, thiếu kỹ năng cơ bản hoặc có thu nhập thấp.</a:t>
            </a:r>
            <a:endParaRPr sz="1200">
              <a:solidFill>
                <a:srgbClr val="F08B54"/>
              </a:solidFill>
            </a:endParaRPr>
          </a:p>
        </p:txBody>
      </p:sp>
      <p:sp>
        <p:nvSpPr>
          <p:cNvPr id="1280" name="Google Shape;1280;p166"/>
          <p:cNvSpPr txBox="1"/>
          <p:nvPr>
            <p:ph type="title"/>
          </p:nvPr>
        </p:nvSpPr>
        <p:spPr>
          <a:xfrm>
            <a:off x="426524" y="372525"/>
            <a:ext cx="8574600" cy="384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Montserrat"/>
              <a:buNone/>
            </a:pPr>
            <a:r>
              <a:rPr b="1" lang="en" sz="2500">
                <a:solidFill>
                  <a:schemeClr val="lt1"/>
                </a:solidFill>
              </a:rPr>
              <a:t>WIOA – Adult Program / </a:t>
            </a:r>
            <a:r>
              <a:rPr b="1" lang="en" sz="1900">
                <a:solidFill>
                  <a:srgbClr val="F08B54"/>
                </a:solidFill>
              </a:rPr>
              <a:t>Chương trình dành cho người lớn</a:t>
            </a:r>
            <a:endParaRPr b="1" sz="1900">
              <a:solidFill>
                <a:srgbClr val="F08B54"/>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167"/>
          <p:cNvSpPr txBox="1"/>
          <p:nvPr/>
        </p:nvSpPr>
        <p:spPr>
          <a:xfrm>
            <a:off x="276225" y="1037075"/>
            <a:ext cx="8629800" cy="37479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2100"/>
              <a:buFont typeface="Montserrat Medium"/>
              <a:buNone/>
            </a:pPr>
            <a:r>
              <a:t/>
            </a:r>
            <a:endParaRPr b="1" sz="2200">
              <a:solidFill>
                <a:srgbClr val="F08B54"/>
              </a:solidFill>
              <a:latin typeface="Montserrat Medium"/>
              <a:ea typeface="Montserrat Medium"/>
              <a:cs typeface="Montserrat Medium"/>
              <a:sym typeface="Montserrat Medium"/>
            </a:endParaRPr>
          </a:p>
          <a:p>
            <a:pPr indent="0" lvl="0" marL="76200" marR="0" rtl="0" algn="l">
              <a:spcBef>
                <a:spcPts val="0"/>
              </a:spcBef>
              <a:spcAft>
                <a:spcPts val="0"/>
              </a:spcAft>
              <a:buClr>
                <a:schemeClr val="lt1"/>
              </a:buClr>
              <a:buSzPts val="2100"/>
              <a:buFont typeface="Montserrat Medium"/>
              <a:buNone/>
            </a:pPr>
            <a:r>
              <a:t/>
            </a:r>
            <a:endParaRPr b="1" sz="2200">
              <a:solidFill>
                <a:srgbClr val="F08B54"/>
              </a:solidFill>
              <a:latin typeface="Montserrat Medium"/>
              <a:ea typeface="Montserrat Medium"/>
              <a:cs typeface="Montserrat Medium"/>
              <a:sym typeface="Montserrat Medium"/>
            </a:endParaRPr>
          </a:p>
          <a:p>
            <a:pPr indent="-342900" lvl="0" marL="419100" marR="0" rtl="0" algn="l">
              <a:spcBef>
                <a:spcPts val="500"/>
              </a:spcBef>
              <a:spcAft>
                <a:spcPts val="0"/>
              </a:spcAft>
              <a:buClr>
                <a:schemeClr val="lt1"/>
              </a:buClr>
              <a:buSzPts val="2200"/>
              <a:buFont typeface="Arial"/>
              <a:buChar char="•"/>
            </a:pPr>
            <a:r>
              <a:rPr lang="en" sz="2200">
                <a:solidFill>
                  <a:schemeClr val="lt1"/>
                </a:solidFill>
                <a:latin typeface="Montserrat Medium"/>
                <a:ea typeface="Montserrat Medium"/>
                <a:cs typeface="Montserrat Medium"/>
                <a:sym typeface="Montserrat Medium"/>
              </a:rPr>
              <a:t>Eligible under Adult program; and /</a:t>
            </a:r>
            <a:r>
              <a:rPr lang="en" sz="2200">
                <a:solidFill>
                  <a:srgbClr val="F16038"/>
                </a:solidFill>
                <a:latin typeface="Montserrat Medium"/>
                <a:ea typeface="Montserrat Medium"/>
                <a:cs typeface="Montserrat Medium"/>
                <a:sym typeface="Montserrat Medium"/>
              </a:rPr>
              <a:t> </a:t>
            </a:r>
            <a:r>
              <a:rPr lang="en" sz="2200">
                <a:solidFill>
                  <a:srgbClr val="F08B54"/>
                </a:solidFill>
                <a:latin typeface="Montserrat Medium"/>
                <a:ea typeface="Montserrat Medium"/>
                <a:cs typeface="Montserrat Medium"/>
                <a:sym typeface="Montserrat Medium"/>
              </a:rPr>
              <a:t>Đủ điều kiện theo chương trình Người lớn; và</a:t>
            </a:r>
            <a:endParaRPr sz="1200">
              <a:solidFill>
                <a:srgbClr val="F08B54"/>
              </a:solidFill>
            </a:endParaRPr>
          </a:p>
          <a:p>
            <a:pPr indent="-260350" lvl="1" marL="685800" marR="0" rtl="0" algn="l">
              <a:spcBef>
                <a:spcPts val="500"/>
              </a:spcBef>
              <a:spcAft>
                <a:spcPts val="0"/>
              </a:spcAft>
              <a:buClr>
                <a:schemeClr val="lt1"/>
              </a:buClr>
              <a:buSzPts val="2100"/>
              <a:buFont typeface="Arial"/>
              <a:buChar char="•"/>
            </a:pPr>
            <a:r>
              <a:rPr b="0" i="0" lang="en" sz="2100" u="none" cap="none" strike="noStrike">
                <a:solidFill>
                  <a:schemeClr val="lt1"/>
                </a:solidFill>
                <a:latin typeface="Montserrat Medium"/>
                <a:ea typeface="Montserrat Medium"/>
                <a:cs typeface="Montserrat Medium"/>
                <a:sym typeface="Montserrat Medium"/>
              </a:rPr>
              <a:t>Unemployed; /</a:t>
            </a:r>
            <a:r>
              <a:rPr b="0" i="0" lang="en" sz="2100" u="none" cap="none" strike="noStrike">
                <a:solidFill>
                  <a:srgbClr val="F16038"/>
                </a:solidFill>
                <a:latin typeface="Montserrat Medium"/>
                <a:ea typeface="Montserrat Medium"/>
                <a:cs typeface="Montserrat Medium"/>
                <a:sym typeface="Montserrat Medium"/>
              </a:rPr>
              <a:t> </a:t>
            </a:r>
            <a:r>
              <a:rPr lang="en" sz="2100">
                <a:solidFill>
                  <a:srgbClr val="F08B54"/>
                </a:solidFill>
                <a:latin typeface="Montserrat Medium"/>
                <a:ea typeface="Montserrat Medium"/>
                <a:cs typeface="Montserrat Medium"/>
                <a:sym typeface="Montserrat Medium"/>
              </a:rPr>
              <a:t>Thất nghiệp</a:t>
            </a:r>
            <a:r>
              <a:rPr b="0" i="0" lang="en" sz="2100" u="none" cap="none" strike="noStrike">
                <a:solidFill>
                  <a:srgbClr val="F08B54"/>
                </a:solidFill>
                <a:latin typeface="Montserrat Medium"/>
                <a:ea typeface="Montserrat Medium"/>
                <a:cs typeface="Montserrat Medium"/>
                <a:sym typeface="Montserrat Medium"/>
              </a:rPr>
              <a:t>;</a:t>
            </a:r>
            <a:endParaRPr sz="1100">
              <a:solidFill>
                <a:srgbClr val="F08B54"/>
              </a:solidFill>
            </a:endParaRPr>
          </a:p>
          <a:p>
            <a:pPr indent="-260350" lvl="1" marL="685800" marR="0" rtl="0" algn="l">
              <a:spcBef>
                <a:spcPts val="500"/>
              </a:spcBef>
              <a:spcAft>
                <a:spcPts val="0"/>
              </a:spcAft>
              <a:buClr>
                <a:schemeClr val="lt1"/>
              </a:buClr>
              <a:buSzPts val="2100"/>
              <a:buFont typeface="Arial"/>
              <a:buChar char="•"/>
            </a:pPr>
            <a:r>
              <a:rPr lang="en" sz="2100">
                <a:solidFill>
                  <a:schemeClr val="lt1"/>
                </a:solidFill>
                <a:latin typeface="Montserrat Medium"/>
                <a:ea typeface="Montserrat Medium"/>
                <a:cs typeface="Montserrat Medium"/>
                <a:sym typeface="Montserrat Medium"/>
              </a:rPr>
              <a:t>L</a:t>
            </a:r>
            <a:r>
              <a:rPr b="0" i="0" lang="en" sz="2100" u="none" cap="none" strike="noStrike">
                <a:solidFill>
                  <a:schemeClr val="lt1"/>
                </a:solidFill>
                <a:latin typeface="Montserrat Medium"/>
                <a:ea typeface="Montserrat Medium"/>
                <a:cs typeface="Montserrat Medium"/>
                <a:sym typeface="Montserrat Medium"/>
              </a:rPr>
              <a:t>aid-off; /</a:t>
            </a:r>
            <a:r>
              <a:rPr b="0" i="0" lang="en" sz="2100" u="none" cap="none" strike="noStrike">
                <a:solidFill>
                  <a:srgbClr val="F16038"/>
                </a:solidFill>
                <a:latin typeface="Montserrat Medium"/>
                <a:ea typeface="Montserrat Medium"/>
                <a:cs typeface="Montserrat Medium"/>
                <a:sym typeface="Montserrat Medium"/>
              </a:rPr>
              <a:t> </a:t>
            </a:r>
            <a:r>
              <a:rPr lang="en" sz="2100">
                <a:solidFill>
                  <a:srgbClr val="F08B54"/>
                </a:solidFill>
                <a:latin typeface="Montserrat Medium"/>
                <a:ea typeface="Montserrat Medium"/>
                <a:cs typeface="Montserrat Medium"/>
                <a:sym typeface="Montserrat Medium"/>
              </a:rPr>
              <a:t>bị sa thải;</a:t>
            </a:r>
            <a:endParaRPr sz="1100">
              <a:solidFill>
                <a:srgbClr val="F08B54"/>
              </a:solidFill>
            </a:endParaRPr>
          </a:p>
          <a:p>
            <a:pPr indent="-260350" lvl="1" marL="685800" marR="0" rtl="0" algn="l">
              <a:spcBef>
                <a:spcPts val="500"/>
              </a:spcBef>
              <a:spcAft>
                <a:spcPts val="0"/>
              </a:spcAft>
              <a:buClr>
                <a:schemeClr val="lt1"/>
              </a:buClr>
              <a:buSzPts val="2100"/>
              <a:buFont typeface="Arial"/>
              <a:buChar char="•"/>
            </a:pPr>
            <a:r>
              <a:rPr b="0" i="0" lang="en" sz="2100" u="none" cap="none" strike="noStrike">
                <a:solidFill>
                  <a:schemeClr val="lt1"/>
                </a:solidFill>
                <a:latin typeface="Montserrat Medium"/>
                <a:ea typeface="Montserrat Medium"/>
                <a:cs typeface="Montserrat Medium"/>
                <a:sym typeface="Montserrat Medium"/>
              </a:rPr>
              <a:t>was self-employed; / </a:t>
            </a:r>
            <a:r>
              <a:rPr lang="en" sz="2100">
                <a:solidFill>
                  <a:srgbClr val="F08B54"/>
                </a:solidFill>
                <a:latin typeface="Montserrat Medium"/>
                <a:ea typeface="Montserrat Medium"/>
                <a:cs typeface="Montserrat Medium"/>
                <a:sym typeface="Montserrat Medium"/>
              </a:rPr>
              <a:t>đã tự làm chủ;</a:t>
            </a:r>
            <a:endParaRPr sz="1100">
              <a:solidFill>
                <a:srgbClr val="F08B54"/>
              </a:solidFill>
            </a:endParaRPr>
          </a:p>
          <a:p>
            <a:pPr indent="-260350" lvl="1" marL="685800" marR="0" rtl="0" algn="l">
              <a:spcBef>
                <a:spcPts val="500"/>
              </a:spcBef>
              <a:spcAft>
                <a:spcPts val="0"/>
              </a:spcAft>
              <a:buClr>
                <a:schemeClr val="lt1"/>
              </a:buClr>
              <a:buSzPts val="2100"/>
              <a:buFont typeface="Arial"/>
              <a:buChar char="•"/>
            </a:pPr>
            <a:r>
              <a:rPr b="0" i="0" lang="en" sz="2100" u="none" cap="none" strike="noStrike">
                <a:solidFill>
                  <a:schemeClr val="lt1"/>
                </a:solidFill>
                <a:latin typeface="Montserrat Medium"/>
                <a:ea typeface="Montserrat Medium"/>
                <a:cs typeface="Montserrat Medium"/>
                <a:sym typeface="Montserrat Medium"/>
              </a:rPr>
              <a:t>displaced homemaker; or / </a:t>
            </a:r>
            <a:r>
              <a:rPr lang="en" sz="2100">
                <a:solidFill>
                  <a:srgbClr val="F08B54"/>
                </a:solidFill>
                <a:latin typeface="Montserrat Medium"/>
                <a:ea typeface="Montserrat Medium"/>
                <a:cs typeface="Montserrat Medium"/>
                <a:sym typeface="Montserrat Medium"/>
              </a:rPr>
              <a:t>người nội trợ nay trở thành trụ cột kinh tế; hoặc</a:t>
            </a:r>
            <a:endParaRPr sz="1100">
              <a:solidFill>
                <a:srgbClr val="F08B54"/>
              </a:solidFill>
            </a:endParaRPr>
          </a:p>
          <a:p>
            <a:pPr indent="-260350" lvl="1" marL="685800" marR="0" rtl="0" algn="l">
              <a:spcBef>
                <a:spcPts val="500"/>
              </a:spcBef>
              <a:spcAft>
                <a:spcPts val="0"/>
              </a:spcAft>
              <a:buClr>
                <a:schemeClr val="lt1"/>
              </a:buClr>
              <a:buSzPts val="2100"/>
              <a:buFont typeface="Arial"/>
              <a:buChar char="•"/>
            </a:pPr>
            <a:r>
              <a:rPr b="0" i="0" lang="en" sz="2100" u="none" cap="none" strike="noStrike">
                <a:solidFill>
                  <a:schemeClr val="lt1"/>
                </a:solidFill>
                <a:latin typeface="Montserrat Medium"/>
                <a:ea typeface="Montserrat Medium"/>
                <a:cs typeface="Montserrat Medium"/>
                <a:sym typeface="Montserrat Medium"/>
              </a:rPr>
              <a:t>dislocated military spouse / </a:t>
            </a:r>
            <a:r>
              <a:rPr lang="en" sz="2100">
                <a:solidFill>
                  <a:srgbClr val="F08B54"/>
                </a:solidFill>
                <a:latin typeface="Montserrat Medium"/>
                <a:ea typeface="Montserrat Medium"/>
                <a:cs typeface="Montserrat Medium"/>
                <a:sym typeface="Montserrat Medium"/>
              </a:rPr>
              <a:t>vợ quân nhân bị trật khớp</a:t>
            </a:r>
            <a:endParaRPr sz="1100">
              <a:solidFill>
                <a:srgbClr val="F08B54"/>
              </a:solidFill>
            </a:endParaRPr>
          </a:p>
        </p:txBody>
      </p:sp>
      <p:sp>
        <p:nvSpPr>
          <p:cNvPr id="1286" name="Google Shape;1286;p167"/>
          <p:cNvSpPr txBox="1"/>
          <p:nvPr>
            <p:ph type="title"/>
          </p:nvPr>
        </p:nvSpPr>
        <p:spPr>
          <a:xfrm>
            <a:off x="426525" y="133348"/>
            <a:ext cx="7886700" cy="7905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Montserrat"/>
              <a:buNone/>
            </a:pPr>
            <a:r>
              <a:rPr b="1" lang="en">
                <a:solidFill>
                  <a:schemeClr val="lt1"/>
                </a:solidFill>
              </a:rPr>
              <a:t>WIOA – Dislocated Workers  </a:t>
            </a:r>
            <a:endParaRPr b="1">
              <a:solidFill>
                <a:schemeClr val="lt1"/>
              </a:solidFill>
            </a:endParaRPr>
          </a:p>
          <a:p>
            <a:pPr indent="0" lvl="0" marL="0" rtl="0" algn="l">
              <a:lnSpc>
                <a:spcPct val="90000"/>
              </a:lnSpc>
              <a:spcBef>
                <a:spcPts val="0"/>
              </a:spcBef>
              <a:spcAft>
                <a:spcPts val="0"/>
              </a:spcAft>
              <a:buClr>
                <a:schemeClr val="lt1"/>
              </a:buClr>
              <a:buSzPct val="100000"/>
              <a:buFont typeface="Montserrat"/>
              <a:buNone/>
            </a:pPr>
            <a:r>
              <a:rPr b="1" lang="en">
                <a:solidFill>
                  <a:srgbClr val="F08B54"/>
                </a:solidFill>
              </a:rPr>
              <a:t>Chương trình công nhân bị mất việc làm</a:t>
            </a:r>
            <a:endParaRPr b="1">
              <a:solidFill>
                <a:srgbClr val="F08B54"/>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id="756" name="Google Shape;756;p1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757" name="Google Shape;757;p114"/>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758" name="Google Shape;758;p114"/>
          <p:cNvSpPr txBox="1"/>
          <p:nvPr/>
        </p:nvSpPr>
        <p:spPr>
          <a:xfrm>
            <a:off x="1843400" y="1944350"/>
            <a:ext cx="72408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rgbClr val="31538F"/>
                </a:solidFill>
                <a:latin typeface="Poppins"/>
                <a:ea typeface="Poppins"/>
                <a:cs typeface="Poppins"/>
                <a:sym typeface="Poppins"/>
              </a:rPr>
              <a:t>2-1-1 Helpline</a:t>
            </a:r>
            <a:endParaRPr b="1" sz="3500">
              <a:solidFill>
                <a:srgbClr val="31538F"/>
              </a:solidFill>
              <a:latin typeface="Poppins"/>
              <a:ea typeface="Poppins"/>
              <a:cs typeface="Poppins"/>
              <a:sym typeface="Poppins"/>
            </a:endParaRPr>
          </a:p>
        </p:txBody>
      </p:sp>
      <p:sp>
        <p:nvSpPr>
          <p:cNvPr id="759" name="Google Shape;759;p114"/>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pic>
        <p:nvPicPr>
          <p:cNvPr id="760" name="Google Shape;760;p114"/>
          <p:cNvPicPr preferRelativeResize="0"/>
          <p:nvPr/>
        </p:nvPicPr>
        <p:blipFill rotWithShape="1">
          <a:blip r:embed="rId4">
            <a:alphaModFix/>
          </a:blip>
          <a:srcRect b="43722" l="1777" r="2133" t="2325"/>
          <a:stretch/>
        </p:blipFill>
        <p:spPr>
          <a:xfrm>
            <a:off x="4294875" y="1105625"/>
            <a:ext cx="1992475" cy="8387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68"/>
          <p:cNvSpPr txBox="1"/>
          <p:nvPr/>
        </p:nvSpPr>
        <p:spPr>
          <a:xfrm>
            <a:off x="426534" y="884663"/>
            <a:ext cx="8329200" cy="4302000"/>
          </a:xfrm>
          <a:prstGeom prst="rect">
            <a:avLst/>
          </a:prstGeom>
          <a:noFill/>
          <a:ln>
            <a:noFill/>
          </a:ln>
        </p:spPr>
        <p:txBody>
          <a:bodyPr anchorCtr="0" anchor="t" bIns="34275" lIns="68575" spcFirstLastPara="1" rIns="68575" wrap="square" tIns="34275">
            <a:spAutoFit/>
          </a:bodyPr>
          <a:lstStyle/>
          <a:p>
            <a:pPr indent="0" lvl="0" marL="0" marR="0" rtl="0" algn="l">
              <a:spcBef>
                <a:spcPts val="900"/>
              </a:spcBef>
              <a:spcAft>
                <a:spcPts val="0"/>
              </a:spcAft>
              <a:buNone/>
            </a:pPr>
            <a:r>
              <a:rPr b="1" lang="en" sz="1800">
                <a:solidFill>
                  <a:schemeClr val="lt1"/>
                </a:solidFill>
                <a:latin typeface="Montserrat"/>
                <a:ea typeface="Montserrat"/>
                <a:cs typeface="Montserrat"/>
                <a:sym typeface="Montserrat"/>
              </a:rPr>
              <a:t>In-School Youth (ISY): /</a:t>
            </a:r>
            <a:r>
              <a:rPr b="1" lang="en" sz="1800">
                <a:solidFill>
                  <a:srgbClr val="F16038"/>
                </a:solidFill>
                <a:latin typeface="Montserrat"/>
                <a:ea typeface="Montserrat"/>
                <a:cs typeface="Montserrat"/>
                <a:sym typeface="Montserrat"/>
              </a:rPr>
              <a:t> </a:t>
            </a:r>
            <a:r>
              <a:rPr b="1" lang="en" sz="1800">
                <a:solidFill>
                  <a:srgbClr val="F08B54"/>
                </a:solidFill>
                <a:latin typeface="Montserrat"/>
                <a:ea typeface="Montserrat"/>
                <a:cs typeface="Montserrat"/>
                <a:sym typeface="Montserrat"/>
              </a:rPr>
              <a:t>Thanh niên trong trường (ISY)</a:t>
            </a:r>
            <a:r>
              <a:rPr b="1" lang="en" sz="1800">
                <a:solidFill>
                  <a:srgbClr val="F08B54"/>
                </a:solidFill>
                <a:latin typeface="Montserrat"/>
                <a:ea typeface="Montserrat"/>
                <a:cs typeface="Montserrat"/>
                <a:sym typeface="Montserrat"/>
              </a:rPr>
              <a:t>:</a:t>
            </a:r>
            <a:endParaRPr b="1" sz="1100">
              <a:solidFill>
                <a:srgbClr val="F08B54"/>
              </a:solidFill>
            </a:endParaRPr>
          </a:p>
          <a:p>
            <a:pPr indent="-254000" lvl="0" marL="342900" marR="0" rtl="0" algn="l">
              <a:spcBef>
                <a:spcPts val="900"/>
              </a:spcBef>
              <a:spcAft>
                <a:spcPts val="0"/>
              </a:spcAft>
              <a:buClr>
                <a:schemeClr val="lt1"/>
              </a:buClr>
              <a:buSzPts val="1600"/>
              <a:buFont typeface="Arial"/>
              <a:buChar char="•"/>
            </a:pPr>
            <a:r>
              <a:rPr lang="en" sz="1600">
                <a:solidFill>
                  <a:schemeClr val="lt1"/>
                </a:solidFill>
                <a:latin typeface="Montserrat Medium"/>
                <a:ea typeface="Montserrat Medium"/>
                <a:cs typeface="Montserrat Medium"/>
                <a:sym typeface="Montserrat Medium"/>
              </a:rPr>
              <a:t>14-21 years-old attending school, low-income, and</a:t>
            </a:r>
            <a:endParaRPr sz="16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600">
                <a:solidFill>
                  <a:srgbClr val="F08B54"/>
                </a:solidFill>
                <a:latin typeface="Montserrat Medium"/>
                <a:ea typeface="Montserrat Medium"/>
                <a:cs typeface="Montserrat Medium"/>
                <a:sym typeface="Montserrat Medium"/>
              </a:rPr>
              <a:t>14-21 tuổi đang đi học, thu nhập thấp và</a:t>
            </a:r>
            <a:endParaRPr sz="900">
              <a:solidFill>
                <a:srgbClr val="F08B54"/>
              </a:solidFill>
            </a:endParaRPr>
          </a:p>
          <a:p>
            <a:pPr indent="-254000" lvl="0" marL="342900" marR="0" rtl="0" algn="l">
              <a:spcBef>
                <a:spcPts val="900"/>
              </a:spcBef>
              <a:spcAft>
                <a:spcPts val="0"/>
              </a:spcAft>
              <a:buClr>
                <a:schemeClr val="lt1"/>
              </a:buClr>
              <a:buSzPts val="1600"/>
              <a:buFont typeface="Arial"/>
              <a:buChar char="•"/>
            </a:pPr>
            <a:r>
              <a:rPr lang="en" sz="1600">
                <a:solidFill>
                  <a:schemeClr val="lt1"/>
                </a:solidFill>
                <a:latin typeface="Montserrat Medium"/>
                <a:ea typeface="Montserrat Medium"/>
                <a:cs typeface="Montserrat Medium"/>
                <a:sym typeface="Montserrat Medium"/>
              </a:rPr>
              <a:t>Basic skills deficient, English learner, or other recognized barrier </a:t>
            </a:r>
            <a:endParaRPr sz="16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600">
                <a:solidFill>
                  <a:srgbClr val="F08B54"/>
                </a:solidFill>
                <a:latin typeface="Montserrat Medium"/>
                <a:ea typeface="Montserrat Medium"/>
                <a:cs typeface="Montserrat Medium"/>
                <a:sym typeface="Montserrat Medium"/>
              </a:rPr>
              <a:t>Thiếu kỹ năng cơ bản, người học tiếng Anh, hoặc gặp phải các rào cản được công nhận khác</a:t>
            </a:r>
            <a:endParaRPr sz="900">
              <a:solidFill>
                <a:srgbClr val="F08B54"/>
              </a:solidFill>
            </a:endParaRPr>
          </a:p>
          <a:p>
            <a:pPr indent="0" lvl="0" marL="76200" marR="0" rtl="0" algn="l">
              <a:spcBef>
                <a:spcPts val="900"/>
              </a:spcBef>
              <a:spcAft>
                <a:spcPts val="0"/>
              </a:spcAft>
              <a:buClr>
                <a:schemeClr val="lt1"/>
              </a:buClr>
              <a:buSzPts val="1800"/>
              <a:buFont typeface="Montserrat Medium"/>
              <a:buNone/>
            </a:pPr>
            <a:r>
              <a:t/>
            </a:r>
            <a:endParaRPr b="1" sz="1800">
              <a:solidFill>
                <a:schemeClr val="lt1"/>
              </a:solidFill>
              <a:latin typeface="Montserrat"/>
              <a:ea typeface="Montserrat"/>
              <a:cs typeface="Montserrat"/>
              <a:sym typeface="Montserrat"/>
            </a:endParaRPr>
          </a:p>
          <a:p>
            <a:pPr indent="0" lvl="0" marL="76200" marR="0" rtl="0" algn="l">
              <a:spcBef>
                <a:spcPts val="900"/>
              </a:spcBef>
              <a:spcAft>
                <a:spcPts val="0"/>
              </a:spcAft>
              <a:buClr>
                <a:schemeClr val="lt1"/>
              </a:buClr>
              <a:buSzPts val="1800"/>
              <a:buFont typeface="Montserrat Medium"/>
              <a:buNone/>
            </a:pPr>
            <a:r>
              <a:rPr b="1" lang="en" sz="1800">
                <a:solidFill>
                  <a:schemeClr val="lt1"/>
                </a:solidFill>
                <a:latin typeface="Montserrat"/>
                <a:ea typeface="Montserrat"/>
                <a:cs typeface="Montserrat"/>
                <a:sym typeface="Montserrat"/>
              </a:rPr>
              <a:t>Out-of-School Youth (OSY): / </a:t>
            </a:r>
            <a:r>
              <a:rPr b="1" lang="en" sz="1800">
                <a:solidFill>
                  <a:srgbClr val="F08B54"/>
                </a:solidFill>
                <a:latin typeface="Montserrat"/>
                <a:ea typeface="Montserrat"/>
                <a:cs typeface="Montserrat"/>
                <a:sym typeface="Montserrat"/>
              </a:rPr>
              <a:t>Thanh niên ngoài trường học (OSY):</a:t>
            </a:r>
            <a:endParaRPr b="1" sz="1100">
              <a:solidFill>
                <a:srgbClr val="F08B54"/>
              </a:solidFill>
            </a:endParaRPr>
          </a:p>
          <a:p>
            <a:pPr indent="-254000" lvl="0" marL="342900" marR="0" rtl="0" algn="l">
              <a:spcBef>
                <a:spcPts val="900"/>
              </a:spcBef>
              <a:spcAft>
                <a:spcPts val="0"/>
              </a:spcAft>
              <a:buClr>
                <a:schemeClr val="lt1"/>
              </a:buClr>
              <a:buSzPts val="1600"/>
              <a:buFont typeface="Arial"/>
              <a:buChar char="•"/>
            </a:pPr>
            <a:r>
              <a:rPr lang="en" sz="1600">
                <a:solidFill>
                  <a:schemeClr val="lt1"/>
                </a:solidFill>
                <a:latin typeface="Montserrat Medium"/>
                <a:ea typeface="Montserrat Medium"/>
                <a:cs typeface="Montserrat Medium"/>
                <a:sym typeface="Montserrat Medium"/>
              </a:rPr>
              <a:t>16-24 years-old, not attending school, and </a:t>
            </a:r>
            <a:endParaRPr sz="16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600">
                <a:solidFill>
                  <a:srgbClr val="F08B54"/>
                </a:solidFill>
                <a:latin typeface="Montserrat Medium"/>
                <a:ea typeface="Montserrat Medium"/>
                <a:cs typeface="Montserrat Medium"/>
                <a:sym typeface="Montserrat Medium"/>
              </a:rPr>
              <a:t>16-24 tuổi, không đi học, và</a:t>
            </a:r>
            <a:endParaRPr sz="900">
              <a:solidFill>
                <a:srgbClr val="F08B54"/>
              </a:solidFill>
            </a:endParaRPr>
          </a:p>
          <a:p>
            <a:pPr indent="-254000" lvl="0" marL="342900" marR="0" rtl="0" algn="l">
              <a:spcBef>
                <a:spcPts val="900"/>
              </a:spcBef>
              <a:spcAft>
                <a:spcPts val="0"/>
              </a:spcAft>
              <a:buClr>
                <a:schemeClr val="lt1"/>
              </a:buClr>
              <a:buSzPts val="1600"/>
              <a:buFont typeface="Arial"/>
              <a:buChar char="•"/>
            </a:pPr>
            <a:r>
              <a:rPr lang="en" sz="1600">
                <a:solidFill>
                  <a:schemeClr val="lt1"/>
                </a:solidFill>
                <a:latin typeface="Montserrat Medium"/>
                <a:ea typeface="Montserrat Medium"/>
                <a:cs typeface="Montserrat Medium"/>
                <a:sym typeface="Montserrat Medium"/>
              </a:rPr>
              <a:t>Dropout, basic skills deficient or English learner with HSE, low-income requiring additional assistance, or other recognized barrier </a:t>
            </a:r>
            <a:endParaRPr sz="16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600">
                <a:solidFill>
                  <a:srgbClr val="F08B54"/>
                </a:solidFill>
                <a:latin typeface="Montserrat Medium"/>
                <a:ea typeface="Montserrat Medium"/>
                <a:cs typeface="Montserrat Medium"/>
                <a:sym typeface="Montserrat Medium"/>
              </a:rPr>
              <a:t>Bỏ học, thiếu kỹ năng cơ bản hoặc người học tiếng Anh có HSE, thu nhập thấp cần hỗ trợ thêm hoặc gặp các rào cản được công nhận khác</a:t>
            </a:r>
            <a:endParaRPr sz="900">
              <a:solidFill>
                <a:srgbClr val="F08B54"/>
              </a:solidFill>
            </a:endParaRPr>
          </a:p>
        </p:txBody>
      </p:sp>
      <p:sp>
        <p:nvSpPr>
          <p:cNvPr id="1292" name="Google Shape;1292;p168"/>
          <p:cNvSpPr txBox="1"/>
          <p:nvPr>
            <p:ph type="title"/>
          </p:nvPr>
        </p:nvSpPr>
        <p:spPr>
          <a:xfrm>
            <a:off x="190500" y="0"/>
            <a:ext cx="8848800" cy="757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Montserrat"/>
              <a:buNone/>
            </a:pPr>
            <a:r>
              <a:rPr b="1" lang="en" sz="2600">
                <a:solidFill>
                  <a:schemeClr val="lt1"/>
                </a:solidFill>
              </a:rPr>
              <a:t>WIOA – Youth Program</a:t>
            </a:r>
            <a:r>
              <a:rPr lang="en" sz="2600">
                <a:solidFill>
                  <a:schemeClr val="lt1"/>
                </a:solidFill>
              </a:rPr>
              <a:t> </a:t>
            </a:r>
            <a:r>
              <a:rPr lang="en" sz="2600"/>
              <a:t>/ </a:t>
            </a:r>
            <a:r>
              <a:rPr b="1" lang="en" sz="2600">
                <a:solidFill>
                  <a:srgbClr val="F08B54"/>
                </a:solidFill>
              </a:rPr>
              <a:t>Chương trình Thanh niên</a:t>
            </a:r>
            <a:endParaRPr b="1" sz="2600">
              <a:solidFill>
                <a:srgbClr val="F08B54"/>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169"/>
          <p:cNvSpPr txBox="1"/>
          <p:nvPr/>
        </p:nvSpPr>
        <p:spPr>
          <a:xfrm>
            <a:off x="152400" y="682200"/>
            <a:ext cx="8991600" cy="44613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1800"/>
              <a:buFont typeface="Montserrat Medium"/>
              <a:buNone/>
            </a:pPr>
            <a:r>
              <a:rPr b="1" lang="en" sz="1700">
                <a:solidFill>
                  <a:schemeClr val="lt1"/>
                </a:solidFill>
                <a:latin typeface="Montserrat Medium"/>
                <a:ea typeface="Montserrat Medium"/>
                <a:cs typeface="Montserrat Medium"/>
                <a:sym typeface="Montserrat Medium"/>
              </a:rPr>
              <a:t>Basic (available) / </a:t>
            </a:r>
            <a:r>
              <a:rPr b="1" lang="en" sz="1700">
                <a:solidFill>
                  <a:srgbClr val="F08B54"/>
                </a:solidFill>
                <a:latin typeface="Montserrat Medium"/>
                <a:ea typeface="Montserrat Medium"/>
                <a:cs typeface="Montserrat Medium"/>
                <a:sym typeface="Montserrat Medium"/>
              </a:rPr>
              <a:t>Cơ bản (có sẵn)</a:t>
            </a:r>
            <a:endParaRPr sz="1000">
              <a:solidFill>
                <a:srgbClr val="F08B54"/>
              </a:solidFill>
            </a:endParaRPr>
          </a:p>
          <a:p>
            <a:pPr indent="-330200" lvl="0" marL="419100" marR="0" rtl="0" algn="l">
              <a:spcBef>
                <a:spcPts val="900"/>
              </a:spcBef>
              <a:spcAft>
                <a:spcPts val="0"/>
              </a:spcAft>
              <a:buClr>
                <a:schemeClr val="lt1"/>
              </a:buClr>
              <a:buSzPts val="1600"/>
              <a:buFont typeface="Arial"/>
              <a:buChar char="•"/>
            </a:pPr>
            <a:r>
              <a:rPr lang="en" sz="1600">
                <a:solidFill>
                  <a:schemeClr val="lt1"/>
                </a:solidFill>
                <a:latin typeface="Montserrat Medium"/>
                <a:ea typeface="Montserrat Medium"/>
                <a:cs typeface="Montserrat Medium"/>
                <a:sym typeface="Montserrat Medium"/>
              </a:rPr>
              <a:t>Eligibility determinations, initial assessments, labor market information, financial aid (FAFSA) assistance, labor exchange services (WorkInTexas.com), and more </a:t>
            </a:r>
            <a:endParaRPr sz="1600">
              <a:solidFill>
                <a:schemeClr val="lt1"/>
              </a:solidFill>
              <a:latin typeface="Montserrat Medium"/>
              <a:ea typeface="Montserrat Medium"/>
              <a:cs typeface="Montserrat Medium"/>
              <a:sym typeface="Montserrat Medium"/>
            </a:endParaRPr>
          </a:p>
          <a:p>
            <a:pPr indent="0" lvl="0" marL="400050" marR="0" rtl="0" algn="l">
              <a:spcBef>
                <a:spcPts val="0"/>
              </a:spcBef>
              <a:spcAft>
                <a:spcPts val="0"/>
              </a:spcAft>
              <a:buNone/>
            </a:pPr>
            <a:r>
              <a:rPr lang="en" sz="1600">
                <a:solidFill>
                  <a:srgbClr val="F08B54"/>
                </a:solidFill>
                <a:latin typeface="Montserrat Medium"/>
                <a:ea typeface="Montserrat Medium"/>
                <a:cs typeface="Montserrat Medium"/>
                <a:sym typeface="Montserrat Medium"/>
              </a:rPr>
              <a:t>Xác định đủ điều kiện, đánh giá ban đầu, thông tin thị trường lao động, hỗ trợ viện trợ tài chính (FAFSA), dịch vụ trao đổi lao động (WorkInTexas.com), v.v.</a:t>
            </a:r>
            <a:endParaRPr sz="900">
              <a:solidFill>
                <a:srgbClr val="F08B54"/>
              </a:solidFill>
            </a:endParaRPr>
          </a:p>
          <a:p>
            <a:pPr indent="-101600" lvl="0" marL="400050" marR="0" rtl="0" algn="l">
              <a:spcBef>
                <a:spcPts val="1000"/>
              </a:spcBef>
              <a:spcAft>
                <a:spcPts val="0"/>
              </a:spcAft>
              <a:buClr>
                <a:schemeClr val="lt1"/>
              </a:buClr>
              <a:buSzPts val="1600"/>
              <a:buFont typeface="Arial"/>
              <a:buChar char="•"/>
            </a:pPr>
            <a:r>
              <a:rPr lang="en" sz="1600">
                <a:solidFill>
                  <a:schemeClr val="lt1"/>
                </a:solidFill>
                <a:latin typeface="Montserrat Medium"/>
                <a:ea typeface="Montserrat Medium"/>
                <a:cs typeface="Montserrat Medium"/>
                <a:sym typeface="Montserrat Medium"/>
              </a:rPr>
              <a:t>Referrals, coordination, and information about other programs and services, including child care, child support, CHIP, EITC, SNAP benefits, TANF, and others </a:t>
            </a:r>
            <a:endParaRPr sz="1600">
              <a:solidFill>
                <a:schemeClr val="lt1"/>
              </a:solidFill>
              <a:latin typeface="Montserrat Medium"/>
              <a:ea typeface="Montserrat Medium"/>
              <a:cs typeface="Montserrat Medium"/>
              <a:sym typeface="Montserrat Medium"/>
            </a:endParaRPr>
          </a:p>
          <a:p>
            <a:pPr indent="0" lvl="0" marL="457200" marR="0" rtl="0" algn="l">
              <a:spcBef>
                <a:spcPts val="0"/>
              </a:spcBef>
              <a:spcAft>
                <a:spcPts val="0"/>
              </a:spcAft>
              <a:buNone/>
            </a:pPr>
            <a:r>
              <a:rPr lang="en" sz="1600">
                <a:solidFill>
                  <a:srgbClr val="F08B54"/>
                </a:solidFill>
                <a:latin typeface="Montserrat Medium"/>
                <a:ea typeface="Montserrat Medium"/>
                <a:cs typeface="Montserrat Medium"/>
                <a:sym typeface="Montserrat Medium"/>
              </a:rPr>
              <a:t>Giới thiệu, điều phối và thông tin về các chương trình và dịch vụ khác, bao gồm chăm sóc trẻ em, hỗ trợ trẻ em, CHIP, EITC, phúc lợi SNAP, TANF, v.v.</a:t>
            </a:r>
            <a:r>
              <a:rPr lang="en" sz="1600">
                <a:solidFill>
                  <a:srgbClr val="F08B54"/>
                </a:solidFill>
                <a:latin typeface="Montserrat Medium"/>
                <a:ea typeface="Montserrat Medium"/>
                <a:cs typeface="Montserrat Medium"/>
                <a:sym typeface="Montserrat Medium"/>
              </a:rPr>
              <a:t> </a:t>
            </a:r>
            <a:r>
              <a:rPr lang="en" sz="1600">
                <a:solidFill>
                  <a:schemeClr val="lt1"/>
                </a:solidFill>
                <a:latin typeface="Montserrat Medium"/>
                <a:ea typeface="Montserrat Medium"/>
                <a:cs typeface="Montserrat Medium"/>
                <a:sym typeface="Montserrat Medium"/>
              </a:rPr>
              <a:t> </a:t>
            </a:r>
            <a:endParaRPr sz="900"/>
          </a:p>
          <a:p>
            <a:pPr indent="0" lvl="0" marL="76200" marR="0" rtl="0" algn="l">
              <a:spcBef>
                <a:spcPts val="900"/>
              </a:spcBef>
              <a:spcAft>
                <a:spcPts val="0"/>
              </a:spcAft>
              <a:buClr>
                <a:schemeClr val="lt1"/>
              </a:buClr>
              <a:buSzPts val="1800"/>
              <a:buFont typeface="Montserrat Medium"/>
              <a:buNone/>
            </a:pPr>
            <a:r>
              <a:t/>
            </a:r>
            <a:endParaRPr b="1" sz="700">
              <a:solidFill>
                <a:schemeClr val="lt1"/>
              </a:solidFill>
              <a:latin typeface="Montserrat Medium"/>
              <a:ea typeface="Montserrat Medium"/>
              <a:cs typeface="Montserrat Medium"/>
              <a:sym typeface="Montserrat Medium"/>
            </a:endParaRPr>
          </a:p>
          <a:p>
            <a:pPr indent="0" lvl="0" marL="76200" marR="0" rtl="0" algn="l">
              <a:spcBef>
                <a:spcPts val="900"/>
              </a:spcBef>
              <a:spcAft>
                <a:spcPts val="0"/>
              </a:spcAft>
              <a:buClr>
                <a:schemeClr val="lt1"/>
              </a:buClr>
              <a:buSzPts val="1800"/>
              <a:buFont typeface="Montserrat Medium"/>
              <a:buNone/>
            </a:pPr>
            <a:r>
              <a:rPr b="1" lang="en" sz="1700">
                <a:solidFill>
                  <a:schemeClr val="lt1"/>
                </a:solidFill>
                <a:latin typeface="Montserrat Medium"/>
                <a:ea typeface="Montserrat Medium"/>
                <a:cs typeface="Montserrat Medium"/>
                <a:sym typeface="Montserrat Medium"/>
              </a:rPr>
              <a:t>Individualized (if eligible) /</a:t>
            </a:r>
            <a:r>
              <a:rPr b="1" lang="en" sz="1700">
                <a:solidFill>
                  <a:srgbClr val="F08B54"/>
                </a:solidFill>
                <a:latin typeface="Montserrat Medium"/>
                <a:ea typeface="Montserrat Medium"/>
                <a:cs typeface="Montserrat Medium"/>
                <a:sym typeface="Montserrat Medium"/>
              </a:rPr>
              <a:t> </a:t>
            </a:r>
            <a:r>
              <a:rPr b="1" lang="en" sz="1700">
                <a:solidFill>
                  <a:srgbClr val="F08B54"/>
                </a:solidFill>
                <a:latin typeface="Montserrat Medium"/>
                <a:ea typeface="Montserrat Medium"/>
                <a:cs typeface="Montserrat Medium"/>
                <a:sym typeface="Montserrat Medium"/>
              </a:rPr>
              <a:t>Cá nhân hóa (nếu đủ điều kiện)</a:t>
            </a:r>
            <a:endParaRPr sz="1000">
              <a:solidFill>
                <a:srgbClr val="F08B54"/>
              </a:solidFill>
            </a:endParaRPr>
          </a:p>
          <a:p>
            <a:pPr indent="-323850" lvl="0" marL="419100" marR="0" rtl="0" algn="l">
              <a:spcBef>
                <a:spcPts val="900"/>
              </a:spcBef>
              <a:spcAft>
                <a:spcPts val="0"/>
              </a:spcAft>
              <a:buClr>
                <a:schemeClr val="lt1"/>
              </a:buClr>
              <a:buSzPts val="1500"/>
              <a:buFont typeface="Arial"/>
              <a:buChar char="•"/>
            </a:pPr>
            <a:r>
              <a:rPr lang="en" sz="1500">
                <a:solidFill>
                  <a:schemeClr val="lt1"/>
                </a:solidFill>
                <a:latin typeface="Montserrat Medium"/>
                <a:ea typeface="Montserrat Medium"/>
                <a:cs typeface="Montserrat Medium"/>
                <a:sym typeface="Montserrat Medium"/>
              </a:rPr>
              <a:t>Comprehensive assessments, employment plans, counseling, soft skills, work-prep, career planning, internships, English acquisition and IET programs, and more </a:t>
            </a:r>
            <a:endParaRPr sz="1500">
              <a:solidFill>
                <a:schemeClr val="lt1"/>
              </a:solidFill>
              <a:latin typeface="Montserrat Medium"/>
              <a:ea typeface="Montserrat Medium"/>
              <a:cs typeface="Montserrat Medium"/>
              <a:sym typeface="Montserrat Medium"/>
            </a:endParaRPr>
          </a:p>
          <a:p>
            <a:pPr indent="0" lvl="0" marL="400050" marR="0" rtl="0" algn="l">
              <a:spcBef>
                <a:spcPts val="0"/>
              </a:spcBef>
              <a:spcAft>
                <a:spcPts val="0"/>
              </a:spcAft>
              <a:buNone/>
            </a:pPr>
            <a:r>
              <a:rPr lang="en" sz="1600">
                <a:solidFill>
                  <a:srgbClr val="F08B54"/>
                </a:solidFill>
                <a:latin typeface="Montserrat Medium"/>
                <a:ea typeface="Montserrat Medium"/>
                <a:cs typeface="Montserrat Medium"/>
                <a:sym typeface="Montserrat Medium"/>
              </a:rPr>
              <a:t>Đánh giá toàn diện, kế hoạch việc làm, tư vấn, kỹ năng mềm, chuẩn bị cho công việc, lập kế hoạch nghề nghiệp, thực tập, các chương trình học tiếng Anh và IET, v.v.</a:t>
            </a:r>
            <a:endParaRPr sz="900">
              <a:solidFill>
                <a:srgbClr val="F08B54"/>
              </a:solidFill>
            </a:endParaRPr>
          </a:p>
        </p:txBody>
      </p:sp>
      <p:sp>
        <p:nvSpPr>
          <p:cNvPr id="1298" name="Google Shape;1298;p169"/>
          <p:cNvSpPr txBox="1"/>
          <p:nvPr>
            <p:ph type="title"/>
          </p:nvPr>
        </p:nvSpPr>
        <p:spPr>
          <a:xfrm>
            <a:off x="426534" y="220115"/>
            <a:ext cx="7886700" cy="384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Montserrat"/>
              <a:buNone/>
            </a:pPr>
            <a:r>
              <a:rPr b="1" lang="en" sz="2500">
                <a:solidFill>
                  <a:schemeClr val="lt1"/>
                </a:solidFill>
              </a:rPr>
              <a:t>WIOA – Career Services / </a:t>
            </a:r>
            <a:r>
              <a:rPr b="1" lang="en" sz="2500">
                <a:solidFill>
                  <a:srgbClr val="F08B54"/>
                </a:solidFill>
              </a:rPr>
              <a:t>Dịch vụ nghề nghiệp</a:t>
            </a:r>
            <a:endParaRPr b="1" sz="2500">
              <a:solidFill>
                <a:srgbClr val="F08B54"/>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170"/>
          <p:cNvSpPr txBox="1"/>
          <p:nvPr/>
        </p:nvSpPr>
        <p:spPr>
          <a:xfrm>
            <a:off x="426525" y="808475"/>
            <a:ext cx="8631600" cy="43536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2100"/>
              <a:buFont typeface="Montserrat Medium"/>
              <a:buNone/>
            </a:pPr>
            <a:r>
              <a:t/>
            </a:r>
            <a:endParaRPr sz="1100">
              <a:solidFill>
                <a:srgbClr val="F08B54"/>
              </a:solidFill>
            </a:endParaRPr>
          </a:p>
          <a:p>
            <a:pPr indent="-323850" lvl="0" marL="419100" marR="0" rtl="0" algn="l">
              <a:spcBef>
                <a:spcPts val="500"/>
              </a:spcBef>
              <a:spcAft>
                <a:spcPts val="0"/>
              </a:spcAft>
              <a:buClr>
                <a:schemeClr val="lt1"/>
              </a:buClr>
              <a:buSzPts val="1900"/>
              <a:buFont typeface="Arial"/>
              <a:buChar char="•"/>
            </a:pPr>
            <a:r>
              <a:rPr lang="en" sz="1900">
                <a:solidFill>
                  <a:schemeClr val="lt1"/>
                </a:solidFill>
                <a:latin typeface="Montserrat Medium"/>
                <a:ea typeface="Montserrat Medium"/>
                <a:cs typeface="Montserrat Medium"/>
                <a:sym typeface="Montserrat Medium"/>
              </a:rPr>
              <a:t>Occupational skills training </a:t>
            </a:r>
            <a:endParaRPr sz="1900">
              <a:solidFill>
                <a:schemeClr val="lt1"/>
              </a:solidFill>
              <a:latin typeface="Montserrat Medium"/>
              <a:ea typeface="Montserrat Medium"/>
              <a:cs typeface="Montserrat Medium"/>
              <a:sym typeface="Montserrat Medium"/>
            </a:endParaRPr>
          </a:p>
          <a:p>
            <a:pPr indent="0" lvl="0" marL="400050" marR="0" rtl="0" algn="l">
              <a:spcBef>
                <a:spcPts val="0"/>
              </a:spcBef>
              <a:spcAft>
                <a:spcPts val="0"/>
              </a:spcAft>
              <a:buNone/>
            </a:pPr>
            <a:r>
              <a:rPr lang="en" sz="1900">
                <a:solidFill>
                  <a:srgbClr val="F08B54"/>
                </a:solidFill>
                <a:latin typeface="Montserrat Medium"/>
                <a:ea typeface="Montserrat Medium"/>
                <a:cs typeface="Montserrat Medium"/>
                <a:sym typeface="Montserrat Medium"/>
              </a:rPr>
              <a:t>Đào tạo kỹ năng nghề nghiệp</a:t>
            </a:r>
            <a:endParaRPr sz="900">
              <a:solidFill>
                <a:srgbClr val="F08B54"/>
              </a:solidFill>
            </a:endParaRPr>
          </a:p>
          <a:p>
            <a:pPr indent="-323850" lvl="0" marL="419100" marR="0" rtl="0" algn="l">
              <a:spcBef>
                <a:spcPts val="500"/>
              </a:spcBef>
              <a:spcAft>
                <a:spcPts val="0"/>
              </a:spcAft>
              <a:buClr>
                <a:schemeClr val="lt1"/>
              </a:buClr>
              <a:buSzPts val="1900"/>
              <a:buFont typeface="Arial"/>
              <a:buChar char="•"/>
            </a:pPr>
            <a:r>
              <a:rPr lang="en" sz="1900">
                <a:solidFill>
                  <a:schemeClr val="lt1"/>
                </a:solidFill>
                <a:latin typeface="Montserrat Medium"/>
                <a:ea typeface="Montserrat Medium"/>
                <a:cs typeface="Montserrat Medium"/>
                <a:sym typeface="Montserrat Medium"/>
              </a:rPr>
              <a:t>On-the-job training (OJT) </a:t>
            </a:r>
            <a:endParaRPr sz="1900">
              <a:solidFill>
                <a:schemeClr val="lt1"/>
              </a:solidFill>
              <a:latin typeface="Montserrat Medium"/>
              <a:ea typeface="Montserrat Medium"/>
              <a:cs typeface="Montserrat Medium"/>
              <a:sym typeface="Montserrat Medium"/>
            </a:endParaRPr>
          </a:p>
          <a:p>
            <a:pPr indent="0" lvl="0" marL="400050" marR="0" rtl="0" algn="l">
              <a:spcBef>
                <a:spcPts val="0"/>
              </a:spcBef>
              <a:spcAft>
                <a:spcPts val="0"/>
              </a:spcAft>
              <a:buNone/>
            </a:pPr>
            <a:r>
              <a:rPr lang="en" sz="1900">
                <a:solidFill>
                  <a:srgbClr val="F08B54"/>
                </a:solidFill>
                <a:latin typeface="Montserrat Medium"/>
                <a:ea typeface="Montserrat Medium"/>
                <a:cs typeface="Montserrat Medium"/>
                <a:sym typeface="Montserrat Medium"/>
              </a:rPr>
              <a:t>Đào tạo tại chỗ (OJT)</a:t>
            </a:r>
            <a:endParaRPr sz="900">
              <a:solidFill>
                <a:srgbClr val="F08B54"/>
              </a:solidFill>
            </a:endParaRPr>
          </a:p>
          <a:p>
            <a:pPr indent="-323850" lvl="0" marL="419100" marR="0" rtl="0" algn="l">
              <a:spcBef>
                <a:spcPts val="500"/>
              </a:spcBef>
              <a:spcAft>
                <a:spcPts val="0"/>
              </a:spcAft>
              <a:buClr>
                <a:schemeClr val="lt1"/>
              </a:buClr>
              <a:buSzPts val="1900"/>
              <a:buFont typeface="Arial"/>
              <a:buChar char="•"/>
            </a:pPr>
            <a:r>
              <a:rPr lang="en" sz="1900">
                <a:solidFill>
                  <a:schemeClr val="lt1"/>
                </a:solidFill>
                <a:latin typeface="Montserrat Medium"/>
                <a:ea typeface="Montserrat Medium"/>
                <a:cs typeface="Montserrat Medium"/>
                <a:sym typeface="Montserrat Medium"/>
              </a:rPr>
              <a:t>Skills Upgrading </a:t>
            </a:r>
            <a:endParaRPr sz="1900">
              <a:solidFill>
                <a:schemeClr val="lt1"/>
              </a:solidFill>
              <a:latin typeface="Montserrat Medium"/>
              <a:ea typeface="Montserrat Medium"/>
              <a:cs typeface="Montserrat Medium"/>
              <a:sym typeface="Montserrat Medium"/>
            </a:endParaRPr>
          </a:p>
          <a:p>
            <a:pPr indent="0" lvl="0" marL="400050" marR="0" rtl="0" algn="l">
              <a:spcBef>
                <a:spcPts val="0"/>
              </a:spcBef>
              <a:spcAft>
                <a:spcPts val="0"/>
              </a:spcAft>
              <a:buNone/>
            </a:pPr>
            <a:r>
              <a:rPr lang="en" sz="1900">
                <a:solidFill>
                  <a:srgbClr val="F08B54"/>
                </a:solidFill>
                <a:latin typeface="Montserrat Medium"/>
                <a:ea typeface="Montserrat Medium"/>
                <a:cs typeface="Montserrat Medium"/>
                <a:sym typeface="Montserrat Medium"/>
              </a:rPr>
              <a:t>Nâng cấp kỹ năng</a:t>
            </a:r>
            <a:endParaRPr sz="900">
              <a:solidFill>
                <a:srgbClr val="F08B54"/>
              </a:solidFill>
            </a:endParaRPr>
          </a:p>
          <a:p>
            <a:pPr indent="0" lvl="0" marL="76200" marR="0" rtl="0" algn="l">
              <a:spcBef>
                <a:spcPts val="500"/>
              </a:spcBef>
              <a:spcAft>
                <a:spcPts val="0"/>
              </a:spcAft>
              <a:buClr>
                <a:schemeClr val="dk1"/>
              </a:buClr>
              <a:buSzPts val="1800"/>
              <a:buFont typeface="Calibri"/>
              <a:buNone/>
            </a:pPr>
            <a:r>
              <a:t/>
            </a:r>
            <a:endParaRPr i="1" sz="1800">
              <a:solidFill>
                <a:schemeClr val="lt1"/>
              </a:solidFill>
              <a:latin typeface="Montserrat Medium"/>
              <a:ea typeface="Montserrat Medium"/>
              <a:cs typeface="Montserrat Medium"/>
              <a:sym typeface="Montserrat Medium"/>
            </a:endParaRPr>
          </a:p>
          <a:p>
            <a:pPr indent="0" lvl="0" marL="76200" marR="0" rtl="0" algn="l">
              <a:spcBef>
                <a:spcPts val="500"/>
              </a:spcBef>
              <a:spcAft>
                <a:spcPts val="0"/>
              </a:spcAft>
              <a:buClr>
                <a:schemeClr val="lt1"/>
              </a:buClr>
              <a:buSzPts val="1800"/>
              <a:buFont typeface="Montserrat Medium"/>
              <a:buNone/>
            </a:pPr>
            <a:r>
              <a:rPr i="1" lang="en" sz="1800">
                <a:solidFill>
                  <a:schemeClr val="lt1"/>
                </a:solidFill>
                <a:latin typeface="Montserrat Medium"/>
                <a:ea typeface="Montserrat Medium"/>
                <a:cs typeface="Montserrat Medium"/>
                <a:sym typeface="Montserrat Medium"/>
              </a:rPr>
              <a:t>May be tied to local target occupations </a:t>
            </a:r>
            <a:endParaRPr i="1" sz="1800">
              <a:solidFill>
                <a:schemeClr val="lt1"/>
              </a:solidFill>
              <a:latin typeface="Montserrat Medium"/>
              <a:ea typeface="Montserrat Medium"/>
              <a:cs typeface="Montserrat Medium"/>
              <a:sym typeface="Montserrat Medium"/>
            </a:endParaRPr>
          </a:p>
          <a:p>
            <a:pPr indent="0" lvl="0" marL="76200" marR="0" rtl="0" algn="l">
              <a:spcBef>
                <a:spcPts val="0"/>
              </a:spcBef>
              <a:spcAft>
                <a:spcPts val="0"/>
              </a:spcAft>
              <a:buClr>
                <a:schemeClr val="lt1"/>
              </a:buClr>
              <a:buSzPts val="1800"/>
              <a:buFont typeface="Montserrat Medium"/>
              <a:buNone/>
            </a:pPr>
            <a:r>
              <a:rPr i="1" lang="en" sz="1800">
                <a:solidFill>
                  <a:srgbClr val="F08B54"/>
                </a:solidFill>
                <a:latin typeface="Montserrat Medium"/>
                <a:ea typeface="Montserrat Medium"/>
                <a:cs typeface="Montserrat Medium"/>
                <a:sym typeface="Montserrat Medium"/>
              </a:rPr>
              <a:t>Có thể được gắn với các nghề nghiệp mục tiêu tại địa phương</a:t>
            </a:r>
            <a:endParaRPr sz="1100">
              <a:solidFill>
                <a:srgbClr val="F08B54"/>
              </a:solidFill>
            </a:endParaRPr>
          </a:p>
          <a:p>
            <a:pPr indent="0" lvl="0" marL="76200" marR="0" rtl="0" algn="l">
              <a:spcBef>
                <a:spcPts val="500"/>
              </a:spcBef>
              <a:spcAft>
                <a:spcPts val="0"/>
              </a:spcAft>
              <a:buClr>
                <a:schemeClr val="lt1"/>
              </a:buClr>
              <a:buSzPts val="1500"/>
              <a:buFont typeface="Montserrat Medium"/>
              <a:buNone/>
            </a:pPr>
            <a:r>
              <a:rPr lang="en" sz="1500">
                <a:solidFill>
                  <a:schemeClr val="lt1"/>
                </a:solidFill>
                <a:latin typeface="Montserrat Medium"/>
                <a:ea typeface="Montserrat Medium"/>
                <a:cs typeface="Montserrat Medium"/>
                <a:sym typeface="Montserrat Medium"/>
              </a:rPr>
              <a:t>	</a:t>
            </a:r>
            <a:r>
              <a:rPr lang="en" sz="1500" u="sng">
                <a:solidFill>
                  <a:srgbClr val="00B0F0"/>
                </a:solidFill>
                <a:latin typeface="Montserrat Medium"/>
                <a:ea typeface="Montserrat Medium"/>
                <a:cs typeface="Montserrat Medium"/>
                <a:sym typeface="Montserrat Medium"/>
                <a:hlinkClick r:id="rId3">
                  <a:extLst>
                    <a:ext uri="{A12FA001-AC4F-418D-AE19-62706E023703}">
                      <ahyp:hlinkClr val="tx"/>
                    </a:ext>
                  </a:extLst>
                </a:hlinkClick>
              </a:rPr>
              <a:t>https://twc.texas.gov/partners/target-occupations</a:t>
            </a:r>
            <a:endParaRPr sz="1500">
              <a:solidFill>
                <a:srgbClr val="00B0F0"/>
              </a:solidFill>
              <a:latin typeface="Montserrat Medium"/>
              <a:ea typeface="Montserrat Medium"/>
              <a:cs typeface="Montserrat Medium"/>
              <a:sym typeface="Montserrat Medium"/>
            </a:endParaRPr>
          </a:p>
          <a:p>
            <a:pPr indent="0" lvl="0" marL="76200" marR="0" rtl="0" algn="l">
              <a:spcBef>
                <a:spcPts val="1000"/>
              </a:spcBef>
              <a:spcAft>
                <a:spcPts val="0"/>
              </a:spcAft>
              <a:buNone/>
            </a:pPr>
            <a:r>
              <a:rPr i="1" lang="en" sz="1700">
                <a:solidFill>
                  <a:schemeClr val="lt1"/>
                </a:solidFill>
                <a:latin typeface="Montserrat Medium"/>
                <a:ea typeface="Montserrat Medium"/>
                <a:cs typeface="Montserrat Medium"/>
                <a:sym typeface="Montserrat Medium"/>
              </a:rPr>
              <a:t>May be provided in combination with Adult Education and Literacy services</a:t>
            </a:r>
            <a:endParaRPr i="1" sz="1700">
              <a:solidFill>
                <a:schemeClr val="lt1"/>
              </a:solidFill>
              <a:latin typeface="Montserrat Medium"/>
              <a:ea typeface="Montserrat Medium"/>
              <a:cs typeface="Montserrat Medium"/>
              <a:sym typeface="Montserrat Medium"/>
            </a:endParaRPr>
          </a:p>
          <a:p>
            <a:pPr indent="0" lvl="0" marL="76200" marR="0" rtl="0" algn="l">
              <a:spcBef>
                <a:spcPts val="0"/>
              </a:spcBef>
              <a:spcAft>
                <a:spcPts val="0"/>
              </a:spcAft>
              <a:buNone/>
            </a:pPr>
            <a:r>
              <a:rPr i="1" lang="en" sz="1700">
                <a:solidFill>
                  <a:srgbClr val="F08B54"/>
                </a:solidFill>
                <a:latin typeface="Montserrat Medium"/>
                <a:ea typeface="Montserrat Medium"/>
                <a:cs typeface="Montserrat Medium"/>
                <a:sym typeface="Montserrat Medium"/>
              </a:rPr>
              <a:t>Có thể được cung cấp kết hợp với các dịch vụ Giáo dục và Đọc viết cho Người lớn</a:t>
            </a:r>
            <a:endParaRPr sz="1000">
              <a:solidFill>
                <a:srgbClr val="F08B54"/>
              </a:solidFill>
            </a:endParaRPr>
          </a:p>
        </p:txBody>
      </p:sp>
      <p:sp>
        <p:nvSpPr>
          <p:cNvPr id="1304" name="Google Shape;1304;p170"/>
          <p:cNvSpPr txBox="1"/>
          <p:nvPr>
            <p:ph type="title"/>
          </p:nvPr>
        </p:nvSpPr>
        <p:spPr>
          <a:xfrm>
            <a:off x="426525" y="-2"/>
            <a:ext cx="7886700" cy="857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Montserrat"/>
              <a:buNone/>
            </a:pPr>
            <a:r>
              <a:rPr b="1" lang="en" sz="2400">
                <a:solidFill>
                  <a:schemeClr val="lt1"/>
                </a:solidFill>
              </a:rPr>
              <a:t>WIOA – Training Services / </a:t>
            </a:r>
            <a:r>
              <a:rPr b="1" lang="en" sz="2400">
                <a:solidFill>
                  <a:srgbClr val="F08B54"/>
                </a:solidFill>
              </a:rPr>
              <a:t>Dịch vụ đào tạo</a:t>
            </a:r>
            <a:endParaRPr b="1" sz="2400">
              <a:solidFill>
                <a:srgbClr val="F08B54"/>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171"/>
          <p:cNvSpPr txBox="1"/>
          <p:nvPr/>
        </p:nvSpPr>
        <p:spPr>
          <a:xfrm>
            <a:off x="426534" y="1037063"/>
            <a:ext cx="8329200" cy="31092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1800"/>
              <a:buFont typeface="Montserrat Medium"/>
              <a:buNone/>
            </a:pPr>
            <a:r>
              <a:rPr b="1" lang="en" sz="2000">
                <a:solidFill>
                  <a:schemeClr val="lt1"/>
                </a:solidFill>
                <a:latin typeface="Montserrat Medium"/>
                <a:ea typeface="Montserrat Medium"/>
                <a:cs typeface="Montserrat Medium"/>
                <a:sym typeface="Montserrat Medium"/>
              </a:rPr>
              <a:t>Referral or provided directly. Must support participation. </a:t>
            </a:r>
            <a:endParaRPr b="1" sz="2000">
              <a:solidFill>
                <a:schemeClr val="lt1"/>
              </a:solidFill>
              <a:latin typeface="Montserrat Medium"/>
              <a:ea typeface="Montserrat Medium"/>
              <a:cs typeface="Montserrat Medium"/>
              <a:sym typeface="Montserrat Medium"/>
            </a:endParaRPr>
          </a:p>
          <a:p>
            <a:pPr indent="0" lvl="0" marL="76200" marR="0" rtl="0" algn="l">
              <a:spcBef>
                <a:spcPts val="0"/>
              </a:spcBef>
              <a:spcAft>
                <a:spcPts val="0"/>
              </a:spcAft>
              <a:buClr>
                <a:schemeClr val="lt1"/>
              </a:buClr>
              <a:buSzPts val="1800"/>
              <a:buFont typeface="Montserrat Medium"/>
              <a:buNone/>
            </a:pPr>
            <a:r>
              <a:rPr b="1" lang="en" sz="2000">
                <a:solidFill>
                  <a:srgbClr val="F08B54"/>
                </a:solidFill>
                <a:latin typeface="Montserrat Medium"/>
                <a:ea typeface="Montserrat Medium"/>
                <a:cs typeface="Montserrat Medium"/>
                <a:sym typeface="Montserrat Medium"/>
              </a:rPr>
              <a:t>Giới thiệu hoặc cung cấp trực tiếp. Phải hỗ trợ tham gia.</a:t>
            </a:r>
            <a:endParaRPr sz="1300">
              <a:solidFill>
                <a:srgbClr val="F08B54"/>
              </a:solidFill>
            </a:endParaRPr>
          </a:p>
          <a:p>
            <a:pPr indent="-355600" lvl="0" marL="419100" marR="0" rtl="0" algn="l">
              <a:spcBef>
                <a:spcPts val="900"/>
              </a:spcBef>
              <a:spcAft>
                <a:spcPts val="0"/>
              </a:spcAft>
              <a:buClr>
                <a:schemeClr val="lt1"/>
              </a:buClr>
              <a:buSzPts val="2000"/>
              <a:buFont typeface="Arial"/>
              <a:buChar char="•"/>
            </a:pPr>
            <a:r>
              <a:rPr lang="en" sz="2000">
                <a:solidFill>
                  <a:schemeClr val="lt1"/>
                </a:solidFill>
                <a:latin typeface="Montserrat Medium"/>
                <a:ea typeface="Montserrat Medium"/>
                <a:cs typeface="Montserrat Medium"/>
                <a:sym typeface="Montserrat Medium"/>
              </a:rPr>
              <a:t>Transportation / </a:t>
            </a:r>
            <a:r>
              <a:rPr lang="en" sz="2000">
                <a:solidFill>
                  <a:srgbClr val="F08B54"/>
                </a:solidFill>
                <a:latin typeface="Montserrat Medium"/>
                <a:ea typeface="Montserrat Medium"/>
                <a:cs typeface="Montserrat Medium"/>
                <a:sym typeface="Montserrat Medium"/>
              </a:rPr>
              <a:t>Đi lại</a:t>
            </a:r>
            <a:endParaRPr sz="1300">
              <a:solidFill>
                <a:srgbClr val="F08B54"/>
              </a:solidFill>
            </a:endParaRPr>
          </a:p>
          <a:p>
            <a:pPr indent="-355600" lvl="0" marL="419100" marR="0" rtl="0" algn="l">
              <a:spcBef>
                <a:spcPts val="900"/>
              </a:spcBef>
              <a:spcAft>
                <a:spcPts val="0"/>
              </a:spcAft>
              <a:buClr>
                <a:schemeClr val="lt1"/>
              </a:buClr>
              <a:buSzPts val="2000"/>
              <a:buFont typeface="Arial"/>
              <a:buChar char="•"/>
            </a:pPr>
            <a:r>
              <a:rPr lang="en" sz="2000">
                <a:solidFill>
                  <a:schemeClr val="lt1"/>
                </a:solidFill>
                <a:latin typeface="Montserrat Medium"/>
                <a:ea typeface="Montserrat Medium"/>
                <a:cs typeface="Montserrat Medium"/>
                <a:sym typeface="Montserrat Medium"/>
              </a:rPr>
              <a:t>Work clothes or tools, training supplies / </a:t>
            </a:r>
            <a:r>
              <a:rPr lang="en" sz="2000">
                <a:solidFill>
                  <a:srgbClr val="F08B54"/>
                </a:solidFill>
                <a:latin typeface="Montserrat Medium"/>
                <a:ea typeface="Montserrat Medium"/>
                <a:cs typeface="Montserrat Medium"/>
                <a:sym typeface="Montserrat Medium"/>
              </a:rPr>
              <a:t>Quần áo hoặc dụng cụ lao động, đồ dùng đào tạo</a:t>
            </a:r>
            <a:endParaRPr sz="1300">
              <a:solidFill>
                <a:srgbClr val="F08B54"/>
              </a:solidFill>
            </a:endParaRPr>
          </a:p>
          <a:p>
            <a:pPr indent="-355600" lvl="0" marL="419100" marR="0" rtl="0" algn="l">
              <a:spcBef>
                <a:spcPts val="900"/>
              </a:spcBef>
              <a:spcAft>
                <a:spcPts val="0"/>
              </a:spcAft>
              <a:buClr>
                <a:schemeClr val="lt1"/>
              </a:buClr>
              <a:buSzPts val="2000"/>
              <a:buFont typeface="Arial"/>
              <a:buChar char="•"/>
            </a:pPr>
            <a:r>
              <a:rPr lang="en" sz="2000">
                <a:solidFill>
                  <a:schemeClr val="lt1"/>
                </a:solidFill>
                <a:latin typeface="Montserrat Medium"/>
                <a:ea typeface="Montserrat Medium"/>
                <a:cs typeface="Montserrat Medium"/>
                <a:sym typeface="Montserrat Medium"/>
              </a:rPr>
              <a:t>Housing assistance / </a:t>
            </a:r>
            <a:r>
              <a:rPr lang="en" sz="2000">
                <a:solidFill>
                  <a:srgbClr val="F08B54"/>
                </a:solidFill>
                <a:latin typeface="Montserrat Medium"/>
                <a:ea typeface="Montserrat Medium"/>
                <a:cs typeface="Montserrat Medium"/>
                <a:sym typeface="Montserrat Medium"/>
              </a:rPr>
              <a:t>Hỗ trợ nhà ở</a:t>
            </a:r>
            <a:endParaRPr sz="1300">
              <a:solidFill>
                <a:srgbClr val="F08B54"/>
              </a:solidFill>
            </a:endParaRPr>
          </a:p>
          <a:p>
            <a:pPr indent="-355600" lvl="0" marL="419100" marR="0" rtl="0" algn="l">
              <a:spcBef>
                <a:spcPts val="900"/>
              </a:spcBef>
              <a:spcAft>
                <a:spcPts val="0"/>
              </a:spcAft>
              <a:buClr>
                <a:schemeClr val="lt1"/>
              </a:buClr>
              <a:buSzPts val="2000"/>
              <a:buFont typeface="Arial"/>
              <a:buChar char="•"/>
            </a:pPr>
            <a:r>
              <a:rPr lang="en" sz="2000">
                <a:solidFill>
                  <a:schemeClr val="lt1"/>
                </a:solidFill>
                <a:latin typeface="Montserrat Medium"/>
                <a:ea typeface="Montserrat Medium"/>
                <a:cs typeface="Montserrat Medium"/>
                <a:sym typeface="Montserrat Medium"/>
              </a:rPr>
              <a:t>Health care referrals / </a:t>
            </a:r>
            <a:r>
              <a:rPr lang="en" sz="2000">
                <a:solidFill>
                  <a:srgbClr val="F08B54"/>
                </a:solidFill>
                <a:latin typeface="Montserrat Medium"/>
                <a:ea typeface="Montserrat Medium"/>
                <a:cs typeface="Montserrat Medium"/>
                <a:sym typeface="Montserrat Medium"/>
              </a:rPr>
              <a:t>Giới thiệu chăm sóc sức khỏe</a:t>
            </a:r>
            <a:endParaRPr sz="1300">
              <a:solidFill>
                <a:srgbClr val="F08B54"/>
              </a:solidFill>
            </a:endParaRPr>
          </a:p>
          <a:p>
            <a:pPr indent="-355600" lvl="0" marL="419100" marR="0" rtl="0" algn="l">
              <a:spcBef>
                <a:spcPts val="900"/>
              </a:spcBef>
              <a:spcAft>
                <a:spcPts val="0"/>
              </a:spcAft>
              <a:buClr>
                <a:schemeClr val="lt1"/>
              </a:buClr>
              <a:buSzPts val="2000"/>
              <a:buFont typeface="Arial"/>
              <a:buChar char="•"/>
            </a:pPr>
            <a:r>
              <a:rPr lang="en" sz="2000">
                <a:solidFill>
                  <a:schemeClr val="lt1"/>
                </a:solidFill>
                <a:latin typeface="Montserrat Medium"/>
                <a:ea typeface="Montserrat Medium"/>
                <a:cs typeface="Montserrat Medium"/>
                <a:sym typeface="Montserrat Medium"/>
              </a:rPr>
              <a:t>Legal services, and more / </a:t>
            </a:r>
            <a:r>
              <a:rPr lang="en" sz="2000">
                <a:solidFill>
                  <a:srgbClr val="F08B54"/>
                </a:solidFill>
                <a:latin typeface="Montserrat Medium"/>
                <a:ea typeface="Montserrat Medium"/>
                <a:cs typeface="Montserrat Medium"/>
                <a:sym typeface="Montserrat Medium"/>
              </a:rPr>
              <a:t>Dịch vụ pháp lý và hơn thế nữa</a:t>
            </a:r>
            <a:endParaRPr sz="1700">
              <a:solidFill>
                <a:srgbClr val="F08B54"/>
              </a:solidFill>
              <a:latin typeface="Montserrat Medium"/>
              <a:ea typeface="Montserrat Medium"/>
              <a:cs typeface="Montserrat Medium"/>
              <a:sym typeface="Montserrat Medium"/>
            </a:endParaRPr>
          </a:p>
        </p:txBody>
      </p:sp>
      <p:sp>
        <p:nvSpPr>
          <p:cNvPr id="1310" name="Google Shape;1310;p171"/>
          <p:cNvSpPr txBox="1"/>
          <p:nvPr>
            <p:ph type="title"/>
          </p:nvPr>
        </p:nvSpPr>
        <p:spPr>
          <a:xfrm>
            <a:off x="399074" y="210600"/>
            <a:ext cx="8384100" cy="384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Montserrat"/>
              <a:buNone/>
            </a:pPr>
            <a:r>
              <a:rPr b="1" lang="en" sz="2500">
                <a:solidFill>
                  <a:schemeClr val="lt1"/>
                </a:solidFill>
              </a:rPr>
              <a:t>WIOA – Support Services /</a:t>
            </a:r>
            <a:r>
              <a:rPr b="1" lang="en" sz="2500">
                <a:solidFill>
                  <a:srgbClr val="F16038"/>
                </a:solidFill>
              </a:rPr>
              <a:t> </a:t>
            </a:r>
            <a:r>
              <a:rPr b="1" lang="en" sz="2500">
                <a:solidFill>
                  <a:srgbClr val="F08B54"/>
                </a:solidFill>
              </a:rPr>
              <a:t>Dịch vụ hỗ trợ</a:t>
            </a:r>
            <a:endParaRPr b="1" sz="2500">
              <a:solidFill>
                <a:srgbClr val="F08B54"/>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72"/>
          <p:cNvSpPr txBox="1"/>
          <p:nvPr/>
        </p:nvSpPr>
        <p:spPr>
          <a:xfrm>
            <a:off x="407409" y="605013"/>
            <a:ext cx="8329200" cy="45714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1500"/>
              <a:buFont typeface="Montserrat Medium"/>
              <a:buNone/>
            </a:pPr>
            <a:r>
              <a:rPr b="1" lang="en" sz="1500">
                <a:solidFill>
                  <a:schemeClr val="lt1"/>
                </a:solidFill>
                <a:latin typeface="Montserrat Medium"/>
                <a:ea typeface="Montserrat Medium"/>
                <a:cs typeface="Montserrat Medium"/>
                <a:sym typeface="Montserrat Medium"/>
              </a:rPr>
              <a:t>Follow-up / </a:t>
            </a:r>
            <a:r>
              <a:rPr b="1" lang="en" sz="1500">
                <a:solidFill>
                  <a:srgbClr val="F08B54"/>
                </a:solidFill>
                <a:latin typeface="Montserrat Medium"/>
                <a:ea typeface="Montserrat Medium"/>
                <a:cs typeface="Montserrat Medium"/>
                <a:sym typeface="Montserrat Medium"/>
              </a:rPr>
              <a:t>Theo sát</a:t>
            </a:r>
            <a:r>
              <a:rPr b="1" lang="en" sz="1500">
                <a:solidFill>
                  <a:srgbClr val="F16038"/>
                </a:solidFill>
                <a:latin typeface="Montserrat Medium"/>
                <a:ea typeface="Montserrat Medium"/>
                <a:cs typeface="Montserrat Medium"/>
                <a:sym typeface="Montserrat Medium"/>
              </a:rPr>
              <a:t> </a:t>
            </a:r>
            <a:endParaRPr sz="1100">
              <a:solidFill>
                <a:srgbClr val="F16038"/>
              </a:solidFill>
            </a:endParaRPr>
          </a:p>
          <a:p>
            <a:pPr indent="-247650" lvl="0" marL="342900" marR="0" rtl="0" algn="l">
              <a:spcBef>
                <a:spcPts val="900"/>
              </a:spcBef>
              <a:spcAft>
                <a:spcPts val="0"/>
              </a:spcAft>
              <a:buClr>
                <a:schemeClr val="lt1"/>
              </a:buClr>
              <a:buSzPts val="1300"/>
              <a:buFont typeface="Arial"/>
              <a:buChar char="•"/>
            </a:pPr>
            <a:r>
              <a:rPr i="1" lang="en" sz="1300">
                <a:solidFill>
                  <a:schemeClr val="lt1"/>
                </a:solidFill>
                <a:latin typeface="Montserrat Medium"/>
                <a:ea typeface="Montserrat Medium"/>
                <a:cs typeface="Montserrat Medium"/>
                <a:sym typeface="Montserrat Medium"/>
              </a:rPr>
              <a:t>Adults and Dislocated Workers </a:t>
            </a:r>
            <a:r>
              <a:rPr lang="en" sz="1300">
                <a:solidFill>
                  <a:schemeClr val="lt1"/>
                </a:solidFill>
                <a:latin typeface="Montserrat Medium"/>
                <a:ea typeface="Montserrat Medium"/>
                <a:cs typeface="Montserrat Medium"/>
                <a:sym typeface="Montserrat Medium"/>
              </a:rPr>
              <a:t>– following employment, for up to 12 months. </a:t>
            </a:r>
            <a:endParaRPr sz="13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300">
                <a:solidFill>
                  <a:srgbClr val="F08B54"/>
                </a:solidFill>
                <a:latin typeface="Montserrat Medium"/>
                <a:ea typeface="Montserrat Medium"/>
                <a:cs typeface="Montserrat Medium"/>
                <a:sym typeface="Montserrat Medium"/>
              </a:rPr>
              <a:t>Người lớn và Người lao động bị mất việc làm – sau khi đi làm, trong tối đa 12 tháng</a:t>
            </a:r>
            <a:r>
              <a:rPr lang="en" sz="1300">
                <a:solidFill>
                  <a:srgbClr val="F08B54"/>
                </a:solidFill>
                <a:latin typeface="Montserrat Medium"/>
                <a:ea typeface="Montserrat Medium"/>
                <a:cs typeface="Montserrat Medium"/>
                <a:sym typeface="Montserrat Medium"/>
              </a:rPr>
              <a:t>.</a:t>
            </a:r>
            <a:endParaRPr sz="900">
              <a:solidFill>
                <a:srgbClr val="F08B54"/>
              </a:solidFill>
            </a:endParaRPr>
          </a:p>
          <a:p>
            <a:pPr indent="-247650" lvl="0" marL="342900" marR="0" rtl="0" algn="l">
              <a:spcBef>
                <a:spcPts val="900"/>
              </a:spcBef>
              <a:spcAft>
                <a:spcPts val="0"/>
              </a:spcAft>
              <a:buClr>
                <a:schemeClr val="lt1"/>
              </a:buClr>
              <a:buSzPts val="1300"/>
              <a:buFont typeface="Arial"/>
              <a:buChar char="•"/>
            </a:pPr>
            <a:r>
              <a:rPr i="1" lang="en" sz="1300">
                <a:solidFill>
                  <a:schemeClr val="lt1"/>
                </a:solidFill>
                <a:latin typeface="Montserrat Medium"/>
                <a:ea typeface="Montserrat Medium"/>
                <a:cs typeface="Montserrat Medium"/>
                <a:sym typeface="Montserrat Medium"/>
              </a:rPr>
              <a:t>Youth</a:t>
            </a:r>
            <a:r>
              <a:rPr lang="en" sz="1300">
                <a:solidFill>
                  <a:schemeClr val="lt1"/>
                </a:solidFill>
                <a:latin typeface="Montserrat Medium"/>
                <a:ea typeface="Montserrat Medium"/>
                <a:cs typeface="Montserrat Medium"/>
                <a:sym typeface="Montserrat Medium"/>
              </a:rPr>
              <a:t> – following program completion, for at least 12 months. May include mentoring. </a:t>
            </a:r>
            <a:endParaRPr sz="13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300">
                <a:solidFill>
                  <a:srgbClr val="F08B54"/>
                </a:solidFill>
                <a:latin typeface="Montserrat Medium"/>
                <a:ea typeface="Montserrat Medium"/>
                <a:cs typeface="Montserrat Medium"/>
                <a:sym typeface="Montserrat Medium"/>
              </a:rPr>
              <a:t>Thanh niên - sau khi hoàn thành chương trình, trong ít nhất 12 tháng. Có thể bao gồm cố vấn.</a:t>
            </a:r>
            <a:endParaRPr sz="900">
              <a:solidFill>
                <a:srgbClr val="F08B54"/>
              </a:solidFill>
            </a:endParaRPr>
          </a:p>
          <a:p>
            <a:pPr indent="0" lvl="0" marL="76200" marR="0" rtl="0" algn="l">
              <a:spcBef>
                <a:spcPts val="900"/>
              </a:spcBef>
              <a:spcAft>
                <a:spcPts val="0"/>
              </a:spcAft>
              <a:buClr>
                <a:schemeClr val="lt1"/>
              </a:buClr>
              <a:buSzPts val="1500"/>
              <a:buFont typeface="Montserrat Medium"/>
              <a:buNone/>
            </a:pPr>
            <a:r>
              <a:rPr b="1" lang="en" sz="1500">
                <a:solidFill>
                  <a:schemeClr val="lt1"/>
                </a:solidFill>
                <a:latin typeface="Montserrat Medium"/>
                <a:ea typeface="Montserrat Medium"/>
                <a:cs typeface="Montserrat Medium"/>
                <a:sym typeface="Montserrat Medium"/>
              </a:rPr>
              <a:t>Work-based Learning / </a:t>
            </a:r>
            <a:r>
              <a:rPr b="1" lang="en" sz="1500">
                <a:solidFill>
                  <a:srgbClr val="F08B54"/>
                </a:solidFill>
                <a:latin typeface="Montserrat Medium"/>
                <a:ea typeface="Montserrat Medium"/>
                <a:cs typeface="Montserrat Medium"/>
                <a:sym typeface="Montserrat Medium"/>
              </a:rPr>
              <a:t>Học từ việc làm thực tế</a:t>
            </a:r>
            <a:endParaRPr sz="1100">
              <a:solidFill>
                <a:srgbClr val="F08B54"/>
              </a:solidFill>
            </a:endParaRPr>
          </a:p>
          <a:p>
            <a:pPr indent="-247650" lvl="0" marL="342900" marR="0" rtl="0" algn="l">
              <a:spcBef>
                <a:spcPts val="900"/>
              </a:spcBef>
              <a:spcAft>
                <a:spcPts val="0"/>
              </a:spcAft>
              <a:buClr>
                <a:schemeClr val="lt1"/>
              </a:buClr>
              <a:buSzPts val="1300"/>
              <a:buFont typeface="Arial"/>
              <a:buChar char="•"/>
            </a:pPr>
            <a:r>
              <a:rPr lang="en" sz="1300">
                <a:solidFill>
                  <a:schemeClr val="lt1"/>
                </a:solidFill>
                <a:latin typeface="Montserrat Medium"/>
                <a:ea typeface="Montserrat Medium"/>
                <a:cs typeface="Montserrat Medium"/>
                <a:sym typeface="Montserrat Medium"/>
              </a:rPr>
              <a:t>Incumbent Worker Training and Customized Training </a:t>
            </a:r>
            <a:endParaRPr sz="13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300">
                <a:solidFill>
                  <a:srgbClr val="F08B54"/>
                </a:solidFill>
                <a:latin typeface="Montserrat Medium"/>
                <a:ea typeface="Montserrat Medium"/>
                <a:cs typeface="Montserrat Medium"/>
                <a:sym typeface="Montserrat Medium"/>
              </a:rPr>
              <a:t>Đào tạo nhân viên đương nhiệm và đào tạo tùy chỉnh</a:t>
            </a:r>
            <a:endParaRPr sz="900">
              <a:solidFill>
                <a:srgbClr val="F08B54"/>
              </a:solidFill>
            </a:endParaRPr>
          </a:p>
          <a:p>
            <a:pPr indent="-247650" lvl="0" marL="342900" marR="0" rtl="0" algn="l">
              <a:spcBef>
                <a:spcPts val="900"/>
              </a:spcBef>
              <a:spcAft>
                <a:spcPts val="0"/>
              </a:spcAft>
              <a:buClr>
                <a:schemeClr val="lt1"/>
              </a:buClr>
              <a:buSzPts val="1300"/>
              <a:buFont typeface="Arial"/>
              <a:buChar char="•"/>
            </a:pPr>
            <a:r>
              <a:rPr lang="en" sz="1300">
                <a:solidFill>
                  <a:schemeClr val="lt1"/>
                </a:solidFill>
                <a:latin typeface="Montserrat Medium"/>
                <a:ea typeface="Montserrat Medium"/>
                <a:cs typeface="Montserrat Medium"/>
                <a:sym typeface="Montserrat Medium"/>
              </a:rPr>
              <a:t>Transitional Jobs – paid work experience designed to establish experience and develop relevant skills for individuals with barriers who have limited or no work history </a:t>
            </a:r>
            <a:endParaRPr sz="13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300">
                <a:solidFill>
                  <a:srgbClr val="F08B54"/>
                </a:solidFill>
                <a:latin typeface="Montserrat Medium"/>
                <a:ea typeface="Montserrat Medium"/>
                <a:cs typeface="Montserrat Medium"/>
                <a:sym typeface="Montserrat Medium"/>
              </a:rPr>
              <a:t>Công việc Chuyển tiếp – kinh nghiệm làm việc được trả lương được thiết kế để thiết lập kinh nghiệm và phát triển các kỹ năng liên quan cho những cá nhân gặp rào cản, những người không có hoặc có lịch sử công việc hạn chế</a:t>
            </a:r>
            <a:endParaRPr sz="900">
              <a:solidFill>
                <a:srgbClr val="F08B54"/>
              </a:solidFill>
            </a:endParaRPr>
          </a:p>
          <a:p>
            <a:pPr indent="0" lvl="0" marL="76200" marR="0" rtl="0" algn="l">
              <a:spcBef>
                <a:spcPts val="900"/>
              </a:spcBef>
              <a:spcAft>
                <a:spcPts val="0"/>
              </a:spcAft>
              <a:buClr>
                <a:schemeClr val="lt1"/>
              </a:buClr>
              <a:buSzPts val="1500"/>
              <a:buFont typeface="Montserrat Medium"/>
              <a:buNone/>
            </a:pPr>
            <a:r>
              <a:rPr b="1" lang="en" sz="1500">
                <a:solidFill>
                  <a:schemeClr val="lt1"/>
                </a:solidFill>
                <a:latin typeface="Montserrat Medium"/>
                <a:ea typeface="Montserrat Medium"/>
                <a:cs typeface="Montserrat Medium"/>
                <a:sym typeface="Montserrat Medium"/>
              </a:rPr>
              <a:t>Work Experience (for Youth) / </a:t>
            </a:r>
            <a:r>
              <a:rPr b="1" lang="en" sz="1500">
                <a:solidFill>
                  <a:srgbClr val="F08B54"/>
                </a:solidFill>
                <a:latin typeface="Montserrat Medium"/>
                <a:ea typeface="Montserrat Medium"/>
                <a:cs typeface="Montserrat Medium"/>
                <a:sym typeface="Montserrat Medium"/>
              </a:rPr>
              <a:t>Kinh nghiệm làm việc (dành cho Thanh niên)</a:t>
            </a:r>
            <a:endParaRPr sz="1100">
              <a:solidFill>
                <a:srgbClr val="F08B54"/>
              </a:solidFill>
            </a:endParaRPr>
          </a:p>
          <a:p>
            <a:pPr indent="-247650" lvl="0" marL="342900" marR="0" rtl="0" algn="l">
              <a:spcBef>
                <a:spcPts val="900"/>
              </a:spcBef>
              <a:spcAft>
                <a:spcPts val="0"/>
              </a:spcAft>
              <a:buClr>
                <a:schemeClr val="lt1"/>
              </a:buClr>
              <a:buSzPts val="1300"/>
              <a:buFont typeface="Arial"/>
              <a:buChar char="•"/>
            </a:pPr>
            <a:r>
              <a:rPr lang="en" sz="1300">
                <a:solidFill>
                  <a:schemeClr val="lt1"/>
                </a:solidFill>
                <a:latin typeface="Montserrat Medium"/>
                <a:ea typeface="Montserrat Medium"/>
                <a:cs typeface="Montserrat Medium"/>
                <a:sym typeface="Montserrat Medium"/>
              </a:rPr>
              <a:t>Combine academic and occupational education. Paid or unpaid. Summer or full-year opportunities </a:t>
            </a:r>
            <a:endParaRPr sz="13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300">
                <a:solidFill>
                  <a:srgbClr val="F08B54"/>
                </a:solidFill>
                <a:latin typeface="Montserrat Medium"/>
                <a:ea typeface="Montserrat Medium"/>
                <a:cs typeface="Montserrat Medium"/>
                <a:sym typeface="Montserrat Medium"/>
              </a:rPr>
              <a:t>Kết hợp giáo dục học thuật và đào tạo nghề nghiệp. Đã thanh toán hoặc chưa thanh toán. Cơ hội mùa hè hoặc cả năm</a:t>
            </a:r>
            <a:endParaRPr sz="900">
              <a:solidFill>
                <a:srgbClr val="F08B54"/>
              </a:solidFill>
            </a:endParaRPr>
          </a:p>
        </p:txBody>
      </p:sp>
      <p:sp>
        <p:nvSpPr>
          <p:cNvPr id="1316" name="Google Shape;1316;p172"/>
          <p:cNvSpPr txBox="1"/>
          <p:nvPr>
            <p:ph type="title"/>
          </p:nvPr>
        </p:nvSpPr>
        <p:spPr>
          <a:xfrm>
            <a:off x="502659" y="86765"/>
            <a:ext cx="7886700" cy="3849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Montserrat"/>
              <a:buNone/>
            </a:pPr>
            <a:r>
              <a:rPr b="1" lang="en">
                <a:solidFill>
                  <a:schemeClr val="lt1"/>
                </a:solidFill>
              </a:rPr>
              <a:t>WIOA – Other Services /</a:t>
            </a:r>
            <a:r>
              <a:rPr b="1" lang="en">
                <a:solidFill>
                  <a:srgbClr val="F16038"/>
                </a:solidFill>
              </a:rPr>
              <a:t> </a:t>
            </a:r>
            <a:r>
              <a:rPr b="1" lang="en">
                <a:solidFill>
                  <a:srgbClr val="F08B54"/>
                </a:solidFill>
              </a:rPr>
              <a:t>Các dịch vụ khác</a:t>
            </a:r>
            <a:endParaRPr b="1">
              <a:solidFill>
                <a:srgbClr val="F08B54"/>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173"/>
          <p:cNvSpPr txBox="1"/>
          <p:nvPr/>
        </p:nvSpPr>
        <p:spPr>
          <a:xfrm>
            <a:off x="407400" y="679250"/>
            <a:ext cx="8631900" cy="4407300"/>
          </a:xfrm>
          <a:prstGeom prst="rect">
            <a:avLst/>
          </a:prstGeom>
          <a:noFill/>
          <a:ln>
            <a:noFill/>
          </a:ln>
        </p:spPr>
        <p:txBody>
          <a:bodyPr anchorCtr="0" anchor="t" bIns="34275" lIns="68575" spcFirstLastPara="1" rIns="68575" wrap="square" tIns="34275">
            <a:spAutoFit/>
          </a:bodyPr>
          <a:lstStyle/>
          <a:p>
            <a:pPr indent="0" lvl="0" marL="76200" marR="0" rtl="0" algn="ctr">
              <a:spcBef>
                <a:spcPts val="0"/>
              </a:spcBef>
              <a:spcAft>
                <a:spcPts val="0"/>
              </a:spcAft>
              <a:buClr>
                <a:srgbClr val="00B0F0"/>
              </a:buClr>
              <a:buSzPts val="2100"/>
              <a:buFont typeface="Montserrat Medium"/>
              <a:buNone/>
            </a:pPr>
            <a:r>
              <a:rPr lang="en" sz="1700" u="sng">
                <a:solidFill>
                  <a:srgbClr val="00B0F0"/>
                </a:solidFill>
                <a:latin typeface="Montserrat Medium"/>
                <a:ea typeface="Montserrat Medium"/>
                <a:cs typeface="Montserrat Medium"/>
                <a:sym typeface="Montserrat Medium"/>
                <a:hlinkClick r:id="rId3">
                  <a:extLst>
                    <a:ext uri="{A12FA001-AC4F-418D-AE19-62706E023703}">
                      <ahyp:hlinkClr val="tx"/>
                    </a:ext>
                  </a:extLst>
                </a:hlinkClick>
              </a:rPr>
              <a:t>https://twc.texas.gov/partners/workforce-program-guides</a:t>
            </a:r>
            <a:endParaRPr sz="1700">
              <a:solidFill>
                <a:srgbClr val="00B0F0"/>
              </a:solidFill>
              <a:latin typeface="Montserrat Medium"/>
              <a:ea typeface="Montserrat Medium"/>
              <a:cs typeface="Montserrat Medium"/>
              <a:sym typeface="Montserrat Medium"/>
            </a:endParaRPr>
          </a:p>
          <a:p>
            <a:pPr indent="0" lvl="0" marL="76200" marR="0" rtl="0" algn="l">
              <a:spcBef>
                <a:spcPts val="500"/>
              </a:spcBef>
              <a:spcAft>
                <a:spcPts val="0"/>
              </a:spcAft>
              <a:buClr>
                <a:schemeClr val="lt1"/>
              </a:buClr>
              <a:buSzPts val="1800"/>
              <a:buFont typeface="Montserrat Medium"/>
              <a:buNone/>
            </a:pPr>
            <a:r>
              <a:rPr b="1" lang="en" sz="1600">
                <a:solidFill>
                  <a:schemeClr val="lt1"/>
                </a:solidFill>
                <a:latin typeface="Montserrat Medium"/>
                <a:ea typeface="Montserrat Medium"/>
                <a:cs typeface="Montserrat Medium"/>
                <a:sym typeface="Montserrat Medium"/>
              </a:rPr>
              <a:t>TWC Programs / </a:t>
            </a:r>
            <a:r>
              <a:rPr b="1" lang="en" sz="1600">
                <a:solidFill>
                  <a:srgbClr val="F08B54"/>
                </a:solidFill>
                <a:latin typeface="Montserrat Medium"/>
                <a:ea typeface="Montserrat Medium"/>
                <a:cs typeface="Montserrat Medium"/>
                <a:sym typeface="Montserrat Medium"/>
              </a:rPr>
              <a:t>Chương trình TWC</a:t>
            </a:r>
            <a:endParaRPr b="1" sz="900">
              <a:solidFill>
                <a:srgbClr val="F08B54"/>
              </a:solidFill>
            </a:endParaRPr>
          </a:p>
          <a:p>
            <a:pPr indent="-244475" lvl="0" marL="342900" marR="0" rtl="0" algn="l">
              <a:spcBef>
                <a:spcPts val="500"/>
              </a:spcBef>
              <a:spcAft>
                <a:spcPts val="0"/>
              </a:spcAft>
              <a:buClr>
                <a:schemeClr val="lt1"/>
              </a:buClr>
              <a:buSzPts val="1450"/>
              <a:buFont typeface="Arial"/>
              <a:buChar char="•"/>
            </a:pPr>
            <a:r>
              <a:rPr lang="en" sz="1450">
                <a:solidFill>
                  <a:schemeClr val="lt1"/>
                </a:solidFill>
                <a:latin typeface="Montserrat Medium"/>
                <a:ea typeface="Montserrat Medium"/>
                <a:cs typeface="Montserrat Medium"/>
                <a:sym typeface="Montserrat Medium"/>
              </a:rPr>
              <a:t>Trade Adjustment Assistance (TAA) / </a:t>
            </a:r>
            <a:r>
              <a:rPr lang="en" sz="1450">
                <a:solidFill>
                  <a:srgbClr val="F08B54"/>
                </a:solidFill>
                <a:latin typeface="Montserrat Medium"/>
                <a:ea typeface="Montserrat Medium"/>
                <a:cs typeface="Montserrat Medium"/>
                <a:sym typeface="Montserrat Medium"/>
              </a:rPr>
              <a:t>Hỗ trợ Điều chỉnh Thương mại (TAA)</a:t>
            </a:r>
            <a:endParaRPr sz="1450">
              <a:solidFill>
                <a:srgbClr val="F08B54"/>
              </a:solidFill>
            </a:endParaRPr>
          </a:p>
          <a:p>
            <a:pPr indent="-244475" lvl="0" marL="342900" marR="0" rtl="0" algn="l">
              <a:spcBef>
                <a:spcPts val="500"/>
              </a:spcBef>
              <a:spcAft>
                <a:spcPts val="0"/>
              </a:spcAft>
              <a:buClr>
                <a:schemeClr val="lt1"/>
              </a:buClr>
              <a:buSzPts val="1450"/>
              <a:buFont typeface="Arial"/>
              <a:buChar char="•"/>
            </a:pPr>
            <a:r>
              <a:rPr lang="en" sz="1450">
                <a:solidFill>
                  <a:schemeClr val="lt1"/>
                </a:solidFill>
                <a:latin typeface="Montserrat Medium"/>
                <a:ea typeface="Montserrat Medium"/>
                <a:cs typeface="Montserrat Medium"/>
                <a:sym typeface="Montserrat Medium"/>
              </a:rPr>
              <a:t>Unemployment Insurance Benefits (UIB) / </a:t>
            </a:r>
            <a:r>
              <a:rPr lang="en" sz="1450">
                <a:solidFill>
                  <a:srgbClr val="F08B54"/>
                </a:solidFill>
                <a:latin typeface="Montserrat Medium"/>
                <a:ea typeface="Montserrat Medium"/>
                <a:cs typeface="Montserrat Medium"/>
                <a:sym typeface="Montserrat Medium"/>
              </a:rPr>
              <a:t>Quyền lợi bảo hiểm thất nghiệp (UIB)</a:t>
            </a:r>
            <a:endParaRPr sz="1450">
              <a:solidFill>
                <a:srgbClr val="F08B54"/>
              </a:solidFill>
            </a:endParaRPr>
          </a:p>
          <a:p>
            <a:pPr indent="-244475" lvl="1" marL="685800" marR="0" rtl="0" algn="l">
              <a:spcBef>
                <a:spcPts val="500"/>
              </a:spcBef>
              <a:spcAft>
                <a:spcPts val="0"/>
              </a:spcAft>
              <a:buClr>
                <a:schemeClr val="lt1"/>
              </a:buClr>
              <a:buSzPts val="1450"/>
              <a:buFont typeface="Arial"/>
              <a:buChar char="•"/>
            </a:pPr>
            <a:r>
              <a:rPr b="0" i="0" lang="en" sz="1450" u="none" cap="none" strike="noStrike">
                <a:solidFill>
                  <a:schemeClr val="lt1"/>
                </a:solidFill>
                <a:latin typeface="Montserrat Medium"/>
                <a:ea typeface="Montserrat Medium"/>
                <a:cs typeface="Montserrat Medium"/>
                <a:sym typeface="Montserrat Medium"/>
              </a:rPr>
              <a:t>Reemployment Services and Eligibility Assessment (RESEA) </a:t>
            </a:r>
            <a:endParaRPr sz="1450">
              <a:solidFill>
                <a:schemeClr val="lt1"/>
              </a:solidFill>
              <a:latin typeface="Montserrat Medium"/>
              <a:ea typeface="Montserrat Medium"/>
              <a:cs typeface="Montserrat Medium"/>
              <a:sym typeface="Montserrat Medium"/>
            </a:endParaRPr>
          </a:p>
          <a:p>
            <a:pPr indent="0" lvl="0" marL="685800" marR="0" rtl="0" algn="l">
              <a:spcBef>
                <a:spcPts val="0"/>
              </a:spcBef>
              <a:spcAft>
                <a:spcPts val="0"/>
              </a:spcAft>
              <a:buNone/>
            </a:pPr>
            <a:r>
              <a:rPr lang="en" sz="1450">
                <a:solidFill>
                  <a:srgbClr val="F08B54"/>
                </a:solidFill>
                <a:latin typeface="Montserrat Medium"/>
                <a:ea typeface="Montserrat Medium"/>
                <a:cs typeface="Montserrat Medium"/>
                <a:sym typeface="Montserrat Medium"/>
              </a:rPr>
              <a:t>Dịch vụ Việc làm và Đánh giá Đủ điều kiện (RESEA)</a:t>
            </a:r>
            <a:endParaRPr sz="1450">
              <a:solidFill>
                <a:srgbClr val="F08B54"/>
              </a:solidFill>
            </a:endParaRPr>
          </a:p>
          <a:p>
            <a:pPr indent="0" lvl="0" marL="76200" marR="0" rtl="0" algn="l">
              <a:spcBef>
                <a:spcPts val="500"/>
              </a:spcBef>
              <a:spcAft>
                <a:spcPts val="0"/>
              </a:spcAft>
              <a:buClr>
                <a:schemeClr val="lt1"/>
              </a:buClr>
              <a:buSzPts val="1800"/>
              <a:buFont typeface="Montserrat Medium"/>
              <a:buNone/>
            </a:pPr>
            <a:r>
              <a:t/>
            </a:r>
            <a:endParaRPr b="1" sz="1300">
              <a:solidFill>
                <a:schemeClr val="lt1"/>
              </a:solidFill>
              <a:latin typeface="Montserrat Medium"/>
              <a:ea typeface="Montserrat Medium"/>
              <a:cs typeface="Montserrat Medium"/>
              <a:sym typeface="Montserrat Medium"/>
            </a:endParaRPr>
          </a:p>
          <a:p>
            <a:pPr indent="0" lvl="0" marL="76200" marR="0" rtl="0" algn="l">
              <a:spcBef>
                <a:spcPts val="500"/>
              </a:spcBef>
              <a:spcAft>
                <a:spcPts val="0"/>
              </a:spcAft>
              <a:buClr>
                <a:schemeClr val="lt1"/>
              </a:buClr>
              <a:buSzPts val="1800"/>
              <a:buFont typeface="Montserrat Medium"/>
              <a:buNone/>
            </a:pPr>
            <a:r>
              <a:rPr b="1" lang="en" sz="1600">
                <a:solidFill>
                  <a:schemeClr val="lt1"/>
                </a:solidFill>
                <a:latin typeface="Montserrat Medium"/>
                <a:ea typeface="Montserrat Medium"/>
                <a:cs typeface="Montserrat Medium"/>
                <a:sym typeface="Montserrat Medium"/>
              </a:rPr>
              <a:t>Multi-Agency Programs / </a:t>
            </a:r>
            <a:r>
              <a:rPr b="1" lang="en" sz="1600">
                <a:solidFill>
                  <a:srgbClr val="F08B54"/>
                </a:solidFill>
                <a:latin typeface="Montserrat Medium"/>
                <a:ea typeface="Montserrat Medium"/>
                <a:cs typeface="Montserrat Medium"/>
                <a:sym typeface="Montserrat Medium"/>
              </a:rPr>
              <a:t>Chương trình đa cơ quan</a:t>
            </a:r>
            <a:endParaRPr sz="900">
              <a:solidFill>
                <a:srgbClr val="F08B54"/>
              </a:solidFill>
            </a:endParaRPr>
          </a:p>
          <a:p>
            <a:pPr indent="-244475" lvl="0" marL="342900" marR="0" rtl="0" algn="l">
              <a:spcBef>
                <a:spcPts val="500"/>
              </a:spcBef>
              <a:spcAft>
                <a:spcPts val="0"/>
              </a:spcAft>
              <a:buClr>
                <a:schemeClr val="lt1"/>
              </a:buClr>
              <a:buSzPts val="1450"/>
              <a:buFont typeface="Arial"/>
              <a:buChar char="•"/>
            </a:pPr>
            <a:r>
              <a:rPr i="1" lang="en" sz="1450">
                <a:solidFill>
                  <a:schemeClr val="lt1"/>
                </a:solidFill>
                <a:latin typeface="Montserrat Medium"/>
                <a:ea typeface="Montserrat Medium"/>
                <a:cs typeface="Montserrat Medium"/>
                <a:sym typeface="Montserrat Medium"/>
              </a:rPr>
              <a:t>Eligibility determined by HHSC: / </a:t>
            </a:r>
            <a:r>
              <a:rPr i="1" lang="en" sz="1450">
                <a:solidFill>
                  <a:srgbClr val="F08B54"/>
                </a:solidFill>
                <a:latin typeface="Montserrat Medium"/>
                <a:ea typeface="Montserrat Medium"/>
                <a:cs typeface="Montserrat Medium"/>
                <a:sym typeface="Montserrat Medium"/>
              </a:rPr>
              <a:t>Tính đủ điều kiện do HHSC xác định</a:t>
            </a:r>
            <a:r>
              <a:rPr i="1" lang="en" sz="1450">
                <a:solidFill>
                  <a:srgbClr val="F08B54"/>
                </a:solidFill>
                <a:latin typeface="Montserrat Medium"/>
                <a:ea typeface="Montserrat Medium"/>
                <a:cs typeface="Montserrat Medium"/>
                <a:sym typeface="Montserrat Medium"/>
              </a:rPr>
              <a:t>:</a:t>
            </a:r>
            <a:endParaRPr sz="1450">
              <a:solidFill>
                <a:srgbClr val="F08B54"/>
              </a:solidFill>
            </a:endParaRPr>
          </a:p>
          <a:p>
            <a:pPr indent="-244475" lvl="1" marL="685800" marR="0" rtl="0" algn="l">
              <a:spcBef>
                <a:spcPts val="500"/>
              </a:spcBef>
              <a:spcAft>
                <a:spcPts val="0"/>
              </a:spcAft>
              <a:buClr>
                <a:schemeClr val="lt1"/>
              </a:buClr>
              <a:buSzPts val="1450"/>
              <a:buFont typeface="Arial"/>
              <a:buChar char="•"/>
            </a:pPr>
            <a:r>
              <a:rPr b="0" i="0" lang="en" sz="1450" u="none" cap="none" strike="noStrike">
                <a:solidFill>
                  <a:schemeClr val="lt1"/>
                </a:solidFill>
                <a:latin typeface="Montserrat Medium"/>
                <a:ea typeface="Montserrat Medium"/>
                <a:cs typeface="Montserrat Medium"/>
                <a:sym typeface="Montserrat Medium"/>
              </a:rPr>
              <a:t>Temporary Assistance for Needy Families (TANF) E&amp;T – Choices program</a:t>
            </a:r>
            <a:endParaRPr sz="1450">
              <a:solidFill>
                <a:schemeClr val="lt1"/>
              </a:solidFill>
              <a:latin typeface="Montserrat Medium"/>
              <a:ea typeface="Montserrat Medium"/>
              <a:cs typeface="Montserrat Medium"/>
              <a:sym typeface="Montserrat Medium"/>
            </a:endParaRPr>
          </a:p>
          <a:p>
            <a:pPr indent="0" lvl="0" marL="685800" marR="0" rtl="0" algn="l">
              <a:spcBef>
                <a:spcPts val="0"/>
              </a:spcBef>
              <a:spcAft>
                <a:spcPts val="0"/>
              </a:spcAft>
              <a:buNone/>
            </a:pPr>
            <a:r>
              <a:rPr b="0" i="0" lang="en" sz="1450" u="none" cap="none" strike="noStrike">
                <a:solidFill>
                  <a:schemeClr val="lt1"/>
                </a:solidFill>
                <a:latin typeface="Montserrat Medium"/>
                <a:ea typeface="Montserrat Medium"/>
                <a:cs typeface="Montserrat Medium"/>
                <a:sym typeface="Montserrat Medium"/>
              </a:rPr>
              <a:t> </a:t>
            </a:r>
            <a:r>
              <a:rPr lang="en" sz="1450">
                <a:solidFill>
                  <a:srgbClr val="F08B54"/>
                </a:solidFill>
                <a:latin typeface="Montserrat Medium"/>
                <a:ea typeface="Montserrat Medium"/>
                <a:cs typeface="Montserrat Medium"/>
                <a:sym typeface="Montserrat Medium"/>
              </a:rPr>
              <a:t>Hỗ trợ tạm thời cho Gia đình khó khăn (TANF) E&amp;T – Chương trình Choices</a:t>
            </a:r>
            <a:endParaRPr sz="1450">
              <a:solidFill>
                <a:srgbClr val="F08B54"/>
              </a:solidFill>
            </a:endParaRPr>
          </a:p>
          <a:p>
            <a:pPr indent="-244475" lvl="1" marL="685800" marR="0" rtl="0" algn="l">
              <a:spcBef>
                <a:spcPts val="500"/>
              </a:spcBef>
              <a:spcAft>
                <a:spcPts val="0"/>
              </a:spcAft>
              <a:buClr>
                <a:schemeClr val="lt1"/>
              </a:buClr>
              <a:buSzPts val="1450"/>
              <a:buFont typeface="Arial"/>
              <a:buChar char="•"/>
            </a:pPr>
            <a:r>
              <a:rPr b="0" i="0" lang="en" sz="1450" u="none" cap="none" strike="noStrike">
                <a:solidFill>
                  <a:schemeClr val="lt1"/>
                </a:solidFill>
                <a:latin typeface="Montserrat Medium"/>
                <a:ea typeface="Montserrat Medium"/>
                <a:cs typeface="Montserrat Medium"/>
                <a:sym typeface="Montserrat Medium"/>
              </a:rPr>
              <a:t>Supplemental Nutrition Assistance Program (SNAP) E&amp;T </a:t>
            </a:r>
            <a:endParaRPr sz="1450">
              <a:solidFill>
                <a:schemeClr val="lt1"/>
              </a:solidFill>
              <a:latin typeface="Montserrat Medium"/>
              <a:ea typeface="Montserrat Medium"/>
              <a:cs typeface="Montserrat Medium"/>
              <a:sym typeface="Montserrat Medium"/>
            </a:endParaRPr>
          </a:p>
          <a:p>
            <a:pPr indent="0" lvl="0" marL="685800" marR="0" rtl="0" algn="l">
              <a:spcBef>
                <a:spcPts val="0"/>
              </a:spcBef>
              <a:spcAft>
                <a:spcPts val="0"/>
              </a:spcAft>
              <a:buNone/>
            </a:pPr>
            <a:r>
              <a:rPr lang="en" sz="1450">
                <a:solidFill>
                  <a:srgbClr val="F08B54"/>
                </a:solidFill>
                <a:latin typeface="Montserrat Medium"/>
                <a:ea typeface="Montserrat Medium"/>
                <a:cs typeface="Montserrat Medium"/>
                <a:sym typeface="Montserrat Medium"/>
              </a:rPr>
              <a:t>Chương trình Hỗ trợ Dinh dưỡng Bổ sung (SNAP) E&amp;T</a:t>
            </a:r>
            <a:endParaRPr sz="1450">
              <a:solidFill>
                <a:srgbClr val="F08B54"/>
              </a:solidFill>
            </a:endParaRPr>
          </a:p>
          <a:p>
            <a:pPr indent="-244475" lvl="0" marL="342900" marR="0" rtl="0" algn="l">
              <a:spcBef>
                <a:spcPts val="500"/>
              </a:spcBef>
              <a:spcAft>
                <a:spcPts val="0"/>
              </a:spcAft>
              <a:buClr>
                <a:schemeClr val="lt1"/>
              </a:buClr>
              <a:buSzPts val="1450"/>
              <a:buFont typeface="Arial"/>
              <a:buChar char="•"/>
            </a:pPr>
            <a:r>
              <a:rPr i="1" lang="en" sz="1450">
                <a:solidFill>
                  <a:schemeClr val="lt1"/>
                </a:solidFill>
                <a:latin typeface="Montserrat Medium"/>
                <a:ea typeface="Montserrat Medium"/>
                <a:cs typeface="Montserrat Medium"/>
                <a:sym typeface="Montserrat Medium"/>
              </a:rPr>
              <a:t>Eligibility by Office of Attorney General: / </a:t>
            </a:r>
            <a:r>
              <a:rPr i="1" lang="en" sz="1250">
                <a:solidFill>
                  <a:srgbClr val="F08B54"/>
                </a:solidFill>
                <a:latin typeface="Montserrat Medium"/>
                <a:ea typeface="Montserrat Medium"/>
                <a:cs typeface="Montserrat Medium"/>
                <a:sym typeface="Montserrat Medium"/>
              </a:rPr>
              <a:t>Tính đủ điều kiện của Văn phòng Tổng chưởng lý:</a:t>
            </a:r>
            <a:endParaRPr sz="1250">
              <a:solidFill>
                <a:srgbClr val="F08B54"/>
              </a:solidFill>
            </a:endParaRPr>
          </a:p>
          <a:p>
            <a:pPr indent="-244475" lvl="1" marL="685800" marR="0" rtl="0" algn="l">
              <a:spcBef>
                <a:spcPts val="500"/>
              </a:spcBef>
              <a:spcAft>
                <a:spcPts val="0"/>
              </a:spcAft>
              <a:buClr>
                <a:schemeClr val="lt1"/>
              </a:buClr>
              <a:buSzPts val="1450"/>
              <a:buFont typeface="Arial"/>
              <a:buChar char="•"/>
            </a:pPr>
            <a:r>
              <a:rPr b="0" i="0" lang="en" sz="1450" u="none" cap="none" strike="noStrike">
                <a:solidFill>
                  <a:schemeClr val="lt1"/>
                </a:solidFill>
                <a:latin typeface="Montserrat Medium"/>
                <a:ea typeface="Montserrat Medium"/>
                <a:cs typeface="Montserrat Medium"/>
                <a:sym typeface="Montserrat Medium"/>
              </a:rPr>
              <a:t>Non-custodial Parent (NCP) Choices program </a:t>
            </a:r>
            <a:endParaRPr sz="1450">
              <a:solidFill>
                <a:schemeClr val="lt1"/>
              </a:solidFill>
              <a:latin typeface="Montserrat Medium"/>
              <a:ea typeface="Montserrat Medium"/>
              <a:cs typeface="Montserrat Medium"/>
              <a:sym typeface="Montserrat Medium"/>
            </a:endParaRPr>
          </a:p>
          <a:p>
            <a:pPr indent="0" lvl="0" marL="685800" marR="0" rtl="0" algn="l">
              <a:spcBef>
                <a:spcPts val="0"/>
              </a:spcBef>
              <a:spcAft>
                <a:spcPts val="0"/>
              </a:spcAft>
              <a:buNone/>
            </a:pPr>
            <a:r>
              <a:rPr lang="en" sz="1450">
                <a:solidFill>
                  <a:srgbClr val="F08B54"/>
                </a:solidFill>
                <a:latin typeface="Montserrat Medium"/>
                <a:ea typeface="Montserrat Medium"/>
                <a:cs typeface="Montserrat Medium"/>
                <a:sym typeface="Montserrat Medium"/>
              </a:rPr>
              <a:t>Chương trình Lựa chọn dành cho Cha mẹ không được nuôi dưỡng (NCP)</a:t>
            </a:r>
            <a:r>
              <a:rPr b="0" i="0" lang="en" sz="1450" u="none" cap="none" strike="noStrike">
                <a:solidFill>
                  <a:srgbClr val="F08B54"/>
                </a:solidFill>
                <a:latin typeface="Montserrat Medium"/>
                <a:ea typeface="Montserrat Medium"/>
                <a:cs typeface="Montserrat Medium"/>
                <a:sym typeface="Montserrat Medium"/>
              </a:rPr>
              <a:t> </a:t>
            </a:r>
            <a:endParaRPr sz="1450">
              <a:solidFill>
                <a:srgbClr val="F08B54"/>
              </a:solidFill>
            </a:endParaRPr>
          </a:p>
        </p:txBody>
      </p:sp>
      <p:sp>
        <p:nvSpPr>
          <p:cNvPr id="1322" name="Google Shape;1322;p173"/>
          <p:cNvSpPr txBox="1"/>
          <p:nvPr>
            <p:ph type="title"/>
          </p:nvPr>
        </p:nvSpPr>
        <p:spPr>
          <a:xfrm>
            <a:off x="426534" y="220115"/>
            <a:ext cx="7886700" cy="3849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Montserrat"/>
              <a:buNone/>
            </a:pPr>
            <a:r>
              <a:rPr b="1" lang="en">
                <a:solidFill>
                  <a:schemeClr val="lt1"/>
                </a:solidFill>
              </a:rPr>
              <a:t>Other Programs / </a:t>
            </a:r>
            <a:r>
              <a:rPr b="1" lang="en">
                <a:solidFill>
                  <a:srgbClr val="F08B54"/>
                </a:solidFill>
              </a:rPr>
              <a:t>Các chương trình khác</a:t>
            </a:r>
            <a:endParaRPr b="1">
              <a:solidFill>
                <a:srgbClr val="F08B54"/>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74"/>
          <p:cNvSpPr/>
          <p:nvPr/>
        </p:nvSpPr>
        <p:spPr>
          <a:xfrm>
            <a:off x="4629878" y="0"/>
            <a:ext cx="4514122"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28" name="Google Shape;1328;p174"/>
          <p:cNvSpPr txBox="1"/>
          <p:nvPr>
            <p:ph type="title"/>
          </p:nvPr>
        </p:nvSpPr>
        <p:spPr>
          <a:xfrm>
            <a:off x="315967" y="1138822"/>
            <a:ext cx="3929617" cy="2881680"/>
          </a:xfrm>
          <a:prstGeom prst="rect">
            <a:avLst/>
          </a:prstGeom>
          <a:noFill/>
          <a:ln>
            <a:noFill/>
          </a:ln>
        </p:spPr>
        <p:txBody>
          <a:bodyPr anchorCtr="0" anchor="b" bIns="34275" lIns="68575" spcFirstLastPara="1" rIns="68575" wrap="square" tIns="34275">
            <a:normAutofit/>
          </a:bodyPr>
          <a:lstStyle/>
          <a:p>
            <a:pPr indent="0" lvl="0" marL="0" marR="0" rtl="0" algn="l">
              <a:lnSpc>
                <a:spcPct val="100000"/>
              </a:lnSpc>
              <a:spcBef>
                <a:spcPts val="0"/>
              </a:spcBef>
              <a:spcAft>
                <a:spcPts val="0"/>
              </a:spcAft>
              <a:buClr>
                <a:srgbClr val="000000"/>
              </a:buClr>
              <a:buSzPts val="1800"/>
              <a:buFont typeface="Calibri"/>
              <a:buNone/>
            </a:pPr>
            <a:br>
              <a:rPr b="0" i="0" lang="en" sz="1800" u="none" cap="none" strike="noStrike">
                <a:solidFill>
                  <a:srgbClr val="000000"/>
                </a:solidFill>
                <a:latin typeface="Calibri"/>
                <a:ea typeface="Calibri"/>
                <a:cs typeface="Calibri"/>
                <a:sym typeface="Calibri"/>
              </a:rPr>
            </a:br>
            <a:endParaRPr b="0" i="0" sz="1400" u="none" cap="none" strike="noStrike"/>
          </a:p>
        </p:txBody>
      </p:sp>
      <p:grpSp>
        <p:nvGrpSpPr>
          <p:cNvPr descr="Slide Title holder" id="1329" name="Google Shape;1329;p174"/>
          <p:cNvGrpSpPr/>
          <p:nvPr/>
        </p:nvGrpSpPr>
        <p:grpSpPr>
          <a:xfrm>
            <a:off x="287507" y="404824"/>
            <a:ext cx="4173254" cy="581267"/>
            <a:chOff x="6402416" y="1168415"/>
            <a:chExt cx="5564338" cy="775022"/>
          </a:xfrm>
        </p:grpSpPr>
        <p:sp>
          <p:nvSpPr>
            <p:cNvPr id="1330" name="Google Shape;1330;p174"/>
            <p:cNvSpPr txBox="1"/>
            <p:nvPr/>
          </p:nvSpPr>
          <p:spPr>
            <a:xfrm>
              <a:off x="6402416" y="1168415"/>
              <a:ext cx="5564338" cy="70788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Calibri"/>
                <a:buNone/>
              </a:pPr>
              <a:r>
                <a:t/>
              </a:r>
              <a:endParaRPr i="0" sz="3000" u="none" cap="none" strike="noStrike">
                <a:solidFill>
                  <a:srgbClr val="FFFFFF"/>
                </a:solidFill>
                <a:latin typeface="Montserrat"/>
                <a:ea typeface="Montserrat"/>
                <a:cs typeface="Montserrat"/>
                <a:sym typeface="Montserrat"/>
              </a:endParaRPr>
            </a:p>
          </p:txBody>
        </p:sp>
        <p:sp>
          <p:nvSpPr>
            <p:cNvPr id="1331" name="Google Shape;1331;p174"/>
            <p:cNvSpPr/>
            <p:nvPr/>
          </p:nvSpPr>
          <p:spPr>
            <a:xfrm flipH="1" rot="10800000">
              <a:off x="6505206" y="1876301"/>
              <a:ext cx="5239489" cy="67136"/>
            </a:xfrm>
            <a:prstGeom prst="rect">
              <a:avLst/>
            </a:prstGeom>
            <a:solidFill>
              <a:srgbClr val="7ECC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8DC63F"/>
                </a:solidFill>
                <a:latin typeface="Calibri"/>
                <a:ea typeface="Calibri"/>
                <a:cs typeface="Calibri"/>
                <a:sym typeface="Calibri"/>
              </a:endParaRPr>
            </a:p>
          </p:txBody>
        </p:sp>
      </p:grpSp>
      <p:pic>
        <p:nvPicPr>
          <p:cNvPr descr="job seeker using WorkInTexas.com to search for career" id="1332" name="Google Shape;1332;p174"/>
          <p:cNvPicPr preferRelativeResize="0"/>
          <p:nvPr/>
        </p:nvPicPr>
        <p:blipFill rotWithShape="1">
          <a:blip r:embed="rId3">
            <a:alphaModFix/>
          </a:blip>
          <a:srcRect b="0" l="0" r="0" t="0"/>
          <a:stretch/>
        </p:blipFill>
        <p:spPr>
          <a:xfrm>
            <a:off x="4744771" y="1556677"/>
            <a:ext cx="4284335" cy="2030144"/>
          </a:xfrm>
          <a:prstGeom prst="rect">
            <a:avLst/>
          </a:prstGeom>
          <a:noFill/>
          <a:ln>
            <a:noFill/>
          </a:ln>
          <a:effectLst>
            <a:outerShdw blurRad="292100" rotWithShape="0" algn="tl" dir="2700000" dist="139700">
              <a:srgbClr val="333333">
                <a:alpha val="64705"/>
              </a:srgbClr>
            </a:outerShdw>
          </a:effectLst>
        </p:spPr>
      </p:pic>
      <p:sp>
        <p:nvSpPr>
          <p:cNvPr id="1333" name="Google Shape;1333;p174"/>
          <p:cNvSpPr txBox="1"/>
          <p:nvPr/>
        </p:nvSpPr>
        <p:spPr>
          <a:xfrm>
            <a:off x="234975" y="1180600"/>
            <a:ext cx="4613400" cy="4044600"/>
          </a:xfrm>
          <a:prstGeom prst="rect">
            <a:avLst/>
          </a:prstGeom>
          <a:noFill/>
          <a:ln>
            <a:noFill/>
          </a:ln>
        </p:spPr>
        <p:txBody>
          <a:bodyPr anchorCtr="0" anchor="t" bIns="34275" lIns="68575" spcFirstLastPara="1" rIns="68575" wrap="square" tIns="34275">
            <a:spAutoFit/>
          </a:bodyPr>
          <a:lstStyle/>
          <a:p>
            <a:pPr indent="-247650" lvl="0" marL="342900" marR="0" rtl="0" algn="l">
              <a:lnSpc>
                <a:spcPct val="90000"/>
              </a:lnSpc>
              <a:spcBef>
                <a:spcPts val="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No charge registration and services </a:t>
            </a:r>
            <a:endParaRPr b="0" i="0" sz="1500" u="none" cap="none" strike="noStrike">
              <a:solidFill>
                <a:schemeClr val="dk1"/>
              </a:solidFill>
              <a:latin typeface="Montserrat Medium"/>
              <a:ea typeface="Montserrat Medium"/>
              <a:cs typeface="Montserrat Medium"/>
              <a:sym typeface="Montserrat Medium"/>
            </a:endParaRPr>
          </a:p>
          <a:p>
            <a:pPr indent="0" lvl="0" marL="342900" marR="0" rtl="0" algn="l">
              <a:lnSpc>
                <a:spcPct val="90000"/>
              </a:lnSpc>
              <a:spcBef>
                <a:spcPts val="0"/>
              </a:spcBef>
              <a:spcAft>
                <a:spcPts val="0"/>
              </a:spcAft>
              <a:buNone/>
            </a:pPr>
            <a:r>
              <a:rPr lang="en" sz="1500">
                <a:solidFill>
                  <a:srgbClr val="F16038"/>
                </a:solidFill>
                <a:latin typeface="Montserrat Medium"/>
                <a:ea typeface="Montserrat Medium"/>
                <a:cs typeface="Montserrat Medium"/>
                <a:sym typeface="Montserrat Medium"/>
              </a:rPr>
              <a:t>Không mất phí đăng ký và dịch vụ</a:t>
            </a:r>
            <a:endParaRPr sz="800">
              <a:solidFill>
                <a:srgbClr val="F16038"/>
              </a:solidFill>
            </a:endParaRPr>
          </a:p>
          <a:p>
            <a:pPr indent="-247650" lvl="0" marL="342900" marR="0" rtl="0" algn="l">
              <a:lnSpc>
                <a:spcPct val="90000"/>
              </a:lnSpc>
              <a:spcBef>
                <a:spcPts val="120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Current Openings in Texas</a:t>
            </a:r>
            <a:endParaRPr sz="1500">
              <a:solidFill>
                <a:schemeClr val="dk1"/>
              </a:solidFill>
              <a:latin typeface="Montserrat Medium"/>
              <a:ea typeface="Montserrat Medium"/>
              <a:cs typeface="Montserrat Medium"/>
              <a:sym typeface="Montserrat Medium"/>
            </a:endParaRPr>
          </a:p>
          <a:p>
            <a:pPr indent="0" lvl="0" marL="342900" marR="0" rtl="0" algn="l">
              <a:lnSpc>
                <a:spcPct val="90000"/>
              </a:lnSpc>
              <a:spcBef>
                <a:spcPts val="0"/>
              </a:spcBef>
              <a:spcAft>
                <a:spcPts val="0"/>
              </a:spcAft>
              <a:buNone/>
            </a:pPr>
            <a:r>
              <a:rPr lang="en" sz="1500">
                <a:solidFill>
                  <a:srgbClr val="F16038"/>
                </a:solidFill>
                <a:latin typeface="Montserrat Medium"/>
                <a:ea typeface="Montserrat Medium"/>
                <a:cs typeface="Montserrat Medium"/>
                <a:sym typeface="Montserrat Medium"/>
              </a:rPr>
              <a:t>Cơ hội hiện tại ở Texas</a:t>
            </a:r>
            <a:endParaRPr sz="800">
              <a:solidFill>
                <a:srgbClr val="F16038"/>
              </a:solidFill>
            </a:endParaRPr>
          </a:p>
          <a:p>
            <a:pPr indent="-244475" lvl="1" marL="571500" marR="0" rtl="0" algn="l">
              <a:lnSpc>
                <a:spcPct val="90000"/>
              </a:lnSpc>
              <a:spcBef>
                <a:spcPts val="800"/>
              </a:spcBef>
              <a:spcAft>
                <a:spcPts val="0"/>
              </a:spcAft>
              <a:buClr>
                <a:schemeClr val="dk1"/>
              </a:buClr>
              <a:buSzPts val="1300"/>
              <a:buFont typeface="Arial"/>
              <a:buChar char="•"/>
            </a:pPr>
            <a:r>
              <a:rPr b="0" i="0" lang="en" sz="1300" u="none" cap="none" strike="noStrike">
                <a:solidFill>
                  <a:schemeClr val="dk1"/>
                </a:solidFill>
                <a:latin typeface="Montserrat Medium"/>
                <a:ea typeface="Montserrat Medium"/>
                <a:cs typeface="Montserrat Medium"/>
                <a:sym typeface="Montserrat Medium"/>
              </a:rPr>
              <a:t>Staff verified </a:t>
            </a:r>
            <a:endParaRPr sz="1300">
              <a:solidFill>
                <a:schemeClr val="dk1"/>
              </a:solidFill>
              <a:latin typeface="Montserrat Medium"/>
              <a:ea typeface="Montserrat Medium"/>
              <a:cs typeface="Montserrat Medium"/>
              <a:sym typeface="Montserrat Medium"/>
            </a:endParaRPr>
          </a:p>
          <a:p>
            <a:pPr indent="0" lvl="0" marL="571500" marR="0" rtl="0" algn="l">
              <a:lnSpc>
                <a:spcPct val="90000"/>
              </a:lnSpc>
              <a:spcBef>
                <a:spcPts val="0"/>
              </a:spcBef>
              <a:spcAft>
                <a:spcPts val="0"/>
              </a:spcAft>
              <a:buNone/>
            </a:pPr>
            <a:r>
              <a:rPr lang="en" sz="1300">
                <a:solidFill>
                  <a:srgbClr val="F16038"/>
                </a:solidFill>
                <a:latin typeface="Montserrat Medium"/>
                <a:ea typeface="Montserrat Medium"/>
                <a:cs typeface="Montserrat Medium"/>
                <a:sym typeface="Montserrat Medium"/>
              </a:rPr>
              <a:t>Nhân viên đã xác minh</a:t>
            </a:r>
            <a:endParaRPr sz="900">
              <a:solidFill>
                <a:srgbClr val="F16038"/>
              </a:solidFill>
            </a:endParaRPr>
          </a:p>
          <a:p>
            <a:pPr indent="-244475" lvl="1" marL="571500" marR="0" rtl="0" algn="l">
              <a:lnSpc>
                <a:spcPct val="90000"/>
              </a:lnSpc>
              <a:spcBef>
                <a:spcPts val="800"/>
              </a:spcBef>
              <a:spcAft>
                <a:spcPts val="0"/>
              </a:spcAft>
              <a:buClr>
                <a:schemeClr val="dk1"/>
              </a:buClr>
              <a:buSzPts val="1300"/>
              <a:buFont typeface="Arial"/>
              <a:buChar char="•"/>
            </a:pPr>
            <a:r>
              <a:rPr b="0" i="0" lang="en" sz="1300" u="none" cap="none" strike="noStrike">
                <a:solidFill>
                  <a:schemeClr val="dk1"/>
                </a:solidFill>
                <a:latin typeface="Montserrat Medium"/>
                <a:ea typeface="Montserrat Medium"/>
                <a:cs typeface="Montserrat Medium"/>
                <a:sym typeface="Montserrat Medium"/>
              </a:rPr>
              <a:t>All industries and occupations </a:t>
            </a:r>
            <a:endParaRPr sz="1300">
              <a:solidFill>
                <a:schemeClr val="dk1"/>
              </a:solidFill>
              <a:latin typeface="Montserrat Medium"/>
              <a:ea typeface="Montserrat Medium"/>
              <a:cs typeface="Montserrat Medium"/>
              <a:sym typeface="Montserrat Medium"/>
            </a:endParaRPr>
          </a:p>
          <a:p>
            <a:pPr indent="0" lvl="0" marL="571500" marR="0" rtl="0" algn="l">
              <a:lnSpc>
                <a:spcPct val="90000"/>
              </a:lnSpc>
              <a:spcBef>
                <a:spcPts val="0"/>
              </a:spcBef>
              <a:spcAft>
                <a:spcPts val="0"/>
              </a:spcAft>
              <a:buNone/>
            </a:pPr>
            <a:r>
              <a:rPr lang="en" sz="1300">
                <a:solidFill>
                  <a:srgbClr val="F16038"/>
                </a:solidFill>
                <a:latin typeface="Montserrat Medium"/>
                <a:ea typeface="Montserrat Medium"/>
                <a:cs typeface="Montserrat Medium"/>
                <a:sym typeface="Montserrat Medium"/>
              </a:rPr>
              <a:t>Tất cả các ngành, nghề</a:t>
            </a:r>
            <a:endParaRPr sz="900">
              <a:solidFill>
                <a:srgbClr val="F16038"/>
              </a:solidFill>
            </a:endParaRPr>
          </a:p>
          <a:p>
            <a:pPr indent="-244475" lvl="1" marL="571500" marR="0" rtl="0" algn="l">
              <a:lnSpc>
                <a:spcPct val="90000"/>
              </a:lnSpc>
              <a:spcBef>
                <a:spcPts val="800"/>
              </a:spcBef>
              <a:spcAft>
                <a:spcPts val="0"/>
              </a:spcAft>
              <a:buClr>
                <a:schemeClr val="dk1"/>
              </a:buClr>
              <a:buSzPts val="1300"/>
              <a:buFont typeface="Arial"/>
              <a:buChar char="•"/>
            </a:pPr>
            <a:r>
              <a:rPr b="0" i="0" lang="en" sz="1300" u="none" cap="none" strike="noStrike">
                <a:solidFill>
                  <a:schemeClr val="dk1"/>
                </a:solidFill>
                <a:latin typeface="Montserrat Medium"/>
                <a:ea typeface="Montserrat Medium"/>
                <a:cs typeface="Montserrat Medium"/>
                <a:sym typeface="Montserrat Medium"/>
              </a:rPr>
              <a:t>Also, state employment </a:t>
            </a:r>
            <a:endParaRPr sz="1300">
              <a:solidFill>
                <a:srgbClr val="F16038"/>
              </a:solidFill>
              <a:latin typeface="Montserrat Medium"/>
              <a:ea typeface="Montserrat Medium"/>
              <a:cs typeface="Montserrat Medium"/>
              <a:sym typeface="Montserrat Medium"/>
            </a:endParaRPr>
          </a:p>
          <a:p>
            <a:pPr indent="0" lvl="0" marL="571500" marR="0" rtl="0" algn="l">
              <a:lnSpc>
                <a:spcPct val="90000"/>
              </a:lnSpc>
              <a:spcBef>
                <a:spcPts val="0"/>
              </a:spcBef>
              <a:spcAft>
                <a:spcPts val="0"/>
              </a:spcAft>
              <a:buNone/>
            </a:pPr>
            <a:r>
              <a:rPr lang="en" sz="1300">
                <a:solidFill>
                  <a:srgbClr val="F16038"/>
                </a:solidFill>
                <a:latin typeface="Montserrat Medium"/>
                <a:ea typeface="Montserrat Medium"/>
                <a:cs typeface="Montserrat Medium"/>
                <a:sym typeface="Montserrat Medium"/>
              </a:rPr>
              <a:t>Ngoài ra, việc làm nhà nước</a:t>
            </a:r>
            <a:endParaRPr sz="900">
              <a:solidFill>
                <a:srgbClr val="F16038"/>
              </a:solidFill>
            </a:endParaRPr>
          </a:p>
          <a:p>
            <a:pPr indent="-247650" lvl="0" marL="342900" marR="0" rtl="0" algn="l">
              <a:lnSpc>
                <a:spcPct val="90000"/>
              </a:lnSpc>
              <a:spcBef>
                <a:spcPts val="120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Job Fairs and other event listings</a:t>
            </a:r>
            <a:endParaRPr sz="1500">
              <a:solidFill>
                <a:schemeClr val="dk1"/>
              </a:solidFill>
              <a:latin typeface="Montserrat Medium"/>
              <a:ea typeface="Montserrat Medium"/>
              <a:cs typeface="Montserrat Medium"/>
              <a:sym typeface="Montserrat Medium"/>
            </a:endParaRPr>
          </a:p>
          <a:p>
            <a:pPr indent="0" lvl="0" marL="342900" marR="0" rtl="0" algn="l">
              <a:lnSpc>
                <a:spcPct val="90000"/>
              </a:lnSpc>
              <a:spcBef>
                <a:spcPts val="0"/>
              </a:spcBef>
              <a:spcAft>
                <a:spcPts val="0"/>
              </a:spcAft>
              <a:buNone/>
            </a:pPr>
            <a:r>
              <a:rPr lang="en" sz="1500">
                <a:solidFill>
                  <a:srgbClr val="F16038"/>
                </a:solidFill>
                <a:latin typeface="Montserrat Medium"/>
                <a:ea typeface="Montserrat Medium"/>
                <a:cs typeface="Montserrat Medium"/>
                <a:sym typeface="Montserrat Medium"/>
              </a:rPr>
              <a:t>Hội chợ việc làm và các sự kiện khác</a:t>
            </a:r>
            <a:endParaRPr sz="800">
              <a:solidFill>
                <a:srgbClr val="F16038"/>
              </a:solidFill>
            </a:endParaRPr>
          </a:p>
          <a:p>
            <a:pPr indent="-247650" lvl="0" marL="342900" marR="0" rtl="0" algn="l">
              <a:lnSpc>
                <a:spcPct val="90000"/>
              </a:lnSpc>
              <a:spcBef>
                <a:spcPts val="120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Online skills courses in multiple languages</a:t>
            </a:r>
            <a:endParaRPr sz="1500">
              <a:solidFill>
                <a:schemeClr val="dk1"/>
              </a:solidFill>
              <a:latin typeface="Montserrat Medium"/>
              <a:ea typeface="Montserrat Medium"/>
              <a:cs typeface="Montserrat Medium"/>
              <a:sym typeface="Montserrat Medium"/>
            </a:endParaRPr>
          </a:p>
          <a:p>
            <a:pPr indent="0" lvl="0" marL="342900" marR="0" rtl="0" algn="l">
              <a:lnSpc>
                <a:spcPct val="90000"/>
              </a:lnSpc>
              <a:spcBef>
                <a:spcPts val="0"/>
              </a:spcBef>
              <a:spcAft>
                <a:spcPts val="0"/>
              </a:spcAft>
              <a:buNone/>
            </a:pPr>
            <a:r>
              <a:rPr lang="en" sz="1500">
                <a:solidFill>
                  <a:srgbClr val="F16038"/>
                </a:solidFill>
                <a:latin typeface="Montserrat Medium"/>
                <a:ea typeface="Montserrat Medium"/>
                <a:cs typeface="Montserrat Medium"/>
                <a:sym typeface="Montserrat Medium"/>
              </a:rPr>
              <a:t>Các khóa học kỹ năng trực tuyến bằng nhiều ngôn ngữ</a:t>
            </a:r>
            <a:endParaRPr sz="800">
              <a:solidFill>
                <a:srgbClr val="F16038"/>
              </a:solidFill>
            </a:endParaRPr>
          </a:p>
          <a:p>
            <a:pPr indent="0" lvl="1" marL="419100" marR="0" rtl="0" algn="l">
              <a:lnSpc>
                <a:spcPct val="90000"/>
              </a:lnSpc>
              <a:spcBef>
                <a:spcPts val="800"/>
              </a:spcBef>
              <a:spcAft>
                <a:spcPts val="0"/>
              </a:spcAft>
              <a:buClr>
                <a:srgbClr val="00B0F0"/>
              </a:buClr>
              <a:buSzPts val="1500"/>
              <a:buFont typeface="Arial"/>
              <a:buNone/>
            </a:pPr>
            <a:r>
              <a:rPr b="0" i="0" lang="en" sz="1100" u="sng" cap="none" strike="noStrike">
                <a:solidFill>
                  <a:srgbClr val="00B0F0"/>
                </a:solidFill>
                <a:latin typeface="Montserrat Medium"/>
                <a:ea typeface="Montserrat Medium"/>
                <a:cs typeface="Montserrat Medium"/>
                <a:sym typeface="Montserrat Medium"/>
                <a:hlinkClick r:id="rId4">
                  <a:extLst>
                    <a:ext uri="{A12FA001-AC4F-418D-AE19-62706E023703}">
                      <ahyp:hlinkClr val="tx"/>
                    </a:ext>
                  </a:extLst>
                </a:hlinkClick>
              </a:rPr>
              <a:t>https://tx.metrixlearning.com/info/</a:t>
            </a:r>
            <a:endParaRPr b="0" i="0" sz="1100" u="none" cap="none" strike="noStrike">
              <a:solidFill>
                <a:srgbClr val="00B0F0"/>
              </a:solidFill>
              <a:latin typeface="Montserrat Medium"/>
              <a:ea typeface="Montserrat Medium"/>
              <a:cs typeface="Montserrat Medium"/>
              <a:sym typeface="Montserrat Medium"/>
            </a:endParaRPr>
          </a:p>
        </p:txBody>
      </p:sp>
      <p:sp>
        <p:nvSpPr>
          <p:cNvPr id="1334" name="Google Shape;1334;p174"/>
          <p:cNvSpPr txBox="1"/>
          <p:nvPr/>
        </p:nvSpPr>
        <p:spPr>
          <a:xfrm>
            <a:off x="292445" y="257115"/>
            <a:ext cx="3953138" cy="530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3000" u="none" cap="none" strike="noStrike">
                <a:solidFill>
                  <a:schemeClr val="dk1"/>
                </a:solidFill>
                <a:latin typeface="Montserrat"/>
                <a:ea typeface="Montserrat"/>
                <a:cs typeface="Montserrat"/>
                <a:sym typeface="Montserrat"/>
              </a:rPr>
              <a:t>WorkInTexas.com</a:t>
            </a:r>
            <a:endParaRPr b="1" sz="1200">
              <a:solidFill>
                <a:schemeClr val="dk1"/>
              </a:solidFill>
              <a:latin typeface="Montserrat"/>
              <a:ea typeface="Montserrat"/>
              <a:cs typeface="Montserrat"/>
              <a:sym typeface="Montserra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75"/>
          <p:cNvSpPr/>
          <p:nvPr/>
        </p:nvSpPr>
        <p:spPr>
          <a:xfrm>
            <a:off x="4629878" y="0"/>
            <a:ext cx="4514122"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40" name="Google Shape;1340;p175"/>
          <p:cNvSpPr txBox="1"/>
          <p:nvPr>
            <p:ph type="title"/>
          </p:nvPr>
        </p:nvSpPr>
        <p:spPr>
          <a:xfrm>
            <a:off x="315967" y="1138822"/>
            <a:ext cx="3929617" cy="2881680"/>
          </a:xfrm>
          <a:prstGeom prst="rect">
            <a:avLst/>
          </a:prstGeom>
          <a:noFill/>
          <a:ln>
            <a:noFill/>
          </a:ln>
        </p:spPr>
        <p:txBody>
          <a:bodyPr anchorCtr="0" anchor="b" bIns="34275" lIns="68575" spcFirstLastPara="1" rIns="68575" wrap="square" tIns="34275">
            <a:normAutofit/>
          </a:bodyPr>
          <a:lstStyle/>
          <a:p>
            <a:pPr indent="0" lvl="0" marL="0" marR="0" rtl="0" algn="l">
              <a:lnSpc>
                <a:spcPct val="100000"/>
              </a:lnSpc>
              <a:spcBef>
                <a:spcPts val="0"/>
              </a:spcBef>
              <a:spcAft>
                <a:spcPts val="0"/>
              </a:spcAft>
              <a:buClr>
                <a:srgbClr val="000000"/>
              </a:buClr>
              <a:buSzPts val="1800"/>
              <a:buFont typeface="Calibri"/>
              <a:buNone/>
            </a:pPr>
            <a:br>
              <a:rPr b="0" i="0" lang="en" sz="1800" u="none" cap="none" strike="noStrike">
                <a:solidFill>
                  <a:srgbClr val="000000"/>
                </a:solidFill>
                <a:latin typeface="Calibri"/>
                <a:ea typeface="Calibri"/>
                <a:cs typeface="Calibri"/>
                <a:sym typeface="Calibri"/>
              </a:rPr>
            </a:br>
            <a:endParaRPr b="0" i="0" sz="1400" u="none" cap="none" strike="noStrike"/>
          </a:p>
        </p:txBody>
      </p:sp>
      <p:grpSp>
        <p:nvGrpSpPr>
          <p:cNvPr descr="Slide Title holder" id="1341" name="Google Shape;1341;p175"/>
          <p:cNvGrpSpPr/>
          <p:nvPr/>
        </p:nvGrpSpPr>
        <p:grpSpPr>
          <a:xfrm>
            <a:off x="264200" y="304391"/>
            <a:ext cx="8922621" cy="605484"/>
            <a:chOff x="6376744" y="1136117"/>
            <a:chExt cx="9894235" cy="807311"/>
          </a:xfrm>
        </p:grpSpPr>
        <p:sp>
          <p:nvSpPr>
            <p:cNvPr id="1342" name="Google Shape;1342;p175"/>
            <p:cNvSpPr txBox="1"/>
            <p:nvPr/>
          </p:nvSpPr>
          <p:spPr>
            <a:xfrm>
              <a:off x="6389579" y="1136117"/>
              <a:ext cx="9881400" cy="70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Montserrat"/>
                <a:buNone/>
              </a:pPr>
              <a:r>
                <a:rPr b="1" i="0" lang="en" sz="3000" u="none" cap="none" strike="noStrike">
                  <a:solidFill>
                    <a:schemeClr val="dk1"/>
                  </a:solidFill>
                  <a:latin typeface="Montserrat"/>
                  <a:ea typeface="Montserrat"/>
                  <a:cs typeface="Montserrat"/>
                  <a:sym typeface="Montserrat"/>
                </a:rPr>
                <a:t>Other Resources / </a:t>
              </a:r>
              <a:r>
                <a:rPr b="1" lang="en" sz="3000">
                  <a:solidFill>
                    <a:srgbClr val="F16038"/>
                  </a:solidFill>
                  <a:latin typeface="Montserrat"/>
                  <a:ea typeface="Montserrat"/>
                  <a:cs typeface="Montserrat"/>
                  <a:sym typeface="Montserrat"/>
                </a:rPr>
                <a:t>Các nguồn lực khác</a:t>
              </a:r>
              <a:endParaRPr b="1" sz="1100">
                <a:solidFill>
                  <a:srgbClr val="F16038"/>
                </a:solidFill>
              </a:endParaRPr>
            </a:p>
          </p:txBody>
        </p:sp>
        <p:sp>
          <p:nvSpPr>
            <p:cNvPr id="1343" name="Google Shape;1343;p175"/>
            <p:cNvSpPr/>
            <p:nvPr/>
          </p:nvSpPr>
          <p:spPr>
            <a:xfrm flipH="1" rot="10800000">
              <a:off x="6376744" y="1844128"/>
              <a:ext cx="7137600" cy="99300"/>
            </a:xfrm>
            <a:prstGeom prst="rect">
              <a:avLst/>
            </a:prstGeom>
            <a:solidFill>
              <a:srgbClr val="7ECC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8DC63F"/>
                </a:solidFill>
                <a:latin typeface="Calibri"/>
                <a:ea typeface="Calibri"/>
                <a:cs typeface="Calibri"/>
                <a:sym typeface="Calibri"/>
              </a:endParaRPr>
            </a:p>
          </p:txBody>
        </p:sp>
      </p:grpSp>
      <p:pic>
        <p:nvPicPr>
          <p:cNvPr descr="Jobs Y'all logo" id="1344" name="Google Shape;1344;p175"/>
          <p:cNvPicPr preferRelativeResize="0"/>
          <p:nvPr/>
        </p:nvPicPr>
        <p:blipFill rotWithShape="1">
          <a:blip r:embed="rId3">
            <a:alphaModFix/>
          </a:blip>
          <a:srcRect b="0" l="0" r="0" t="0"/>
          <a:stretch/>
        </p:blipFill>
        <p:spPr>
          <a:xfrm>
            <a:off x="6391292" y="1483518"/>
            <a:ext cx="2350294" cy="2328863"/>
          </a:xfrm>
          <a:prstGeom prst="rect">
            <a:avLst/>
          </a:prstGeom>
          <a:noFill/>
          <a:ln>
            <a:noFill/>
          </a:ln>
        </p:spPr>
      </p:pic>
      <p:sp>
        <p:nvSpPr>
          <p:cNvPr id="1345" name="Google Shape;1345;p175"/>
          <p:cNvSpPr txBox="1"/>
          <p:nvPr/>
        </p:nvSpPr>
        <p:spPr>
          <a:xfrm>
            <a:off x="287500" y="1036775"/>
            <a:ext cx="6103800" cy="3609600"/>
          </a:xfrm>
          <a:prstGeom prst="rect">
            <a:avLst/>
          </a:prstGeom>
          <a:noFill/>
          <a:ln>
            <a:noFill/>
          </a:ln>
        </p:spPr>
        <p:txBody>
          <a:bodyPr anchorCtr="0" anchor="t" bIns="34275" lIns="68575" spcFirstLastPara="1" rIns="68575" wrap="square" tIns="34275">
            <a:spAutoFit/>
          </a:bodyPr>
          <a:lstStyle/>
          <a:p>
            <a:pPr indent="0" lvl="0" marL="76200" marR="0" rtl="0" algn="l">
              <a:lnSpc>
                <a:spcPct val="90000"/>
              </a:lnSpc>
              <a:spcBef>
                <a:spcPts val="0"/>
              </a:spcBef>
              <a:spcAft>
                <a:spcPts val="0"/>
              </a:spcAft>
              <a:buClr>
                <a:schemeClr val="dk1"/>
              </a:buClr>
              <a:buSzPts val="1800"/>
              <a:buFont typeface="Arial"/>
              <a:buNone/>
            </a:pPr>
            <a:r>
              <a:rPr b="1" i="0" lang="en" sz="1600" u="none" cap="none" strike="noStrike">
                <a:solidFill>
                  <a:schemeClr val="dk1"/>
                </a:solidFill>
                <a:latin typeface="Montserrat Medium"/>
                <a:ea typeface="Montserrat Medium"/>
                <a:cs typeface="Montserrat Medium"/>
                <a:sym typeface="Montserrat Medium"/>
              </a:rPr>
              <a:t>Eligible Training Provider List </a:t>
            </a:r>
            <a:endParaRPr b="1" sz="1600">
              <a:solidFill>
                <a:schemeClr val="dk1"/>
              </a:solidFill>
              <a:latin typeface="Montserrat Medium"/>
              <a:ea typeface="Montserrat Medium"/>
              <a:cs typeface="Montserrat Medium"/>
              <a:sym typeface="Montserrat Medium"/>
            </a:endParaRPr>
          </a:p>
          <a:p>
            <a:pPr indent="0" lvl="0" marL="76200" marR="0" rtl="0" algn="l">
              <a:lnSpc>
                <a:spcPct val="90000"/>
              </a:lnSpc>
              <a:spcBef>
                <a:spcPts val="0"/>
              </a:spcBef>
              <a:spcAft>
                <a:spcPts val="0"/>
              </a:spcAft>
              <a:buClr>
                <a:schemeClr val="dk1"/>
              </a:buClr>
              <a:buSzPts val="1800"/>
              <a:buFont typeface="Arial"/>
              <a:buNone/>
            </a:pPr>
            <a:r>
              <a:rPr b="1" lang="en" sz="1600">
                <a:solidFill>
                  <a:srgbClr val="F16038"/>
                </a:solidFill>
                <a:latin typeface="Montserrat Medium"/>
                <a:ea typeface="Montserrat Medium"/>
                <a:cs typeface="Montserrat Medium"/>
                <a:sym typeface="Montserrat Medium"/>
              </a:rPr>
              <a:t>Danh sách nhà cung cấp dịch vụ đào tạo đủ điều kiện</a:t>
            </a:r>
            <a:endParaRPr sz="900">
              <a:solidFill>
                <a:srgbClr val="F16038"/>
              </a:solidFill>
            </a:endParaRPr>
          </a:p>
          <a:p>
            <a:pPr indent="-247650" lvl="0" marL="342900" marR="0" rtl="0" algn="l">
              <a:lnSpc>
                <a:spcPct val="90000"/>
              </a:lnSpc>
              <a:spcBef>
                <a:spcPts val="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Training programs for Adults and Dislocated Workers </a:t>
            </a:r>
            <a:endParaRPr sz="1500">
              <a:solidFill>
                <a:schemeClr val="dk1"/>
              </a:solidFill>
              <a:latin typeface="Montserrat Medium"/>
              <a:ea typeface="Montserrat Medium"/>
              <a:cs typeface="Montserrat Medium"/>
              <a:sym typeface="Montserrat Medium"/>
            </a:endParaRPr>
          </a:p>
          <a:p>
            <a:pPr indent="0" lvl="0" marL="342900" marR="0" rtl="0" algn="l">
              <a:lnSpc>
                <a:spcPct val="90000"/>
              </a:lnSpc>
              <a:spcBef>
                <a:spcPts val="0"/>
              </a:spcBef>
              <a:spcAft>
                <a:spcPts val="0"/>
              </a:spcAft>
              <a:buNone/>
            </a:pPr>
            <a:r>
              <a:rPr lang="en" sz="1500">
                <a:solidFill>
                  <a:srgbClr val="F16038"/>
                </a:solidFill>
                <a:latin typeface="Montserrat Medium"/>
                <a:ea typeface="Montserrat Medium"/>
                <a:cs typeface="Montserrat Medium"/>
                <a:sym typeface="Montserrat Medium"/>
              </a:rPr>
              <a:t>Chương trình đào tạo dành cho người lớn và người lao động bị mất việc làm</a:t>
            </a:r>
            <a:endParaRPr b="0" i="0" sz="1500" u="none" cap="none" strike="noStrike">
              <a:solidFill>
                <a:srgbClr val="F16038"/>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None/>
            </a:pPr>
            <a:r>
              <a:t/>
            </a:r>
            <a:endParaRPr sz="1500">
              <a:solidFill>
                <a:srgbClr val="F16038"/>
              </a:solidFill>
              <a:latin typeface="Montserrat Medium"/>
              <a:ea typeface="Montserrat Medium"/>
              <a:cs typeface="Montserrat Medium"/>
              <a:sym typeface="Montserrat Medium"/>
            </a:endParaRPr>
          </a:p>
          <a:p>
            <a:pPr indent="0" lvl="0" marL="76200" marR="0" rtl="0" algn="l">
              <a:lnSpc>
                <a:spcPct val="90000"/>
              </a:lnSpc>
              <a:spcBef>
                <a:spcPts val="1200"/>
              </a:spcBef>
              <a:spcAft>
                <a:spcPts val="0"/>
              </a:spcAft>
              <a:buClr>
                <a:schemeClr val="dk1"/>
              </a:buClr>
              <a:buSzPts val="1800"/>
              <a:buFont typeface="Arial"/>
              <a:buNone/>
            </a:pPr>
            <a:r>
              <a:rPr b="1" i="0" lang="en" sz="1600" u="none" cap="none" strike="noStrike">
                <a:solidFill>
                  <a:schemeClr val="dk1"/>
                </a:solidFill>
                <a:latin typeface="Montserrat Medium"/>
                <a:ea typeface="Montserrat Medium"/>
                <a:cs typeface="Montserrat Medium"/>
                <a:sym typeface="Montserrat Medium"/>
              </a:rPr>
              <a:t>Labor Market &amp; Career Information Tools </a:t>
            </a:r>
            <a:endParaRPr b="1" sz="1600">
              <a:solidFill>
                <a:schemeClr val="dk1"/>
              </a:solidFill>
              <a:latin typeface="Montserrat Medium"/>
              <a:ea typeface="Montserrat Medium"/>
              <a:cs typeface="Montserrat Medium"/>
              <a:sym typeface="Montserrat Medium"/>
            </a:endParaRPr>
          </a:p>
          <a:p>
            <a:pPr indent="0" lvl="0" marL="76200" marR="0" rtl="0" algn="l">
              <a:lnSpc>
                <a:spcPct val="90000"/>
              </a:lnSpc>
              <a:spcBef>
                <a:spcPts val="0"/>
              </a:spcBef>
              <a:spcAft>
                <a:spcPts val="0"/>
              </a:spcAft>
              <a:buClr>
                <a:schemeClr val="dk1"/>
              </a:buClr>
              <a:buSzPts val="1800"/>
              <a:buFont typeface="Arial"/>
              <a:buNone/>
            </a:pPr>
            <a:r>
              <a:rPr b="1" lang="en" sz="1600">
                <a:solidFill>
                  <a:srgbClr val="F16038"/>
                </a:solidFill>
                <a:latin typeface="Montserrat Medium"/>
                <a:ea typeface="Montserrat Medium"/>
                <a:cs typeface="Montserrat Medium"/>
                <a:sym typeface="Montserrat Medium"/>
              </a:rPr>
              <a:t>Các công cụ về thị trường lao động &amp; thông tin nghề nghiệp </a:t>
            </a:r>
            <a:r>
              <a:rPr b="0" i="0" lang="en" sz="1600" u="sng" cap="none" strike="noStrike">
                <a:solidFill>
                  <a:srgbClr val="00B0F0"/>
                </a:solidFill>
                <a:latin typeface="Montserrat Medium"/>
                <a:ea typeface="Montserrat Medium"/>
                <a:cs typeface="Montserrat Medium"/>
                <a:sym typeface="Montserrat Medium"/>
                <a:hlinkClick r:id="rId4">
                  <a:extLst>
                    <a:ext uri="{A12FA001-AC4F-418D-AE19-62706E023703}">
                      <ahyp:hlinkClr val="tx"/>
                    </a:ext>
                  </a:extLst>
                </a:hlinkClick>
              </a:rPr>
              <a:t>https://lmci.state.tx.us/</a:t>
            </a:r>
            <a:endParaRPr b="0" i="0" sz="1600" u="none" cap="none" strike="noStrike">
              <a:solidFill>
                <a:srgbClr val="00B0F0"/>
              </a:solidFill>
              <a:latin typeface="Montserrat Medium"/>
              <a:ea typeface="Montserrat Medium"/>
              <a:cs typeface="Montserrat Medium"/>
              <a:sym typeface="Montserrat Medium"/>
            </a:endParaRPr>
          </a:p>
          <a:p>
            <a:pPr indent="-247650" lvl="0" marL="342900" marR="0" rtl="0" algn="l">
              <a:lnSpc>
                <a:spcPct val="90000"/>
              </a:lnSpc>
              <a:spcBef>
                <a:spcPts val="120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Jobs Y’all / </a:t>
            </a:r>
            <a:r>
              <a:rPr lang="en" sz="1500">
                <a:solidFill>
                  <a:srgbClr val="F16038"/>
                </a:solidFill>
                <a:latin typeface="Montserrat Medium"/>
                <a:ea typeface="Montserrat Medium"/>
                <a:cs typeface="Montserrat Medium"/>
                <a:sym typeface="Montserrat Medium"/>
              </a:rPr>
              <a:t>Công việc</a:t>
            </a:r>
            <a:endParaRPr sz="800">
              <a:solidFill>
                <a:srgbClr val="F16038"/>
              </a:solidFill>
            </a:endParaRPr>
          </a:p>
          <a:p>
            <a:pPr indent="-247650" lvl="0" marL="342900" marR="0" rtl="0" algn="l">
              <a:lnSpc>
                <a:spcPct val="90000"/>
              </a:lnSpc>
              <a:spcBef>
                <a:spcPts val="120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Texas Career Check / </a:t>
            </a:r>
            <a:r>
              <a:rPr lang="en" sz="1500">
                <a:solidFill>
                  <a:srgbClr val="F16038"/>
                </a:solidFill>
                <a:latin typeface="Montserrat Medium"/>
                <a:ea typeface="Montserrat Medium"/>
                <a:cs typeface="Montserrat Medium"/>
                <a:sym typeface="Montserrat Medium"/>
              </a:rPr>
              <a:t>Kiểm tra nghề nghiệp Texas</a:t>
            </a:r>
            <a:endParaRPr sz="800">
              <a:solidFill>
                <a:srgbClr val="F16038"/>
              </a:solidFill>
            </a:endParaRPr>
          </a:p>
          <a:p>
            <a:pPr indent="-247650" lvl="0" marL="342900" marR="0" rtl="0" algn="l">
              <a:lnSpc>
                <a:spcPct val="90000"/>
              </a:lnSpc>
              <a:spcBef>
                <a:spcPts val="120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Texas Internship Challenge / </a:t>
            </a:r>
            <a:r>
              <a:rPr lang="en" sz="1500">
                <a:solidFill>
                  <a:srgbClr val="F16038"/>
                </a:solidFill>
                <a:latin typeface="Montserrat Medium"/>
                <a:ea typeface="Montserrat Medium"/>
                <a:cs typeface="Montserrat Medium"/>
                <a:sym typeface="Montserrat Medium"/>
              </a:rPr>
              <a:t>Thử thách thực tập Texas</a:t>
            </a:r>
            <a:endParaRPr sz="800">
              <a:solidFill>
                <a:srgbClr val="F16038"/>
              </a:solidFill>
            </a:endParaRPr>
          </a:p>
          <a:p>
            <a:pPr indent="-247650" lvl="0" marL="342900" marR="0" rtl="0" algn="l">
              <a:lnSpc>
                <a:spcPct val="90000"/>
              </a:lnSpc>
              <a:spcBef>
                <a:spcPts val="120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More /</a:t>
            </a:r>
            <a:r>
              <a:rPr b="0" i="0" lang="en" sz="1500" u="none" cap="none" strike="noStrike">
                <a:solidFill>
                  <a:srgbClr val="F16038"/>
                </a:solidFill>
                <a:latin typeface="Montserrat Medium"/>
                <a:ea typeface="Montserrat Medium"/>
                <a:cs typeface="Montserrat Medium"/>
                <a:sym typeface="Montserrat Medium"/>
              </a:rPr>
              <a:t> </a:t>
            </a:r>
            <a:r>
              <a:rPr lang="en" sz="1500">
                <a:solidFill>
                  <a:srgbClr val="F16038"/>
                </a:solidFill>
                <a:latin typeface="Montserrat Medium"/>
                <a:ea typeface="Montserrat Medium"/>
                <a:cs typeface="Montserrat Medium"/>
                <a:sym typeface="Montserrat Medium"/>
              </a:rPr>
              <a:t>Khác</a:t>
            </a:r>
            <a:endParaRPr sz="800">
              <a:solidFill>
                <a:srgbClr val="F16038"/>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76"/>
          <p:cNvSpPr/>
          <p:nvPr/>
        </p:nvSpPr>
        <p:spPr>
          <a:xfrm>
            <a:off x="0" y="100012"/>
            <a:ext cx="9144000" cy="549740"/>
          </a:xfrm>
          <a:prstGeom prst="rect">
            <a:avLst/>
          </a:prstGeom>
          <a:solidFill>
            <a:srgbClr val="1038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51" name="Google Shape;1351;p176"/>
          <p:cNvSpPr txBox="1"/>
          <p:nvPr>
            <p:ph idx="4294967295" type="title"/>
          </p:nvPr>
        </p:nvSpPr>
        <p:spPr>
          <a:xfrm>
            <a:off x="247650" y="133106"/>
            <a:ext cx="7886700" cy="458334"/>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FFFFFF"/>
              </a:buClr>
              <a:buSzPct val="100000"/>
              <a:buFont typeface="Calibri"/>
              <a:buNone/>
            </a:pPr>
            <a:r>
              <a:rPr b="1" i="0" lang="en" sz="3300" u="none" cap="none" strike="noStrike">
                <a:solidFill>
                  <a:srgbClr val="FFFFFF"/>
                </a:solidFill>
              </a:rPr>
              <a:t>Contact / </a:t>
            </a:r>
            <a:r>
              <a:rPr b="1" lang="en">
                <a:solidFill>
                  <a:srgbClr val="F08B54"/>
                </a:solidFill>
              </a:rPr>
              <a:t>Liên hệ</a:t>
            </a:r>
            <a:endParaRPr b="1" sz="3000">
              <a:solidFill>
                <a:srgbClr val="F08B54"/>
              </a:solidFill>
              <a:latin typeface="Montserrat"/>
              <a:ea typeface="Montserrat"/>
              <a:cs typeface="Montserrat"/>
              <a:sym typeface="Montserrat"/>
            </a:endParaRPr>
          </a:p>
        </p:txBody>
      </p:sp>
      <p:sp>
        <p:nvSpPr>
          <p:cNvPr id="1352" name="Google Shape;1352;p176"/>
          <p:cNvSpPr txBox="1"/>
          <p:nvPr/>
        </p:nvSpPr>
        <p:spPr>
          <a:xfrm>
            <a:off x="395387" y="1795112"/>
            <a:ext cx="4040609" cy="2710532"/>
          </a:xfrm>
          <a:prstGeom prst="rect">
            <a:avLst/>
          </a:prstGeom>
          <a:noFill/>
          <a:ln>
            <a:noFill/>
          </a:ln>
        </p:spPr>
        <p:txBody>
          <a:bodyPr anchorCtr="0" anchor="t" bIns="34275" lIns="68575" spcFirstLastPara="1" rIns="68575" wrap="square" tIns="34275">
            <a:normAutofit/>
          </a:bodyPr>
          <a:lstStyle/>
          <a:p>
            <a:pPr indent="0" lvl="0" marL="76200" marR="0" rtl="0" algn="l">
              <a:lnSpc>
                <a:spcPct val="90000"/>
              </a:lnSpc>
              <a:spcBef>
                <a:spcPts val="0"/>
              </a:spcBef>
              <a:spcAft>
                <a:spcPts val="0"/>
              </a:spcAft>
              <a:buClr>
                <a:schemeClr val="dk1"/>
              </a:buClr>
              <a:buSzPts val="1800"/>
              <a:buFont typeface="Arial"/>
              <a:buNone/>
            </a:pPr>
            <a:r>
              <a:rPr lang="en" sz="1800">
                <a:solidFill>
                  <a:schemeClr val="dk1"/>
                </a:solidFill>
                <a:latin typeface="Montserrat Medium"/>
                <a:ea typeface="Montserrat Medium"/>
                <a:cs typeface="Montserrat Medium"/>
                <a:sym typeface="Montserrat Medium"/>
              </a:rPr>
              <a:t>To find out more about these services and more, </a:t>
            </a:r>
            <a:endParaRPr sz="1800">
              <a:solidFill>
                <a:schemeClr val="dk1"/>
              </a:solidFill>
              <a:latin typeface="Montserrat Medium"/>
              <a:ea typeface="Montserrat Medium"/>
              <a:cs typeface="Montserrat Medium"/>
              <a:sym typeface="Montserrat Medium"/>
            </a:endParaRPr>
          </a:p>
          <a:p>
            <a:pPr indent="0" lvl="0" marL="76200" marR="0" rtl="0" algn="l">
              <a:lnSpc>
                <a:spcPct val="90000"/>
              </a:lnSpc>
              <a:spcBef>
                <a:spcPts val="0"/>
              </a:spcBef>
              <a:spcAft>
                <a:spcPts val="0"/>
              </a:spcAft>
              <a:buClr>
                <a:schemeClr val="dk1"/>
              </a:buClr>
              <a:buSzPts val="1800"/>
              <a:buFont typeface="Arial"/>
              <a:buNone/>
            </a:pPr>
            <a:r>
              <a:rPr lang="en" sz="1800">
                <a:solidFill>
                  <a:srgbClr val="F16038"/>
                </a:solidFill>
                <a:latin typeface="Montserrat Medium"/>
                <a:ea typeface="Montserrat Medium"/>
                <a:cs typeface="Montserrat Medium"/>
                <a:sym typeface="Montserrat Medium"/>
              </a:rPr>
              <a:t>Để tìm hiểu thêm về các dịch vụ này và hơn thế nữa,</a:t>
            </a:r>
            <a:endParaRPr sz="1100">
              <a:solidFill>
                <a:srgbClr val="F16038"/>
              </a:solidFill>
            </a:endParaRPr>
          </a:p>
          <a:p>
            <a:pPr indent="0" lvl="0" marL="76200" marR="0" rtl="0" algn="l">
              <a:lnSpc>
                <a:spcPct val="90000"/>
              </a:lnSpc>
              <a:spcBef>
                <a:spcPts val="1200"/>
              </a:spcBef>
              <a:spcAft>
                <a:spcPts val="0"/>
              </a:spcAft>
              <a:buClr>
                <a:schemeClr val="dk1"/>
              </a:buClr>
              <a:buSzPts val="1800"/>
              <a:buFont typeface="Arial"/>
              <a:buNone/>
            </a:pPr>
            <a:r>
              <a:rPr lang="en" sz="1800">
                <a:solidFill>
                  <a:schemeClr val="dk1"/>
                </a:solidFill>
                <a:latin typeface="Montserrat Medium"/>
                <a:ea typeface="Montserrat Medium"/>
                <a:cs typeface="Montserrat Medium"/>
                <a:sym typeface="Montserrat Medium"/>
              </a:rPr>
              <a:t>Contact your local office today</a:t>
            </a:r>
            <a:endParaRPr sz="1800">
              <a:solidFill>
                <a:schemeClr val="dk1"/>
              </a:solidFill>
              <a:latin typeface="Montserrat Medium"/>
              <a:ea typeface="Montserrat Medium"/>
              <a:cs typeface="Montserrat Medium"/>
              <a:sym typeface="Montserrat Medium"/>
            </a:endParaRPr>
          </a:p>
          <a:p>
            <a:pPr indent="0" lvl="0" marL="76200" marR="0" rtl="0" algn="l">
              <a:lnSpc>
                <a:spcPct val="90000"/>
              </a:lnSpc>
              <a:spcBef>
                <a:spcPts val="0"/>
              </a:spcBef>
              <a:spcAft>
                <a:spcPts val="0"/>
              </a:spcAft>
              <a:buClr>
                <a:schemeClr val="dk1"/>
              </a:buClr>
              <a:buSzPts val="1800"/>
              <a:buFont typeface="Arial"/>
              <a:buNone/>
            </a:pPr>
            <a:r>
              <a:rPr lang="en" sz="1800">
                <a:solidFill>
                  <a:srgbClr val="F16038"/>
                </a:solidFill>
                <a:latin typeface="Montserrat Medium"/>
                <a:ea typeface="Montserrat Medium"/>
                <a:cs typeface="Montserrat Medium"/>
                <a:sym typeface="Montserrat Medium"/>
              </a:rPr>
              <a:t>Liên hệ với văn phòng địa phương gần bạn ngay hôm nay</a:t>
            </a:r>
            <a:r>
              <a:rPr lang="en" sz="1800">
                <a:solidFill>
                  <a:schemeClr val="dk1"/>
                </a:solidFill>
                <a:latin typeface="Montserrat Medium"/>
                <a:ea typeface="Montserrat Medium"/>
                <a:cs typeface="Montserrat Medium"/>
                <a:sym typeface="Montserrat Medium"/>
              </a:rPr>
              <a:t>:</a:t>
            </a:r>
            <a:endParaRPr sz="1800">
              <a:solidFill>
                <a:schemeClr val="dk1"/>
              </a:solidFill>
              <a:latin typeface="Calibri"/>
              <a:ea typeface="Calibri"/>
              <a:cs typeface="Calibri"/>
              <a:sym typeface="Calibri"/>
            </a:endParaRPr>
          </a:p>
        </p:txBody>
      </p:sp>
      <p:pic>
        <p:nvPicPr>
          <p:cNvPr descr="image of local workforce solutions office search screen on TWC website" id="1353" name="Google Shape;1353;p176"/>
          <p:cNvPicPr preferRelativeResize="0"/>
          <p:nvPr/>
        </p:nvPicPr>
        <p:blipFill rotWithShape="1">
          <a:blip r:embed="rId3">
            <a:alphaModFix/>
          </a:blip>
          <a:srcRect b="0" l="0" r="0" t="0"/>
          <a:stretch/>
        </p:blipFill>
        <p:spPr>
          <a:xfrm>
            <a:off x="4572000" y="1627514"/>
            <a:ext cx="4334632" cy="2711431"/>
          </a:xfrm>
          <a:prstGeom prst="rect">
            <a:avLst/>
          </a:prstGeom>
          <a:noFill/>
          <a:ln>
            <a:noFill/>
          </a:ln>
        </p:spPr>
      </p:pic>
      <p:sp>
        <p:nvSpPr>
          <p:cNvPr id="1354" name="Google Shape;1354;p176"/>
          <p:cNvSpPr txBox="1"/>
          <p:nvPr/>
        </p:nvSpPr>
        <p:spPr>
          <a:xfrm>
            <a:off x="476250" y="4238625"/>
            <a:ext cx="8039400" cy="434100"/>
          </a:xfrm>
          <a:prstGeom prst="rect">
            <a:avLst/>
          </a:prstGeom>
          <a:noFill/>
          <a:ln>
            <a:noFill/>
          </a:ln>
        </p:spPr>
        <p:txBody>
          <a:bodyPr anchorCtr="0" anchor="t" bIns="91425" lIns="91425" spcFirstLastPara="1" rIns="91425" wrap="square" tIns="91425">
            <a:spAutoFit/>
          </a:bodyPr>
          <a:lstStyle/>
          <a:p>
            <a:pPr indent="0" lvl="0" marL="76200" rtl="0" algn="l">
              <a:lnSpc>
                <a:spcPct val="90000"/>
              </a:lnSpc>
              <a:spcBef>
                <a:spcPts val="1200"/>
              </a:spcBef>
              <a:spcAft>
                <a:spcPts val="0"/>
              </a:spcAft>
              <a:buClr>
                <a:srgbClr val="00B0F0"/>
              </a:buClr>
              <a:buSzPts val="1800"/>
              <a:buFont typeface="Arial"/>
              <a:buNone/>
            </a:pPr>
            <a:r>
              <a:rPr lang="en" sz="1800" u="sng">
                <a:solidFill>
                  <a:srgbClr val="00B0F0"/>
                </a:solidFill>
                <a:latin typeface="Montserrat Medium"/>
                <a:ea typeface="Montserrat Medium"/>
                <a:cs typeface="Montserrat Medium"/>
                <a:sym typeface="Montserrat Medium"/>
                <a:hlinkClick r:id="rId4">
                  <a:extLst>
                    <a:ext uri="{A12FA001-AC4F-418D-AE19-62706E023703}">
                      <ahyp:hlinkClr val="tx"/>
                    </a:ext>
                  </a:extLst>
                </a:hlinkClick>
              </a:rPr>
              <a:t>https://twc.texas.gov/directory-workforce-solutions-offices-services</a:t>
            </a:r>
            <a:endParaRPr>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pic>
        <p:nvPicPr>
          <p:cNvPr id="1359" name="Google Shape;1359;p17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60" name="Google Shape;1360;p177"/>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1361" name="Google Shape;1361;p177"/>
          <p:cNvSpPr txBox="1"/>
          <p:nvPr/>
        </p:nvSpPr>
        <p:spPr>
          <a:xfrm>
            <a:off x="2272875" y="2249150"/>
            <a:ext cx="6871200" cy="344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31538F"/>
                </a:solidFill>
                <a:latin typeface="Poppins"/>
                <a:ea typeface="Poppins"/>
                <a:cs typeface="Poppins"/>
                <a:sym typeface="Poppins"/>
              </a:rPr>
              <a:t>TEXAS WORKFORCE COMMISSION</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rPr b="1" lang="en" sz="2600">
                <a:solidFill>
                  <a:srgbClr val="31538F"/>
                </a:solidFill>
                <a:latin typeface="Poppins"/>
                <a:ea typeface="Poppins"/>
                <a:cs typeface="Poppins"/>
                <a:sym typeface="Poppins"/>
              </a:rPr>
              <a:t>ADULT EDUCATION AND LITERACY</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rPr b="1" lang="en" sz="2600">
                <a:solidFill>
                  <a:srgbClr val="F16038"/>
                </a:solidFill>
                <a:latin typeface="Poppins"/>
                <a:ea typeface="Poppins"/>
                <a:cs typeface="Poppins"/>
                <a:sym typeface="Poppins"/>
              </a:rPr>
              <a:t>ỦY BAN LỰC LƯỢNG LAO ĐỘNG TEXAS (TWC)</a:t>
            </a:r>
            <a:endParaRPr b="1" sz="2600">
              <a:solidFill>
                <a:srgbClr val="F16038"/>
              </a:solidFill>
              <a:latin typeface="Poppins"/>
              <a:ea typeface="Poppins"/>
              <a:cs typeface="Poppins"/>
              <a:sym typeface="Poppins"/>
            </a:endParaRPr>
          </a:p>
          <a:p>
            <a:pPr indent="0" lvl="0" marL="0" rtl="0" algn="ctr">
              <a:spcBef>
                <a:spcPts val="0"/>
              </a:spcBef>
              <a:spcAft>
                <a:spcPts val="0"/>
              </a:spcAft>
              <a:buNone/>
            </a:pPr>
            <a:r>
              <a:rPr b="1" lang="en" sz="2600">
                <a:solidFill>
                  <a:srgbClr val="F16038"/>
                </a:solidFill>
                <a:latin typeface="Poppins"/>
                <a:ea typeface="Poppins"/>
                <a:cs typeface="Poppins"/>
                <a:sym typeface="Poppins"/>
              </a:rPr>
              <a:t>GIÁO DỤC VÀ ĐỌC VIẾT CHO NGƯỜI LỚN (AEL)</a:t>
            </a:r>
            <a:endParaRPr b="1" sz="2600">
              <a:solidFill>
                <a:srgbClr val="F16038"/>
              </a:solidFill>
              <a:latin typeface="Poppins"/>
              <a:ea typeface="Poppins"/>
              <a:cs typeface="Poppins"/>
              <a:sym typeface="Poppins"/>
            </a:endParaRPr>
          </a:p>
          <a:p>
            <a:pPr indent="0" lvl="0" marL="0" rtl="0" algn="ctr">
              <a:spcBef>
                <a:spcPts val="0"/>
              </a:spcBef>
              <a:spcAft>
                <a:spcPts val="0"/>
              </a:spcAft>
              <a:buNone/>
            </a:pPr>
            <a:r>
              <a:t/>
            </a:r>
            <a:endParaRPr b="1" sz="3000">
              <a:solidFill>
                <a:srgbClr val="F16038"/>
              </a:solidFill>
              <a:latin typeface="Poppins"/>
              <a:ea typeface="Poppins"/>
              <a:cs typeface="Poppins"/>
              <a:sym typeface="Poppins"/>
            </a:endParaRPr>
          </a:p>
        </p:txBody>
      </p:sp>
      <p:sp>
        <p:nvSpPr>
          <p:cNvPr id="1362" name="Google Shape;1362;p177"/>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pic>
        <p:nvPicPr>
          <p:cNvPr id="1363" name="Google Shape;1363;p177" title="Texas Workforce Commission Icon"/>
          <p:cNvPicPr preferRelativeResize="0"/>
          <p:nvPr/>
        </p:nvPicPr>
        <p:blipFill rotWithShape="1">
          <a:blip r:embed="rId4">
            <a:alphaModFix/>
          </a:blip>
          <a:srcRect b="0" l="0" r="0" t="0"/>
          <a:stretch/>
        </p:blipFill>
        <p:spPr>
          <a:xfrm>
            <a:off x="4904252" y="740151"/>
            <a:ext cx="1479000" cy="1423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64" name="Shape 764"/>
        <p:cNvGrpSpPr/>
        <p:nvPr/>
      </p:nvGrpSpPr>
      <p:grpSpPr>
        <a:xfrm>
          <a:off x="0" y="0"/>
          <a:ext cx="0" cy="0"/>
          <a:chOff x="0" y="0"/>
          <a:chExt cx="0" cy="0"/>
        </a:xfrm>
      </p:grpSpPr>
      <p:pic>
        <p:nvPicPr>
          <p:cNvPr id="765" name="Google Shape;765;p115"/>
          <p:cNvPicPr preferRelativeResize="0"/>
          <p:nvPr/>
        </p:nvPicPr>
        <p:blipFill rotWithShape="1">
          <a:blip r:embed="rId3">
            <a:alphaModFix/>
          </a:blip>
          <a:srcRect b="43722" l="0" r="2133" t="0"/>
          <a:stretch/>
        </p:blipFill>
        <p:spPr>
          <a:xfrm>
            <a:off x="841250" y="195150"/>
            <a:ext cx="2029375" cy="874875"/>
          </a:xfrm>
          <a:prstGeom prst="rect">
            <a:avLst/>
          </a:prstGeom>
          <a:noFill/>
          <a:ln>
            <a:noFill/>
          </a:ln>
        </p:spPr>
      </p:pic>
      <p:sp>
        <p:nvSpPr>
          <p:cNvPr id="766" name="Google Shape;766;p115"/>
          <p:cNvSpPr txBox="1"/>
          <p:nvPr>
            <p:ph type="title"/>
          </p:nvPr>
        </p:nvSpPr>
        <p:spPr>
          <a:xfrm>
            <a:off x="81175" y="1337250"/>
            <a:ext cx="4373400" cy="8409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rPr lang="en" sz="5400"/>
              <a:t>2-1-1 Helpline</a:t>
            </a:r>
            <a:endParaRPr sz="5400"/>
          </a:p>
        </p:txBody>
      </p:sp>
      <p:sp>
        <p:nvSpPr>
          <p:cNvPr id="767" name="Google Shape;767;p115"/>
          <p:cNvSpPr txBox="1"/>
          <p:nvPr/>
        </p:nvSpPr>
        <p:spPr>
          <a:xfrm>
            <a:off x="974100" y="2411450"/>
            <a:ext cx="2252700" cy="943500"/>
          </a:xfrm>
          <a:prstGeom prst="rect">
            <a:avLst/>
          </a:prstGeom>
          <a:noFill/>
          <a:ln>
            <a:noFill/>
          </a:ln>
        </p:spPr>
        <p:txBody>
          <a:bodyPr anchorCtr="0" anchor="t" bIns="0" lIns="0" spcFirstLastPara="1" rIns="0" wrap="square" tIns="78100">
            <a:spAutoFit/>
          </a:bodyPr>
          <a:lstStyle/>
          <a:p>
            <a:pPr indent="0" lvl="0" marL="0" marR="0" rtl="0" algn="ctr">
              <a:lnSpc>
                <a:spcPct val="100000"/>
              </a:lnSpc>
              <a:spcBef>
                <a:spcPts val="0"/>
              </a:spcBef>
              <a:spcAft>
                <a:spcPts val="0"/>
              </a:spcAft>
              <a:buNone/>
            </a:pPr>
            <a:r>
              <a:rPr b="0" i="0" lang="en" sz="2600" u="none" cap="none" strike="noStrike">
                <a:solidFill>
                  <a:srgbClr val="404040"/>
                </a:solidFill>
                <a:latin typeface="Calibri"/>
                <a:ea typeface="Calibri"/>
                <a:cs typeface="Calibri"/>
                <a:sym typeface="Calibri"/>
              </a:rPr>
              <a:t>Get Connected.</a:t>
            </a:r>
            <a:endParaRPr b="0" i="0" sz="2600" u="none" cap="none" strike="noStrike">
              <a:latin typeface="Calibri"/>
              <a:ea typeface="Calibri"/>
              <a:cs typeface="Calibri"/>
              <a:sym typeface="Calibri"/>
            </a:endParaRPr>
          </a:p>
          <a:p>
            <a:pPr indent="0" lvl="0" marL="0" marR="0" rtl="0" algn="ctr">
              <a:lnSpc>
                <a:spcPct val="100000"/>
              </a:lnSpc>
              <a:spcBef>
                <a:spcPts val="500"/>
              </a:spcBef>
              <a:spcAft>
                <a:spcPts val="0"/>
              </a:spcAft>
              <a:buNone/>
            </a:pPr>
            <a:r>
              <a:rPr b="0" i="0" lang="en" sz="2600" u="none" cap="none" strike="noStrike">
                <a:solidFill>
                  <a:srgbClr val="404040"/>
                </a:solidFill>
                <a:latin typeface="Calibri"/>
                <a:ea typeface="Calibri"/>
                <a:cs typeface="Calibri"/>
                <a:sym typeface="Calibri"/>
              </a:rPr>
              <a:t>Get Help.</a:t>
            </a:r>
            <a:endParaRPr b="0" i="0" sz="2600" u="none" cap="none" strike="noStrike">
              <a:latin typeface="Calibri"/>
              <a:ea typeface="Calibri"/>
              <a:cs typeface="Calibri"/>
              <a:sym typeface="Calibri"/>
            </a:endParaRPr>
          </a:p>
        </p:txBody>
      </p:sp>
      <p:pic>
        <p:nvPicPr>
          <p:cNvPr id="768" name="Google Shape;768;p115"/>
          <p:cNvPicPr preferRelativeResize="0"/>
          <p:nvPr/>
        </p:nvPicPr>
        <p:blipFill rotWithShape="1">
          <a:blip r:embed="rId4">
            <a:alphaModFix/>
          </a:blip>
          <a:srcRect b="0" l="0" r="7114" t="0"/>
          <a:stretch/>
        </p:blipFill>
        <p:spPr>
          <a:xfrm>
            <a:off x="4030000" y="0"/>
            <a:ext cx="5114001" cy="5143500"/>
          </a:xfrm>
          <a:prstGeom prst="rect">
            <a:avLst/>
          </a:prstGeom>
          <a:noFill/>
          <a:ln>
            <a:noFill/>
          </a:ln>
        </p:spPr>
      </p:pic>
      <p:sp>
        <p:nvSpPr>
          <p:cNvPr id="769" name="Google Shape;769;p115"/>
          <p:cNvSpPr txBox="1"/>
          <p:nvPr/>
        </p:nvSpPr>
        <p:spPr>
          <a:xfrm>
            <a:off x="974100" y="3458050"/>
            <a:ext cx="2252700" cy="943500"/>
          </a:xfrm>
          <a:prstGeom prst="rect">
            <a:avLst/>
          </a:prstGeom>
          <a:noFill/>
          <a:ln>
            <a:noFill/>
          </a:ln>
        </p:spPr>
        <p:txBody>
          <a:bodyPr anchorCtr="0" anchor="t" bIns="0" lIns="0" spcFirstLastPara="1" rIns="0" wrap="square" tIns="78100">
            <a:spAutoFit/>
          </a:bodyPr>
          <a:lstStyle/>
          <a:p>
            <a:pPr indent="0" lvl="0" marL="0" marR="0" rtl="0" algn="ctr">
              <a:lnSpc>
                <a:spcPct val="100000"/>
              </a:lnSpc>
              <a:spcBef>
                <a:spcPts val="500"/>
              </a:spcBef>
              <a:spcAft>
                <a:spcPts val="0"/>
              </a:spcAft>
              <a:buSzPts val="1100"/>
              <a:buNone/>
            </a:pPr>
            <a:r>
              <a:rPr lang="en" sz="2600">
                <a:solidFill>
                  <a:srgbClr val="F16038"/>
                </a:solidFill>
                <a:latin typeface="Calibri"/>
                <a:ea typeface="Calibri"/>
                <a:cs typeface="Calibri"/>
                <a:sym typeface="Calibri"/>
              </a:rPr>
              <a:t>Kết nối.</a:t>
            </a:r>
            <a:endParaRPr sz="2600">
              <a:solidFill>
                <a:srgbClr val="F16038"/>
              </a:solidFill>
              <a:latin typeface="Calibri"/>
              <a:ea typeface="Calibri"/>
              <a:cs typeface="Calibri"/>
              <a:sym typeface="Calibri"/>
            </a:endParaRPr>
          </a:p>
          <a:p>
            <a:pPr indent="0" lvl="0" marL="0" marR="0" rtl="0" algn="ctr">
              <a:lnSpc>
                <a:spcPct val="100000"/>
              </a:lnSpc>
              <a:spcBef>
                <a:spcPts val="500"/>
              </a:spcBef>
              <a:spcAft>
                <a:spcPts val="0"/>
              </a:spcAft>
              <a:buSzPts val="1100"/>
              <a:buNone/>
            </a:pPr>
            <a:r>
              <a:rPr lang="en" sz="2600">
                <a:solidFill>
                  <a:srgbClr val="F16038"/>
                </a:solidFill>
                <a:latin typeface="Calibri"/>
                <a:ea typeface="Calibri"/>
                <a:cs typeface="Calibri"/>
                <a:sym typeface="Calibri"/>
              </a:rPr>
              <a:t>Nhận trợ giúp.</a:t>
            </a:r>
            <a:endParaRPr sz="2600">
              <a:solidFill>
                <a:srgbClr val="F16038"/>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7" name="Shape 1367"/>
        <p:cNvGrpSpPr/>
        <p:nvPr/>
      </p:nvGrpSpPr>
      <p:grpSpPr>
        <a:xfrm>
          <a:off x="0" y="0"/>
          <a:ext cx="0" cy="0"/>
          <a:chOff x="0" y="0"/>
          <a:chExt cx="0" cy="0"/>
        </a:xfrm>
      </p:grpSpPr>
      <p:sp>
        <p:nvSpPr>
          <p:cNvPr id="1368" name="Google Shape;1368;p178"/>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pic>
        <p:nvPicPr>
          <p:cNvPr id="1369" name="Google Shape;1369;p178" title="Texas Workforce Commission Icon"/>
          <p:cNvPicPr preferRelativeResize="0"/>
          <p:nvPr/>
        </p:nvPicPr>
        <p:blipFill rotWithShape="1">
          <a:blip r:embed="rId3">
            <a:alphaModFix/>
          </a:blip>
          <a:srcRect b="0" l="0" r="0" t="0"/>
          <a:stretch/>
        </p:blipFill>
        <p:spPr>
          <a:xfrm>
            <a:off x="3521034" y="480060"/>
            <a:ext cx="2101932" cy="2023110"/>
          </a:xfrm>
          <a:prstGeom prst="rect">
            <a:avLst/>
          </a:prstGeom>
          <a:noFill/>
          <a:ln>
            <a:noFill/>
          </a:ln>
        </p:spPr>
      </p:pic>
      <p:sp>
        <p:nvSpPr>
          <p:cNvPr id="1370" name="Google Shape;1370;p178"/>
          <p:cNvSpPr/>
          <p:nvPr/>
        </p:nvSpPr>
        <p:spPr>
          <a:xfrm>
            <a:off x="2286" y="2743200"/>
            <a:ext cx="9141714" cy="13716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1371" name="Google Shape;1371;p178"/>
          <p:cNvSpPr txBox="1"/>
          <p:nvPr>
            <p:ph type="ctrTitle"/>
          </p:nvPr>
        </p:nvSpPr>
        <p:spPr>
          <a:xfrm>
            <a:off x="274319" y="2769870"/>
            <a:ext cx="8603700" cy="13044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80000"/>
              </a:lnSpc>
              <a:spcBef>
                <a:spcPts val="0"/>
              </a:spcBef>
              <a:spcAft>
                <a:spcPts val="0"/>
              </a:spcAft>
              <a:buClr>
                <a:schemeClr val="lt2"/>
              </a:buClr>
              <a:buSzPct val="125165"/>
              <a:buFont typeface="Corbel"/>
              <a:buNone/>
            </a:pPr>
            <a:r>
              <a:rPr lang="en" sz="3355"/>
              <a:t>TEXAS WORKFORCE COMMISSION</a:t>
            </a:r>
            <a:br>
              <a:rPr lang="en" sz="3800"/>
            </a:br>
            <a:r>
              <a:rPr lang="en" sz="2600"/>
              <a:t>ADULT EDUCATION AND LITERACY</a:t>
            </a:r>
            <a:endParaRPr sz="2600"/>
          </a:p>
          <a:p>
            <a:pPr indent="0" lvl="0" marL="0" rtl="0" algn="ctr">
              <a:lnSpc>
                <a:spcPct val="80000"/>
              </a:lnSpc>
              <a:spcBef>
                <a:spcPts val="0"/>
              </a:spcBef>
              <a:spcAft>
                <a:spcPts val="0"/>
              </a:spcAft>
              <a:buClr>
                <a:schemeClr val="lt2"/>
              </a:buClr>
              <a:buSzPct val="124342"/>
              <a:buFont typeface="Corbel"/>
              <a:buNone/>
            </a:pPr>
            <a:r>
              <a:rPr lang="en" sz="3377">
                <a:solidFill>
                  <a:srgbClr val="F08B54"/>
                </a:solidFill>
              </a:rPr>
              <a:t>ỦY BAN LỰC LƯỢNG LAO ĐỘNG TEXAS (TWC)</a:t>
            </a:r>
            <a:endParaRPr sz="3377">
              <a:solidFill>
                <a:srgbClr val="F08B54"/>
              </a:solidFill>
            </a:endParaRPr>
          </a:p>
          <a:p>
            <a:pPr indent="0" lvl="0" marL="0" rtl="0" algn="ctr">
              <a:lnSpc>
                <a:spcPct val="80000"/>
              </a:lnSpc>
              <a:spcBef>
                <a:spcPts val="0"/>
              </a:spcBef>
              <a:spcAft>
                <a:spcPts val="0"/>
              </a:spcAft>
              <a:buClr>
                <a:schemeClr val="lt2"/>
              </a:buClr>
              <a:buSzPct val="185293"/>
              <a:buFont typeface="Corbel"/>
              <a:buNone/>
            </a:pPr>
            <a:r>
              <a:rPr lang="en" sz="2266">
                <a:solidFill>
                  <a:srgbClr val="F08B54"/>
                </a:solidFill>
              </a:rPr>
              <a:t>GIÁO DỤC VÀ ĐỌC VIẾT CHO NGƯỜI LỚN (AEL)</a:t>
            </a:r>
            <a:endParaRPr sz="2266">
              <a:solidFill>
                <a:srgbClr val="F08B54"/>
              </a:solidFill>
            </a:endParaRPr>
          </a:p>
        </p:txBody>
      </p:sp>
      <p:sp>
        <p:nvSpPr>
          <p:cNvPr id="1372" name="Google Shape;1372;p178"/>
          <p:cNvSpPr txBox="1"/>
          <p:nvPr>
            <p:ph idx="1" type="subTitle"/>
          </p:nvPr>
        </p:nvSpPr>
        <p:spPr>
          <a:xfrm>
            <a:off x="1143000" y="4174888"/>
            <a:ext cx="6858000" cy="628828"/>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SzPts val="1500"/>
              <a:buNone/>
            </a:pPr>
            <a:r>
              <a:rPr lang="en"/>
              <a:t>Elena Madrid, Technical Assistance Supervisor, Adult Education and Literacy</a:t>
            </a:r>
            <a:endParaRPr/>
          </a:p>
          <a:p>
            <a:pPr indent="0" lvl="0" marL="0" rtl="0" algn="ctr">
              <a:lnSpc>
                <a:spcPct val="90000"/>
              </a:lnSpc>
              <a:spcBef>
                <a:spcPts val="0"/>
              </a:spcBef>
              <a:spcAft>
                <a:spcPts val="0"/>
              </a:spcAft>
              <a:buSzPts val="1500"/>
              <a:buNone/>
            </a:pPr>
            <a:r>
              <a:rPr lang="en">
                <a:solidFill>
                  <a:srgbClr val="F16038"/>
                </a:solidFill>
              </a:rPr>
              <a:t>Giám sát Hỗ trợ Kỹ thuật, Giáo dục và Đọc viết cho Người lớn</a:t>
            </a:r>
            <a:endParaRPr>
              <a:solidFill>
                <a:srgbClr val="F16038"/>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179"/>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chemeClr val="dk2"/>
              </a:buClr>
              <a:buSzPts val="3000"/>
              <a:buFont typeface="Corbel"/>
              <a:buNone/>
            </a:pPr>
            <a:r>
              <a:rPr lang="en"/>
              <a:t>AGENDA / </a:t>
            </a:r>
            <a:r>
              <a:rPr lang="en">
                <a:solidFill>
                  <a:srgbClr val="F16038"/>
                </a:solidFill>
              </a:rPr>
              <a:t>CHƯƠNG TRÌNH</a:t>
            </a:r>
            <a:endParaRPr>
              <a:solidFill>
                <a:srgbClr val="F16038"/>
              </a:solidFill>
            </a:endParaRPr>
          </a:p>
        </p:txBody>
      </p:sp>
      <p:sp>
        <p:nvSpPr>
          <p:cNvPr id="1378" name="Google Shape;1378;p179"/>
          <p:cNvSpPr txBox="1"/>
          <p:nvPr>
            <p:ph idx="1" type="body"/>
          </p:nvPr>
        </p:nvSpPr>
        <p:spPr>
          <a:xfrm>
            <a:off x="422031" y="1577486"/>
            <a:ext cx="7818300" cy="3429000"/>
          </a:xfrm>
          <a:prstGeom prst="rect">
            <a:avLst/>
          </a:prstGeom>
          <a:noFill/>
          <a:ln>
            <a:noFill/>
          </a:ln>
        </p:spPr>
        <p:txBody>
          <a:bodyPr anchorCtr="0" anchor="t" bIns="34275" lIns="68575" spcFirstLastPara="1" rIns="68575" wrap="square" tIns="34275">
            <a:normAutofit lnSpcReduction="20000"/>
          </a:bodyPr>
          <a:lstStyle/>
          <a:p>
            <a:pPr indent="-158750" lvl="0" marL="139700" rtl="0" algn="l">
              <a:lnSpc>
                <a:spcPct val="90000"/>
              </a:lnSpc>
              <a:spcBef>
                <a:spcPts val="1100"/>
              </a:spcBef>
              <a:spcAft>
                <a:spcPts val="0"/>
              </a:spcAft>
              <a:buSzPts val="2500"/>
              <a:buChar char="▪"/>
            </a:pPr>
            <a:r>
              <a:rPr lang="en" sz="2500"/>
              <a:t>Why is the TWC AEL Important for Texas</a:t>
            </a:r>
            <a:endParaRPr sz="2500"/>
          </a:p>
          <a:p>
            <a:pPr indent="0" lvl="0" marL="139700" rtl="0" algn="l">
              <a:lnSpc>
                <a:spcPct val="90000"/>
              </a:lnSpc>
              <a:spcBef>
                <a:spcPts val="0"/>
              </a:spcBef>
              <a:spcAft>
                <a:spcPts val="0"/>
              </a:spcAft>
              <a:buNone/>
            </a:pPr>
            <a:r>
              <a:rPr lang="en" sz="2500">
                <a:solidFill>
                  <a:srgbClr val="F08B54"/>
                </a:solidFill>
              </a:rPr>
              <a:t>Tại sao TWC AEL lại quan trọng đối với Texas</a:t>
            </a:r>
            <a:endParaRPr sz="1500">
              <a:solidFill>
                <a:srgbClr val="F08B54"/>
              </a:solidFill>
            </a:endParaRPr>
          </a:p>
          <a:p>
            <a:pPr indent="-158750" lvl="0" marL="139700" rtl="0" algn="l">
              <a:lnSpc>
                <a:spcPct val="90000"/>
              </a:lnSpc>
              <a:spcBef>
                <a:spcPts val="1100"/>
              </a:spcBef>
              <a:spcAft>
                <a:spcPts val="0"/>
              </a:spcAft>
              <a:buSzPts val="2500"/>
              <a:buChar char="▪"/>
            </a:pPr>
            <a:r>
              <a:rPr lang="en" sz="2500"/>
              <a:t>The AEL System </a:t>
            </a:r>
            <a:endParaRPr sz="2500"/>
          </a:p>
          <a:p>
            <a:pPr indent="0" lvl="0" marL="139700" rtl="0" algn="l">
              <a:lnSpc>
                <a:spcPct val="90000"/>
              </a:lnSpc>
              <a:spcBef>
                <a:spcPts val="0"/>
              </a:spcBef>
              <a:spcAft>
                <a:spcPts val="0"/>
              </a:spcAft>
              <a:buNone/>
            </a:pPr>
            <a:r>
              <a:rPr lang="en" sz="2500">
                <a:solidFill>
                  <a:srgbClr val="F08B54"/>
                </a:solidFill>
              </a:rPr>
              <a:t>Hệ thống AEL</a:t>
            </a:r>
            <a:endParaRPr sz="1500">
              <a:solidFill>
                <a:srgbClr val="F08B54"/>
              </a:solidFill>
            </a:endParaRPr>
          </a:p>
          <a:p>
            <a:pPr indent="-158750" lvl="0" marL="139700" rtl="0" algn="l">
              <a:lnSpc>
                <a:spcPct val="90000"/>
              </a:lnSpc>
              <a:spcBef>
                <a:spcPts val="1100"/>
              </a:spcBef>
              <a:spcAft>
                <a:spcPts val="0"/>
              </a:spcAft>
              <a:buSzPts val="2500"/>
              <a:buChar char="▪"/>
            </a:pPr>
            <a:r>
              <a:rPr lang="en" sz="2500"/>
              <a:t>AEL Key Activities</a:t>
            </a:r>
            <a:endParaRPr sz="2500"/>
          </a:p>
          <a:p>
            <a:pPr indent="0" lvl="0" marL="139700" rtl="0" algn="l">
              <a:lnSpc>
                <a:spcPct val="90000"/>
              </a:lnSpc>
              <a:spcBef>
                <a:spcPts val="0"/>
              </a:spcBef>
              <a:spcAft>
                <a:spcPts val="0"/>
              </a:spcAft>
              <a:buNone/>
            </a:pPr>
            <a:r>
              <a:rPr lang="en" sz="2500">
                <a:solidFill>
                  <a:srgbClr val="F08B54"/>
                </a:solidFill>
              </a:rPr>
              <a:t>Hoạt động chính của AEL</a:t>
            </a:r>
            <a:endParaRPr sz="1500">
              <a:solidFill>
                <a:srgbClr val="F08B54"/>
              </a:solidFill>
            </a:endParaRPr>
          </a:p>
          <a:p>
            <a:pPr indent="-158750" lvl="0" marL="139700" rtl="0" algn="l">
              <a:lnSpc>
                <a:spcPct val="90000"/>
              </a:lnSpc>
              <a:spcBef>
                <a:spcPts val="1100"/>
              </a:spcBef>
              <a:spcAft>
                <a:spcPts val="0"/>
              </a:spcAft>
              <a:buSzPts val="2500"/>
              <a:buChar char="▪"/>
            </a:pPr>
            <a:r>
              <a:rPr b="0" i="0" lang="en" sz="2500" u="none" cap="none" strike="noStrike">
                <a:solidFill>
                  <a:srgbClr val="FFFFFF"/>
                </a:solidFill>
                <a:latin typeface="Corbel"/>
                <a:ea typeface="Corbel"/>
                <a:cs typeface="Corbel"/>
                <a:sym typeface="Corbel"/>
              </a:rPr>
              <a:t>Who Is Eligible for Services </a:t>
            </a:r>
            <a:endParaRPr sz="2500">
              <a:solidFill>
                <a:srgbClr val="FFFFFF"/>
              </a:solidFill>
            </a:endParaRPr>
          </a:p>
          <a:p>
            <a:pPr indent="0" lvl="0" marL="139700" rtl="0" algn="l">
              <a:lnSpc>
                <a:spcPct val="90000"/>
              </a:lnSpc>
              <a:spcBef>
                <a:spcPts val="0"/>
              </a:spcBef>
              <a:spcAft>
                <a:spcPts val="0"/>
              </a:spcAft>
              <a:buNone/>
            </a:pPr>
            <a:r>
              <a:rPr lang="en" sz="2500">
                <a:solidFill>
                  <a:srgbClr val="F08B54"/>
                </a:solidFill>
              </a:rPr>
              <a:t>Ai đủ điều kiện nhận dịch vụ</a:t>
            </a:r>
            <a:endParaRPr sz="2500">
              <a:solidFill>
                <a:srgbClr val="F08B54"/>
              </a:solidFill>
            </a:endParaRPr>
          </a:p>
          <a:p>
            <a:pPr indent="-158750" lvl="0" marL="139700" rtl="0" algn="l">
              <a:lnSpc>
                <a:spcPct val="90000"/>
              </a:lnSpc>
              <a:spcBef>
                <a:spcPts val="1100"/>
              </a:spcBef>
              <a:spcAft>
                <a:spcPts val="0"/>
              </a:spcAft>
              <a:buSzPts val="2500"/>
              <a:buChar char="▪"/>
            </a:pPr>
            <a:r>
              <a:rPr lang="en" sz="2500"/>
              <a:t>How to Find A Provider </a:t>
            </a:r>
            <a:endParaRPr sz="2500"/>
          </a:p>
          <a:p>
            <a:pPr indent="0" lvl="0" marL="139700" rtl="0" algn="l">
              <a:lnSpc>
                <a:spcPct val="90000"/>
              </a:lnSpc>
              <a:spcBef>
                <a:spcPts val="0"/>
              </a:spcBef>
              <a:spcAft>
                <a:spcPts val="0"/>
              </a:spcAft>
              <a:buNone/>
            </a:pPr>
            <a:r>
              <a:rPr lang="en" sz="2500">
                <a:solidFill>
                  <a:srgbClr val="F08B54"/>
                </a:solidFill>
              </a:rPr>
              <a:t>Cách tìm một nhà cung cấp dịch vụ</a:t>
            </a:r>
            <a:endParaRPr/>
          </a:p>
        </p:txBody>
      </p:sp>
      <p:pic>
        <p:nvPicPr>
          <p:cNvPr id="1379" name="Google Shape;1379;p179" title="Texas Workforce Commission Icon"/>
          <p:cNvPicPr preferRelativeResize="0"/>
          <p:nvPr/>
        </p:nvPicPr>
        <p:blipFill rotWithShape="1">
          <a:blip r:embed="rId3">
            <a:alphaModFix/>
          </a:blip>
          <a:srcRect b="0" l="0" r="0" t="0"/>
          <a:stretch/>
        </p:blipFill>
        <p:spPr>
          <a:xfrm>
            <a:off x="7816063" y="370637"/>
            <a:ext cx="848373" cy="81655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180"/>
          <p:cNvSpPr txBox="1"/>
          <p:nvPr>
            <p:ph type="title"/>
          </p:nvPr>
        </p:nvSpPr>
        <p:spPr>
          <a:xfrm>
            <a:off x="468191" y="207453"/>
            <a:ext cx="8466992" cy="1131570"/>
          </a:xfrm>
          <a:prstGeom prst="rect">
            <a:avLst/>
          </a:prstGeom>
          <a:no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rgbClr val="4B515F"/>
              </a:buClr>
              <a:buSzPts val="3300"/>
              <a:buFont typeface="Calibri"/>
              <a:buNone/>
            </a:pPr>
            <a:r>
              <a:rPr b="1" i="0" lang="en" u="none" cap="none" strike="noStrike">
                <a:solidFill>
                  <a:srgbClr val="4B515F"/>
                </a:solidFill>
                <a:latin typeface="Calibri"/>
                <a:ea typeface="Calibri"/>
                <a:cs typeface="Calibri"/>
                <a:sym typeface="Calibri"/>
              </a:rPr>
              <a:t>Why Is TWC AEL Important For Texas?</a:t>
            </a:r>
            <a:endParaRPr b="1" i="0" u="none" cap="none" strike="noStrike">
              <a:solidFill>
                <a:srgbClr val="4B515F"/>
              </a:solidFill>
              <a:latin typeface="Calibri"/>
              <a:ea typeface="Calibri"/>
              <a:cs typeface="Calibri"/>
              <a:sym typeface="Calibri"/>
            </a:endParaRPr>
          </a:p>
          <a:p>
            <a:pPr indent="0" lvl="0" marL="0" rtl="0" algn="l">
              <a:lnSpc>
                <a:spcPct val="85000"/>
              </a:lnSpc>
              <a:spcBef>
                <a:spcPts val="0"/>
              </a:spcBef>
              <a:spcAft>
                <a:spcPts val="0"/>
              </a:spcAft>
              <a:buClr>
                <a:srgbClr val="4B515F"/>
              </a:buClr>
              <a:buSzPts val="3300"/>
              <a:buFont typeface="Calibri"/>
              <a:buNone/>
            </a:pPr>
            <a:r>
              <a:rPr b="1" lang="en">
                <a:solidFill>
                  <a:srgbClr val="F16038"/>
                </a:solidFill>
                <a:latin typeface="Calibri"/>
                <a:ea typeface="Calibri"/>
                <a:cs typeface="Calibri"/>
                <a:sym typeface="Calibri"/>
              </a:rPr>
              <a:t>Tại sao TWC AEL lại quan trọng đối với Texas?</a:t>
            </a:r>
            <a:endParaRPr b="1">
              <a:solidFill>
                <a:srgbClr val="F16038"/>
              </a:solidFill>
              <a:latin typeface="Calibri"/>
              <a:ea typeface="Calibri"/>
              <a:cs typeface="Calibri"/>
              <a:sym typeface="Calibri"/>
            </a:endParaRPr>
          </a:p>
        </p:txBody>
      </p:sp>
      <p:sp>
        <p:nvSpPr>
          <p:cNvPr id="1385" name="Google Shape;1385;p180"/>
          <p:cNvSpPr txBox="1"/>
          <p:nvPr>
            <p:ph idx="1" type="body"/>
          </p:nvPr>
        </p:nvSpPr>
        <p:spPr>
          <a:xfrm>
            <a:off x="119600" y="1508525"/>
            <a:ext cx="3907500" cy="3483900"/>
          </a:xfrm>
          <a:prstGeom prst="rect">
            <a:avLst/>
          </a:prstGeom>
          <a:noFill/>
          <a:ln>
            <a:noFill/>
          </a:ln>
        </p:spPr>
        <p:txBody>
          <a:bodyPr anchorCtr="0" anchor="t" bIns="34275" lIns="0" spcFirstLastPara="1" rIns="0" wrap="square" tIns="34275">
            <a:noAutofit/>
          </a:bodyPr>
          <a:lstStyle/>
          <a:p>
            <a:pPr indent="0" lvl="0" marL="0" rtl="0" algn="l">
              <a:lnSpc>
                <a:spcPct val="90000"/>
              </a:lnSpc>
              <a:spcBef>
                <a:spcPts val="0"/>
              </a:spcBef>
              <a:spcAft>
                <a:spcPts val="0"/>
              </a:spcAft>
              <a:buSzPts val="1800"/>
              <a:buNone/>
            </a:pPr>
            <a:r>
              <a:rPr lang="en" sz="1500" u="sng">
                <a:latin typeface="Corbel"/>
                <a:ea typeface="Corbel"/>
                <a:cs typeface="Corbel"/>
                <a:sym typeface="Corbel"/>
              </a:rPr>
              <a:t>18-24 yrs. of age</a:t>
            </a:r>
            <a:r>
              <a:rPr lang="en" sz="1500" u="sng">
                <a:latin typeface="Corbel"/>
                <a:ea typeface="Corbel"/>
                <a:cs typeface="Corbel"/>
                <a:sym typeface="Corbel"/>
              </a:rPr>
              <a:t> /</a:t>
            </a:r>
            <a:r>
              <a:rPr lang="en" sz="1500" u="sng"/>
              <a:t> </a:t>
            </a:r>
            <a:r>
              <a:rPr lang="en" sz="1500" u="sng">
                <a:solidFill>
                  <a:srgbClr val="F08B54"/>
                </a:solidFill>
              </a:rPr>
              <a:t>18-24 tuổi</a:t>
            </a:r>
            <a:endParaRPr sz="1400">
              <a:solidFill>
                <a:srgbClr val="F08B54"/>
              </a:solidFill>
            </a:endParaRPr>
          </a:p>
          <a:p>
            <a:pPr indent="-120650" lvl="0" marL="139700" rtl="0" algn="l">
              <a:lnSpc>
                <a:spcPct val="90000"/>
              </a:lnSpc>
              <a:spcBef>
                <a:spcPts val="1100"/>
              </a:spcBef>
              <a:spcAft>
                <a:spcPts val="0"/>
              </a:spcAft>
              <a:buSzPts val="1500"/>
              <a:buFont typeface="Noto Sans Symbols"/>
              <a:buChar char="❖"/>
            </a:pPr>
            <a:r>
              <a:rPr lang="en" sz="1500">
                <a:latin typeface="Corbel"/>
                <a:ea typeface="Corbel"/>
                <a:cs typeface="Corbel"/>
                <a:sym typeface="Corbel"/>
              </a:rPr>
              <a:t>13.9% do not have a high school diploma</a:t>
            </a:r>
            <a:endParaRPr sz="1500"/>
          </a:p>
          <a:p>
            <a:pPr indent="0" lvl="0" marL="139700" rtl="0" algn="l">
              <a:lnSpc>
                <a:spcPct val="90000"/>
              </a:lnSpc>
              <a:spcBef>
                <a:spcPts val="0"/>
              </a:spcBef>
              <a:spcAft>
                <a:spcPts val="0"/>
              </a:spcAft>
              <a:buNone/>
            </a:pPr>
            <a:r>
              <a:rPr lang="en" sz="1500">
                <a:solidFill>
                  <a:srgbClr val="F08B54"/>
                </a:solidFill>
              </a:rPr>
              <a:t>13,9% không có bằng trung học</a:t>
            </a:r>
            <a:endParaRPr sz="1400">
              <a:solidFill>
                <a:srgbClr val="F08B54"/>
              </a:solidFill>
            </a:endParaRPr>
          </a:p>
          <a:p>
            <a:pPr indent="-120650" lvl="0" marL="139700" rtl="0" algn="l">
              <a:lnSpc>
                <a:spcPct val="90000"/>
              </a:lnSpc>
              <a:spcBef>
                <a:spcPts val="1100"/>
              </a:spcBef>
              <a:spcAft>
                <a:spcPts val="0"/>
              </a:spcAft>
              <a:buSzPts val="1500"/>
              <a:buFont typeface="Noto Sans Symbols"/>
              <a:buChar char="❖"/>
            </a:pPr>
            <a:r>
              <a:rPr lang="en" sz="1500" u="sng">
                <a:latin typeface="Corbel"/>
                <a:ea typeface="Corbel"/>
                <a:cs typeface="Corbel"/>
                <a:sym typeface="Corbel"/>
              </a:rPr>
              <a:t>25 + yrs. of age / </a:t>
            </a:r>
            <a:r>
              <a:rPr lang="en" sz="1500" u="sng">
                <a:solidFill>
                  <a:srgbClr val="F08B54"/>
                </a:solidFill>
              </a:rPr>
              <a:t>Trên 25 tuổi</a:t>
            </a:r>
            <a:endParaRPr sz="1400">
              <a:solidFill>
                <a:srgbClr val="F08B54"/>
              </a:solidFill>
            </a:endParaRPr>
          </a:p>
          <a:p>
            <a:pPr indent="-107950" lvl="1" marL="304800" rtl="0" algn="l">
              <a:lnSpc>
                <a:spcPct val="90000"/>
              </a:lnSpc>
              <a:spcBef>
                <a:spcPts val="300"/>
              </a:spcBef>
              <a:spcAft>
                <a:spcPts val="0"/>
              </a:spcAft>
              <a:buSzPts val="1500"/>
              <a:buChar char="▪"/>
            </a:pPr>
            <a:r>
              <a:rPr lang="en">
                <a:latin typeface="Corbel"/>
                <a:ea typeface="Corbel"/>
                <a:cs typeface="Corbel"/>
                <a:sym typeface="Corbel"/>
              </a:rPr>
              <a:t>Estimated &gt;2.8M lack a high school diploma or </a:t>
            </a:r>
            <a:r>
              <a:rPr lang="en">
                <a:latin typeface="Corbel"/>
                <a:ea typeface="Corbel"/>
                <a:cs typeface="Corbel"/>
                <a:sym typeface="Corbel"/>
              </a:rPr>
              <a:t>an equivalent</a:t>
            </a:r>
            <a:r>
              <a:rPr lang="en">
                <a:latin typeface="Corbel"/>
                <a:ea typeface="Corbel"/>
                <a:cs typeface="Corbel"/>
                <a:sym typeface="Corbel"/>
              </a:rPr>
              <a:t> </a:t>
            </a:r>
            <a:endParaRPr/>
          </a:p>
          <a:p>
            <a:pPr indent="0" lvl="0" marL="304800" rtl="0" algn="l">
              <a:lnSpc>
                <a:spcPct val="90000"/>
              </a:lnSpc>
              <a:spcBef>
                <a:spcPts val="0"/>
              </a:spcBef>
              <a:spcAft>
                <a:spcPts val="0"/>
              </a:spcAft>
              <a:buNone/>
            </a:pPr>
            <a:r>
              <a:rPr lang="en" sz="1500">
                <a:solidFill>
                  <a:srgbClr val="F08B54"/>
                </a:solidFill>
              </a:rPr>
              <a:t>Ước tính &gt;2,8 triệu người không có bằng trung học hoặc tương đương.</a:t>
            </a:r>
            <a:endParaRPr sz="1200">
              <a:solidFill>
                <a:srgbClr val="F08B54"/>
              </a:solidFill>
            </a:endParaRPr>
          </a:p>
          <a:p>
            <a:pPr indent="-25400" lvl="0" marL="139700" rtl="0" algn="l">
              <a:lnSpc>
                <a:spcPct val="90000"/>
              </a:lnSpc>
              <a:spcBef>
                <a:spcPts val="1200"/>
              </a:spcBef>
              <a:spcAft>
                <a:spcPts val="0"/>
              </a:spcAft>
              <a:buSzPts val="1800"/>
              <a:buNone/>
            </a:pPr>
            <a:r>
              <a:t/>
            </a:r>
            <a:endParaRPr sz="1400">
              <a:solidFill>
                <a:srgbClr val="F08B54"/>
              </a:solidFill>
            </a:endParaRPr>
          </a:p>
        </p:txBody>
      </p:sp>
      <p:sp>
        <p:nvSpPr>
          <p:cNvPr id="1386" name="Google Shape;1386;p180"/>
          <p:cNvSpPr txBox="1"/>
          <p:nvPr/>
        </p:nvSpPr>
        <p:spPr>
          <a:xfrm>
            <a:off x="4376881" y="1508515"/>
            <a:ext cx="2136600" cy="3483900"/>
          </a:xfrm>
          <a:prstGeom prst="rect">
            <a:avLst/>
          </a:prstGeom>
          <a:noFill/>
          <a:ln>
            <a:noFill/>
          </a:ln>
        </p:spPr>
        <p:txBody>
          <a:bodyPr anchorCtr="0" anchor="t" bIns="34275" lIns="0" spcFirstLastPara="1" rIns="0" wrap="square" tIns="34275">
            <a:noAutofit/>
          </a:bodyPr>
          <a:lstStyle/>
          <a:p>
            <a:pPr indent="0" lvl="0" marL="0" marR="0" rtl="0" algn="l">
              <a:lnSpc>
                <a:spcPct val="90000"/>
              </a:lnSpc>
              <a:spcBef>
                <a:spcPts val="0"/>
              </a:spcBef>
              <a:spcAft>
                <a:spcPts val="0"/>
              </a:spcAft>
              <a:buClr>
                <a:schemeClr val="lt1"/>
              </a:buClr>
              <a:buSzPts val="1800"/>
              <a:buFont typeface="Noto Sans Symbols"/>
              <a:buNone/>
            </a:pPr>
            <a:r>
              <a:rPr b="0" i="0" lang="en" sz="1700" u="none" cap="none" strike="noStrike">
                <a:solidFill>
                  <a:schemeClr val="lt1"/>
                </a:solidFill>
                <a:latin typeface="Corbel"/>
                <a:ea typeface="Corbel"/>
                <a:cs typeface="Corbel"/>
                <a:sym typeface="Corbel"/>
              </a:rPr>
              <a:t>1.2 million adults in Texas say they speak English less than well </a:t>
            </a:r>
            <a:endParaRPr sz="1700">
              <a:solidFill>
                <a:schemeClr val="lt1"/>
              </a:solidFill>
              <a:latin typeface="Corbel"/>
              <a:ea typeface="Corbel"/>
              <a:cs typeface="Corbel"/>
              <a:sym typeface="Corbel"/>
            </a:endParaRPr>
          </a:p>
          <a:p>
            <a:pPr indent="0" lvl="0" marL="0" marR="0" rtl="0" algn="l">
              <a:lnSpc>
                <a:spcPct val="90000"/>
              </a:lnSpc>
              <a:spcBef>
                <a:spcPts val="0"/>
              </a:spcBef>
              <a:spcAft>
                <a:spcPts val="0"/>
              </a:spcAft>
              <a:buClr>
                <a:schemeClr val="lt1"/>
              </a:buClr>
              <a:buSzPts val="1800"/>
              <a:buFont typeface="Noto Sans Symbols"/>
              <a:buNone/>
            </a:pPr>
            <a:r>
              <a:rPr lang="en" sz="1700">
                <a:solidFill>
                  <a:srgbClr val="F08B54"/>
                </a:solidFill>
                <a:latin typeface="Corbel"/>
                <a:ea typeface="Corbel"/>
                <a:cs typeface="Corbel"/>
                <a:sym typeface="Corbel"/>
              </a:rPr>
              <a:t>1,2 triệu người trưởng thành ở Texas nói rằng họ không nói được tốt tiếng Anh</a:t>
            </a:r>
            <a:endParaRPr b="0" i="0" sz="1700" u="none" cap="none" strike="noStrike">
              <a:solidFill>
                <a:srgbClr val="F08B54"/>
              </a:solidFill>
              <a:latin typeface="Corbel"/>
              <a:ea typeface="Corbel"/>
              <a:cs typeface="Corbel"/>
              <a:sym typeface="Corbel"/>
            </a:endParaRPr>
          </a:p>
        </p:txBody>
      </p:sp>
      <p:sp>
        <p:nvSpPr>
          <p:cNvPr id="1387" name="Google Shape;1387;p180"/>
          <p:cNvSpPr txBox="1"/>
          <p:nvPr/>
        </p:nvSpPr>
        <p:spPr>
          <a:xfrm>
            <a:off x="6863239" y="1452278"/>
            <a:ext cx="2136600" cy="3483900"/>
          </a:xfrm>
          <a:prstGeom prst="rect">
            <a:avLst/>
          </a:prstGeom>
          <a:noFill/>
          <a:ln>
            <a:noFill/>
          </a:ln>
        </p:spPr>
        <p:txBody>
          <a:bodyPr anchorCtr="0" anchor="t" bIns="34275" lIns="0" spcFirstLastPara="1" rIns="0" wrap="square" tIns="34275">
            <a:noAutofit/>
          </a:bodyPr>
          <a:lstStyle/>
          <a:p>
            <a:pPr indent="0" lvl="0" marL="0" marR="0" rtl="0" algn="l">
              <a:lnSpc>
                <a:spcPct val="90000"/>
              </a:lnSpc>
              <a:spcBef>
                <a:spcPts val="0"/>
              </a:spcBef>
              <a:spcAft>
                <a:spcPts val="0"/>
              </a:spcAft>
              <a:buClr>
                <a:schemeClr val="lt1"/>
              </a:buClr>
              <a:buSzPts val="1800"/>
              <a:buFont typeface="Noto Sans Symbols"/>
              <a:buNone/>
            </a:pPr>
            <a:r>
              <a:rPr b="0" i="0" lang="en" sz="1700" u="none" cap="none" strike="noStrike">
                <a:solidFill>
                  <a:schemeClr val="lt1"/>
                </a:solidFill>
                <a:latin typeface="Corbel"/>
                <a:ea typeface="Corbel"/>
                <a:cs typeface="Corbel"/>
                <a:sym typeface="Corbel"/>
              </a:rPr>
              <a:t>21% of adults (43 million)</a:t>
            </a:r>
            <a:r>
              <a:rPr b="0" i="0" lang="en" sz="1700" u="none" cap="none" strike="noStrike">
                <a:solidFill>
                  <a:schemeClr val="lt1"/>
                </a:solidFill>
                <a:latin typeface="Corbel"/>
                <a:ea typeface="Corbel"/>
                <a:cs typeface="Corbel"/>
                <a:sym typeface="Corbel"/>
              </a:rPr>
              <a:t> read below the 5th grade level </a:t>
            </a:r>
            <a:endParaRPr sz="1700">
              <a:solidFill>
                <a:schemeClr val="lt1"/>
              </a:solidFill>
              <a:latin typeface="Corbel"/>
              <a:ea typeface="Corbel"/>
              <a:cs typeface="Corbel"/>
              <a:sym typeface="Corbel"/>
            </a:endParaRPr>
          </a:p>
          <a:p>
            <a:pPr indent="0" lvl="0" marL="0" marR="0" rtl="0" algn="l">
              <a:lnSpc>
                <a:spcPct val="90000"/>
              </a:lnSpc>
              <a:spcBef>
                <a:spcPts val="0"/>
              </a:spcBef>
              <a:spcAft>
                <a:spcPts val="0"/>
              </a:spcAft>
              <a:buClr>
                <a:schemeClr val="lt1"/>
              </a:buClr>
              <a:buSzPts val="1800"/>
              <a:buFont typeface="Noto Sans Symbols"/>
              <a:buNone/>
            </a:pPr>
            <a:r>
              <a:rPr lang="en" sz="1700">
                <a:solidFill>
                  <a:srgbClr val="F08B54"/>
                </a:solidFill>
                <a:latin typeface="Corbel"/>
                <a:ea typeface="Corbel"/>
                <a:cs typeface="Corbel"/>
                <a:sym typeface="Corbel"/>
              </a:rPr>
              <a:t>21% người trưởng thành (43 triệu) có kỹ năng đọc dưới trình độ lớp 5</a:t>
            </a:r>
            <a:endParaRPr b="0" i="0" sz="1700" u="none" cap="none" strike="noStrike">
              <a:solidFill>
                <a:srgbClr val="F08B54"/>
              </a:solidFill>
              <a:latin typeface="Corbel"/>
              <a:ea typeface="Corbel"/>
              <a:cs typeface="Corbel"/>
              <a:sym typeface="Corbel"/>
            </a:endParaRPr>
          </a:p>
        </p:txBody>
      </p:sp>
      <p:pic>
        <p:nvPicPr>
          <p:cNvPr id="1388" name="Google Shape;1388;p180"/>
          <p:cNvPicPr preferRelativeResize="0"/>
          <p:nvPr/>
        </p:nvPicPr>
        <p:blipFill rotWithShape="1">
          <a:blip r:embed="rId3">
            <a:alphaModFix/>
          </a:blip>
          <a:srcRect b="0" l="0" r="0" t="0"/>
          <a:stretch/>
        </p:blipFill>
        <p:spPr>
          <a:xfrm>
            <a:off x="6928027" y="3532771"/>
            <a:ext cx="2007137" cy="1404844"/>
          </a:xfrm>
          <a:prstGeom prst="rect">
            <a:avLst/>
          </a:prstGeom>
          <a:noFill/>
          <a:ln>
            <a:noFill/>
          </a:ln>
        </p:spPr>
      </p:pic>
      <p:pic>
        <p:nvPicPr>
          <p:cNvPr id="1389" name="Google Shape;1389;p180"/>
          <p:cNvPicPr preferRelativeResize="0"/>
          <p:nvPr/>
        </p:nvPicPr>
        <p:blipFill rotWithShape="1">
          <a:blip r:embed="rId4">
            <a:alphaModFix/>
          </a:blip>
          <a:srcRect b="47207" l="0" r="0" t="0"/>
          <a:stretch/>
        </p:blipFill>
        <p:spPr>
          <a:xfrm>
            <a:off x="468200" y="3581550"/>
            <a:ext cx="2929717" cy="1307301"/>
          </a:xfrm>
          <a:prstGeom prst="rect">
            <a:avLst/>
          </a:prstGeom>
          <a:noFill/>
          <a:ln>
            <a:noFill/>
          </a:ln>
        </p:spPr>
      </p:pic>
      <p:pic>
        <p:nvPicPr>
          <p:cNvPr id="1390" name="Google Shape;1390;p180"/>
          <p:cNvPicPr preferRelativeResize="0"/>
          <p:nvPr/>
        </p:nvPicPr>
        <p:blipFill rotWithShape="1">
          <a:blip r:embed="rId5">
            <a:alphaModFix/>
          </a:blip>
          <a:srcRect b="0" l="0" r="0" t="0"/>
          <a:stretch/>
        </p:blipFill>
        <p:spPr>
          <a:xfrm>
            <a:off x="8163658" y="526183"/>
            <a:ext cx="771525" cy="746503"/>
          </a:xfrm>
          <a:prstGeom prst="rect">
            <a:avLst/>
          </a:prstGeom>
          <a:noFill/>
          <a:ln>
            <a:noFill/>
          </a:ln>
        </p:spPr>
      </p:pic>
      <p:pic>
        <p:nvPicPr>
          <p:cNvPr id="1391" name="Google Shape;1391;p180"/>
          <p:cNvPicPr preferRelativeResize="0"/>
          <p:nvPr/>
        </p:nvPicPr>
        <p:blipFill rotWithShape="1">
          <a:blip r:embed="rId6">
            <a:alphaModFix/>
          </a:blip>
          <a:srcRect b="0" l="0" r="0" t="0"/>
          <a:stretch/>
        </p:blipFill>
        <p:spPr>
          <a:xfrm>
            <a:off x="4462922" y="3581546"/>
            <a:ext cx="1964531" cy="13073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pic>
        <p:nvPicPr>
          <p:cNvPr id="1396" name="Google Shape;1396;p181"/>
          <p:cNvPicPr preferRelativeResize="0"/>
          <p:nvPr>
            <p:ph idx="1" type="body"/>
          </p:nvPr>
        </p:nvPicPr>
        <p:blipFill rotWithShape="1">
          <a:blip r:embed="rId3">
            <a:alphaModFix/>
          </a:blip>
          <a:srcRect b="0" l="0" r="0" t="0"/>
          <a:stretch/>
        </p:blipFill>
        <p:spPr>
          <a:xfrm>
            <a:off x="6006600" y="1188150"/>
            <a:ext cx="2943300" cy="2593200"/>
          </a:xfrm>
          <a:prstGeom prst="rect">
            <a:avLst/>
          </a:prstGeom>
          <a:noFill/>
          <a:ln>
            <a:noFill/>
          </a:ln>
        </p:spPr>
      </p:pic>
      <p:pic>
        <p:nvPicPr>
          <p:cNvPr id="1397" name="Google Shape;1397;p181"/>
          <p:cNvPicPr preferRelativeResize="0"/>
          <p:nvPr/>
        </p:nvPicPr>
        <p:blipFill rotWithShape="1">
          <a:blip r:embed="rId4">
            <a:alphaModFix/>
          </a:blip>
          <a:srcRect b="0" l="0" r="0" t="0"/>
          <a:stretch/>
        </p:blipFill>
        <p:spPr>
          <a:xfrm>
            <a:off x="7817303" y="369687"/>
            <a:ext cx="845893" cy="818459"/>
          </a:xfrm>
          <a:prstGeom prst="rect">
            <a:avLst/>
          </a:prstGeom>
          <a:noFill/>
          <a:ln>
            <a:noFill/>
          </a:ln>
        </p:spPr>
      </p:pic>
      <p:sp>
        <p:nvSpPr>
          <p:cNvPr id="1398" name="Google Shape;1398;p181"/>
          <p:cNvSpPr txBox="1"/>
          <p:nvPr/>
        </p:nvSpPr>
        <p:spPr>
          <a:xfrm>
            <a:off x="457472" y="217350"/>
            <a:ext cx="7299600" cy="1123200"/>
          </a:xfrm>
          <a:prstGeom prst="rect">
            <a:avLst/>
          </a:prstGeom>
          <a:noFill/>
          <a:ln>
            <a:noFill/>
          </a:ln>
        </p:spPr>
        <p:txBody>
          <a:bodyPr anchorCtr="0" anchor="ctr" bIns="34275" lIns="68575" spcFirstLastPara="1" rIns="68575" wrap="square" tIns="34275">
            <a:normAutofit/>
          </a:bodyPr>
          <a:lstStyle/>
          <a:p>
            <a:pPr indent="0" lvl="0" marL="0" marR="0" rtl="0" algn="l">
              <a:lnSpc>
                <a:spcPct val="85000"/>
              </a:lnSpc>
              <a:spcBef>
                <a:spcPts val="0"/>
              </a:spcBef>
              <a:spcAft>
                <a:spcPts val="0"/>
              </a:spcAft>
              <a:buClr>
                <a:schemeClr val="dk1"/>
              </a:buClr>
              <a:buSzPts val="3000"/>
              <a:buFont typeface="Corbel"/>
              <a:buNone/>
            </a:pPr>
            <a:r>
              <a:rPr b="0" i="0" lang="en" sz="3000" u="none" cap="none" strike="noStrike">
                <a:solidFill>
                  <a:schemeClr val="dk1"/>
                </a:solidFill>
                <a:latin typeface="Corbel"/>
                <a:ea typeface="Corbel"/>
                <a:cs typeface="Corbel"/>
                <a:sym typeface="Corbel"/>
              </a:rPr>
              <a:t>THE TWC AEL SYSTEM</a:t>
            </a:r>
            <a:endParaRPr sz="3000">
              <a:solidFill>
                <a:schemeClr val="dk1"/>
              </a:solidFill>
              <a:latin typeface="Corbel"/>
              <a:ea typeface="Corbel"/>
              <a:cs typeface="Corbel"/>
              <a:sym typeface="Corbel"/>
            </a:endParaRPr>
          </a:p>
          <a:p>
            <a:pPr indent="0" lvl="0" marL="0" marR="0" rtl="0" algn="l">
              <a:lnSpc>
                <a:spcPct val="85000"/>
              </a:lnSpc>
              <a:spcBef>
                <a:spcPts val="0"/>
              </a:spcBef>
              <a:spcAft>
                <a:spcPts val="0"/>
              </a:spcAft>
              <a:buClr>
                <a:schemeClr val="dk1"/>
              </a:buClr>
              <a:buSzPts val="3000"/>
              <a:buFont typeface="Corbel"/>
              <a:buNone/>
            </a:pPr>
            <a:r>
              <a:rPr lang="en" sz="2400">
                <a:solidFill>
                  <a:srgbClr val="F16038"/>
                </a:solidFill>
                <a:latin typeface="Corbel"/>
                <a:ea typeface="Corbel"/>
                <a:cs typeface="Corbel"/>
                <a:sym typeface="Corbel"/>
              </a:rPr>
              <a:t>HỆ THỐNG GIÁO DỤC NGƯỜI LỚN VÀ BIẾT HỌC TWC</a:t>
            </a:r>
            <a:endParaRPr b="0" i="0" sz="2400" u="none" cap="none" strike="noStrike">
              <a:solidFill>
                <a:srgbClr val="F16038"/>
              </a:solidFill>
              <a:latin typeface="Corbel"/>
              <a:ea typeface="Corbel"/>
              <a:cs typeface="Corbel"/>
              <a:sym typeface="Corbel"/>
            </a:endParaRPr>
          </a:p>
        </p:txBody>
      </p:sp>
      <p:sp>
        <p:nvSpPr>
          <p:cNvPr id="1399" name="Google Shape;1399;p181"/>
          <p:cNvSpPr txBox="1"/>
          <p:nvPr/>
        </p:nvSpPr>
        <p:spPr>
          <a:xfrm>
            <a:off x="78000" y="1379463"/>
            <a:ext cx="5928600" cy="273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500" u="none" cap="none" strike="noStrike">
                <a:solidFill>
                  <a:schemeClr val="lt1"/>
                </a:solidFill>
                <a:latin typeface="Corbel"/>
                <a:ea typeface="Corbel"/>
                <a:cs typeface="Corbel"/>
                <a:sym typeface="Corbel"/>
              </a:rPr>
              <a:t>Primary Grant Recipients /</a:t>
            </a:r>
            <a:r>
              <a:rPr b="0" i="0" lang="en" sz="1500" u="none" cap="none" strike="noStrike">
                <a:solidFill>
                  <a:srgbClr val="F08B54"/>
                </a:solidFill>
                <a:latin typeface="Corbel"/>
                <a:ea typeface="Corbel"/>
                <a:cs typeface="Corbel"/>
                <a:sym typeface="Corbel"/>
              </a:rPr>
              <a:t> </a:t>
            </a:r>
            <a:r>
              <a:rPr lang="en" sz="1500">
                <a:solidFill>
                  <a:srgbClr val="F08B54"/>
                </a:solidFill>
                <a:latin typeface="Corbel"/>
                <a:ea typeface="Corbel"/>
                <a:cs typeface="Corbel"/>
                <a:sym typeface="Corbel"/>
              </a:rPr>
              <a:t>Nơi nhận tài trợ chính</a:t>
            </a:r>
            <a:r>
              <a:rPr b="0" i="0" lang="en" sz="1500" u="none" cap="none" strike="noStrike">
                <a:solidFill>
                  <a:schemeClr val="lt1"/>
                </a:solidFill>
                <a:latin typeface="Corbel"/>
                <a:ea typeface="Corbel"/>
                <a:cs typeface="Corbel"/>
                <a:sym typeface="Corbel"/>
              </a:rPr>
              <a:t>:</a:t>
            </a:r>
            <a:endParaRPr sz="1500"/>
          </a:p>
          <a:p>
            <a:pPr indent="-323850" lvl="0" marL="457200" marR="0" rtl="0" algn="l">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Community Colleges (18) / </a:t>
            </a:r>
            <a:r>
              <a:rPr lang="en" sz="1500">
                <a:solidFill>
                  <a:srgbClr val="F08B54"/>
                </a:solidFill>
                <a:latin typeface="Corbel"/>
                <a:ea typeface="Corbel"/>
                <a:cs typeface="Corbel"/>
                <a:sym typeface="Corbel"/>
              </a:rPr>
              <a:t>Cao đẳng cộng đồng (18)</a:t>
            </a:r>
            <a:endParaRPr sz="1500">
              <a:solidFill>
                <a:srgbClr val="F08B54"/>
              </a:solidFill>
              <a:latin typeface="Corbel"/>
              <a:ea typeface="Corbel"/>
              <a:cs typeface="Corbel"/>
              <a:sym typeface="Corbel"/>
            </a:endParaRPr>
          </a:p>
          <a:p>
            <a:pPr indent="-323850" lvl="0" marL="457200" marR="0" rtl="0" algn="l">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Workforce Boards (4) /</a:t>
            </a:r>
            <a:r>
              <a:rPr lang="en" sz="1500">
                <a:solidFill>
                  <a:srgbClr val="F08B54"/>
                </a:solidFill>
                <a:latin typeface="Corbel"/>
                <a:ea typeface="Corbel"/>
                <a:cs typeface="Corbel"/>
                <a:sym typeface="Corbel"/>
              </a:rPr>
              <a:t> </a:t>
            </a:r>
            <a:r>
              <a:rPr lang="en" sz="1500">
                <a:solidFill>
                  <a:srgbClr val="F08B54"/>
                </a:solidFill>
                <a:latin typeface="Corbel"/>
                <a:ea typeface="Corbel"/>
                <a:cs typeface="Corbel"/>
                <a:sym typeface="Corbel"/>
              </a:rPr>
              <a:t>Ban Lực lượng lao động (4)</a:t>
            </a:r>
            <a:endParaRPr sz="1500">
              <a:solidFill>
                <a:srgbClr val="F08B54"/>
              </a:solidFill>
              <a:latin typeface="Corbel"/>
              <a:ea typeface="Corbel"/>
              <a:cs typeface="Corbel"/>
              <a:sym typeface="Corbel"/>
            </a:endParaRPr>
          </a:p>
          <a:p>
            <a:pPr indent="-323850" lvl="0" marL="457200" marR="0" rtl="0" algn="l">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ISDs (5) /</a:t>
            </a:r>
            <a:r>
              <a:rPr lang="en" sz="1500">
                <a:solidFill>
                  <a:srgbClr val="F08B54"/>
                </a:solidFill>
                <a:latin typeface="Corbel"/>
                <a:ea typeface="Corbel"/>
                <a:cs typeface="Corbel"/>
                <a:sym typeface="Corbel"/>
              </a:rPr>
              <a:t> </a:t>
            </a:r>
            <a:r>
              <a:rPr lang="en" sz="1500">
                <a:solidFill>
                  <a:srgbClr val="F08B54"/>
                </a:solidFill>
                <a:latin typeface="Corbel"/>
                <a:ea typeface="Corbel"/>
                <a:cs typeface="Corbel"/>
                <a:sym typeface="Corbel"/>
              </a:rPr>
              <a:t>Học khu độc lập (ISD) (5)</a:t>
            </a:r>
            <a:endParaRPr sz="1500">
              <a:solidFill>
                <a:srgbClr val="F08B54"/>
              </a:solidFill>
              <a:latin typeface="Corbel"/>
              <a:ea typeface="Corbel"/>
              <a:cs typeface="Corbel"/>
              <a:sym typeface="Corbel"/>
            </a:endParaRPr>
          </a:p>
          <a:p>
            <a:pPr indent="-323850" lvl="0" marL="457200" marR="0" rtl="0" algn="l">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Non-Profits (2) /</a:t>
            </a:r>
            <a:r>
              <a:rPr lang="en" sz="1500">
                <a:solidFill>
                  <a:srgbClr val="F08B54"/>
                </a:solidFill>
                <a:latin typeface="Corbel"/>
                <a:ea typeface="Corbel"/>
                <a:cs typeface="Corbel"/>
                <a:sym typeface="Corbel"/>
              </a:rPr>
              <a:t> </a:t>
            </a:r>
            <a:r>
              <a:rPr lang="en" sz="1500">
                <a:solidFill>
                  <a:srgbClr val="F08B54"/>
                </a:solidFill>
                <a:latin typeface="Corbel"/>
                <a:ea typeface="Corbel"/>
                <a:cs typeface="Corbel"/>
                <a:sym typeface="Corbel"/>
              </a:rPr>
              <a:t>Tổ chức Phi lợi nhuận (2)</a:t>
            </a:r>
            <a:endParaRPr sz="1500">
              <a:solidFill>
                <a:srgbClr val="F08B54"/>
              </a:solidFill>
              <a:latin typeface="Corbel"/>
              <a:ea typeface="Corbel"/>
              <a:cs typeface="Corbel"/>
              <a:sym typeface="Corbel"/>
            </a:endParaRPr>
          </a:p>
          <a:p>
            <a:pPr indent="-323850" lvl="0" marL="457200" marR="0" rtl="0" algn="l">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Educational Service Centers (7)</a:t>
            </a:r>
            <a:r>
              <a:rPr lang="en" sz="1500">
                <a:solidFill>
                  <a:schemeClr val="lt1"/>
                </a:solidFill>
                <a:latin typeface="Corbel"/>
                <a:ea typeface="Corbel"/>
                <a:cs typeface="Corbel"/>
                <a:sym typeface="Corbel"/>
              </a:rPr>
              <a:t> / </a:t>
            </a:r>
            <a:r>
              <a:rPr lang="en" sz="1500">
                <a:solidFill>
                  <a:srgbClr val="F08B54"/>
                </a:solidFill>
                <a:latin typeface="Corbel"/>
                <a:ea typeface="Corbel"/>
                <a:cs typeface="Corbel"/>
                <a:sym typeface="Corbel"/>
              </a:rPr>
              <a:t>Trung tâm Dịch vụ Giáo dục (7)</a:t>
            </a:r>
            <a:endParaRPr sz="1500">
              <a:solidFill>
                <a:srgbClr val="F08B54"/>
              </a:solidFill>
            </a:endParaRPr>
          </a:p>
          <a:p>
            <a:pPr indent="0" lvl="0" marL="0" marR="0" rtl="0" algn="l">
              <a:spcBef>
                <a:spcPts val="0"/>
              </a:spcBef>
              <a:spcAft>
                <a:spcPts val="0"/>
              </a:spcAft>
              <a:buNone/>
            </a:pPr>
            <a:r>
              <a:t/>
            </a:r>
            <a:endParaRPr sz="1500">
              <a:solidFill>
                <a:schemeClr val="lt1"/>
              </a:solidFill>
              <a:latin typeface="Corbel"/>
              <a:ea typeface="Corbel"/>
              <a:cs typeface="Corbel"/>
              <a:sym typeface="Corbel"/>
            </a:endParaRPr>
          </a:p>
          <a:p>
            <a:pPr indent="0" lvl="0" marL="0" marR="0" rtl="0" algn="l">
              <a:spcBef>
                <a:spcPts val="0"/>
              </a:spcBef>
              <a:spcAft>
                <a:spcPts val="0"/>
              </a:spcAft>
              <a:buNone/>
            </a:pPr>
            <a:r>
              <a:rPr lang="en" sz="1500">
                <a:solidFill>
                  <a:schemeClr val="lt1"/>
                </a:solidFill>
                <a:latin typeface="Corbel"/>
                <a:ea typeface="Corbel"/>
                <a:cs typeface="Corbel"/>
                <a:sym typeface="Corbel"/>
              </a:rPr>
              <a:t>Over $80 million investment </a:t>
            </a:r>
            <a:endParaRPr sz="1500">
              <a:solidFill>
                <a:schemeClr val="lt1"/>
              </a:solidFill>
              <a:latin typeface="Corbel"/>
              <a:ea typeface="Corbel"/>
              <a:cs typeface="Corbel"/>
              <a:sym typeface="Corbel"/>
            </a:endParaRPr>
          </a:p>
          <a:p>
            <a:pPr indent="0" lvl="0" marL="0" marR="0" rtl="0" algn="l">
              <a:spcBef>
                <a:spcPts val="0"/>
              </a:spcBef>
              <a:spcAft>
                <a:spcPts val="0"/>
              </a:spcAft>
              <a:buNone/>
            </a:pPr>
            <a:r>
              <a:rPr lang="en" sz="1500">
                <a:solidFill>
                  <a:srgbClr val="F08B54"/>
                </a:solidFill>
                <a:latin typeface="Corbel"/>
                <a:ea typeface="Corbel"/>
                <a:cs typeface="Corbel"/>
                <a:sym typeface="Corbel"/>
              </a:rPr>
              <a:t>Khoản đầu tư hơn 80 triệu USD</a:t>
            </a:r>
            <a:endParaRPr sz="1500">
              <a:solidFill>
                <a:srgbClr val="F08B54"/>
              </a:solidFill>
            </a:endParaRPr>
          </a:p>
          <a:p>
            <a:pPr indent="0" lvl="0" marL="0" marR="0" rtl="0" algn="l">
              <a:spcBef>
                <a:spcPts val="1000"/>
              </a:spcBef>
              <a:spcAft>
                <a:spcPts val="0"/>
              </a:spcAft>
              <a:buNone/>
            </a:pPr>
            <a:r>
              <a:rPr lang="en" sz="1500">
                <a:solidFill>
                  <a:schemeClr val="lt1"/>
                </a:solidFill>
                <a:latin typeface="Corbel"/>
                <a:ea typeface="Corbel"/>
                <a:cs typeface="Corbel"/>
                <a:sym typeface="Corbel"/>
              </a:rPr>
              <a:t>76k+ Students Served Annually</a:t>
            </a:r>
            <a:endParaRPr sz="1500">
              <a:solidFill>
                <a:schemeClr val="lt1"/>
              </a:solidFill>
              <a:latin typeface="Corbel"/>
              <a:ea typeface="Corbel"/>
              <a:cs typeface="Corbel"/>
              <a:sym typeface="Corbel"/>
            </a:endParaRPr>
          </a:p>
          <a:p>
            <a:pPr indent="0" lvl="0" marL="0" marR="0" rtl="0" algn="l">
              <a:spcBef>
                <a:spcPts val="0"/>
              </a:spcBef>
              <a:spcAft>
                <a:spcPts val="0"/>
              </a:spcAft>
              <a:buNone/>
            </a:pPr>
            <a:r>
              <a:rPr lang="en" sz="1500">
                <a:solidFill>
                  <a:srgbClr val="F08B54"/>
                </a:solidFill>
                <a:latin typeface="Corbel"/>
                <a:ea typeface="Corbel"/>
                <a:cs typeface="Corbel"/>
                <a:sym typeface="Corbel"/>
              </a:rPr>
              <a:t>Hơn 76 nghìn sinh viên đã nhận dịch vụ hàng năm</a:t>
            </a:r>
            <a:endParaRPr>
              <a:solidFill>
                <a:srgbClr val="F08B54"/>
              </a:solidFill>
              <a:latin typeface="Corbel"/>
              <a:ea typeface="Corbel"/>
              <a:cs typeface="Corbel"/>
              <a:sym typeface="Corbel"/>
            </a:endParaRPr>
          </a:p>
        </p:txBody>
      </p:sp>
      <p:sp>
        <p:nvSpPr>
          <p:cNvPr id="1400" name="Google Shape;1400;p181"/>
          <p:cNvSpPr txBox="1"/>
          <p:nvPr/>
        </p:nvSpPr>
        <p:spPr>
          <a:xfrm>
            <a:off x="67500" y="4143075"/>
            <a:ext cx="90090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500" u="none" cap="none" strike="noStrike">
                <a:solidFill>
                  <a:schemeClr val="lt1"/>
                </a:solidFill>
                <a:latin typeface="Calibri"/>
                <a:ea typeface="Calibri"/>
                <a:cs typeface="Calibri"/>
                <a:sym typeface="Calibri"/>
              </a:rPr>
              <a:t>TWC-AEL currently provides services through roughly 60 programs throughout Texas covering 28 Workforce Development Board areas and 254 Counties. </a:t>
            </a:r>
            <a:endParaRPr sz="1500">
              <a:solidFill>
                <a:schemeClr val="lt1"/>
              </a:solidFill>
              <a:latin typeface="Calibri"/>
              <a:ea typeface="Calibri"/>
              <a:cs typeface="Calibri"/>
              <a:sym typeface="Calibri"/>
            </a:endParaRPr>
          </a:p>
          <a:p>
            <a:pPr indent="0" lvl="0" marL="0" marR="0" rtl="0" algn="l">
              <a:spcBef>
                <a:spcPts val="0"/>
              </a:spcBef>
              <a:spcAft>
                <a:spcPts val="0"/>
              </a:spcAft>
              <a:buNone/>
            </a:pPr>
            <a:r>
              <a:rPr lang="en" sz="1500">
                <a:solidFill>
                  <a:srgbClr val="F08B54"/>
                </a:solidFill>
                <a:latin typeface="Calibri"/>
                <a:ea typeface="Calibri"/>
                <a:cs typeface="Calibri"/>
                <a:sym typeface="Calibri"/>
              </a:rPr>
              <a:t>TWC-AEL hiện cung cấp dịch vụ thông qua khoảng 60 chương trình trên khắp Texas bao gồm 28 khu vực của Ban Phát triển Lực lượng Lao động và 254 Quận.</a:t>
            </a:r>
            <a:endParaRPr sz="1500">
              <a:solidFill>
                <a:srgbClr val="F08B54"/>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grpSp>
        <p:nvGrpSpPr>
          <p:cNvPr id="1406" name="Google Shape;1406;p182"/>
          <p:cNvGrpSpPr/>
          <p:nvPr/>
        </p:nvGrpSpPr>
        <p:grpSpPr>
          <a:xfrm>
            <a:off x="2584173" y="1173481"/>
            <a:ext cx="1071562" cy="508397"/>
            <a:chOff x="3445564" y="1564641"/>
            <a:chExt cx="1428750" cy="677863"/>
          </a:xfrm>
        </p:grpSpPr>
        <p:sp>
          <p:nvSpPr>
            <p:cNvPr id="1407" name="Google Shape;1407;p182"/>
            <p:cNvSpPr/>
            <p:nvPr/>
          </p:nvSpPr>
          <p:spPr>
            <a:xfrm>
              <a:off x="3445564" y="1564641"/>
              <a:ext cx="1428750" cy="677863"/>
            </a:xfrm>
            <a:custGeom>
              <a:rect b="b" l="l" r="r" t="t"/>
              <a:pathLst>
                <a:path extrusionOk="0" h="180" w="379">
                  <a:moveTo>
                    <a:pt x="0" y="58"/>
                  </a:moveTo>
                  <a:cubicBezTo>
                    <a:pt x="0" y="58"/>
                    <a:pt x="50" y="143"/>
                    <a:pt x="70" y="180"/>
                  </a:cubicBezTo>
                  <a:cubicBezTo>
                    <a:pt x="144" y="151"/>
                    <a:pt x="233" y="151"/>
                    <a:pt x="306" y="179"/>
                  </a:cubicBezTo>
                  <a:cubicBezTo>
                    <a:pt x="344" y="116"/>
                    <a:pt x="367" y="75"/>
                    <a:pt x="379" y="55"/>
                  </a:cubicBezTo>
                  <a:cubicBezTo>
                    <a:pt x="263" y="3"/>
                    <a:pt x="121" y="0"/>
                    <a:pt x="0" y="58"/>
                  </a:cubicBezTo>
                  <a:close/>
                </a:path>
              </a:pathLst>
            </a:custGeom>
            <a:gradFill>
              <a:gsLst>
                <a:gs pos="0">
                  <a:srgbClr val="089CA2"/>
                </a:gs>
                <a:gs pos="100000">
                  <a:srgbClr val="079197"/>
                </a:gs>
              </a:gsLst>
              <a:lin ang="36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8" name="Google Shape;1408;p182"/>
            <p:cNvSpPr txBox="1"/>
            <p:nvPr/>
          </p:nvSpPr>
          <p:spPr>
            <a:xfrm>
              <a:off x="3604042" y="1806904"/>
              <a:ext cx="1101786" cy="38201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01</a:t>
              </a:r>
              <a:endParaRPr sz="1100"/>
            </a:p>
          </p:txBody>
        </p:sp>
      </p:grpSp>
      <p:grpSp>
        <p:nvGrpSpPr>
          <p:cNvPr id="1409" name="Google Shape;1409;p182"/>
          <p:cNvGrpSpPr/>
          <p:nvPr/>
        </p:nvGrpSpPr>
        <p:grpSpPr>
          <a:xfrm>
            <a:off x="2865926" y="2969511"/>
            <a:ext cx="481829" cy="275257"/>
            <a:chOff x="9873178" y="3057180"/>
            <a:chExt cx="1525258" cy="871343"/>
          </a:xfrm>
        </p:grpSpPr>
        <p:sp>
          <p:nvSpPr>
            <p:cNvPr id="1410" name="Google Shape;1410;p182"/>
            <p:cNvSpPr/>
            <p:nvPr/>
          </p:nvSpPr>
          <p:spPr>
            <a:xfrm>
              <a:off x="10161206" y="3057180"/>
              <a:ext cx="949202" cy="871343"/>
            </a:xfrm>
            <a:custGeom>
              <a:rect b="b" l="l" r="r" t="t"/>
              <a:pathLst>
                <a:path extrusionOk="0" h="4320" w="4706">
                  <a:moveTo>
                    <a:pt x="3051" y="2587"/>
                  </a:moveTo>
                  <a:lnTo>
                    <a:pt x="3051" y="2587"/>
                  </a:lnTo>
                  <a:lnTo>
                    <a:pt x="3040" y="2584"/>
                  </a:lnTo>
                  <a:lnTo>
                    <a:pt x="3027" y="2579"/>
                  </a:lnTo>
                  <a:lnTo>
                    <a:pt x="3015" y="2574"/>
                  </a:lnTo>
                  <a:lnTo>
                    <a:pt x="3004" y="2569"/>
                  </a:lnTo>
                  <a:lnTo>
                    <a:pt x="2994" y="2563"/>
                  </a:lnTo>
                  <a:lnTo>
                    <a:pt x="2985" y="2555"/>
                  </a:lnTo>
                  <a:lnTo>
                    <a:pt x="2975" y="2547"/>
                  </a:lnTo>
                  <a:lnTo>
                    <a:pt x="2967" y="2539"/>
                  </a:lnTo>
                  <a:lnTo>
                    <a:pt x="2959" y="2529"/>
                  </a:lnTo>
                  <a:lnTo>
                    <a:pt x="2952" y="2519"/>
                  </a:lnTo>
                  <a:lnTo>
                    <a:pt x="2947" y="2508"/>
                  </a:lnTo>
                  <a:lnTo>
                    <a:pt x="2943" y="2497"/>
                  </a:lnTo>
                  <a:lnTo>
                    <a:pt x="2938" y="2485"/>
                  </a:lnTo>
                  <a:lnTo>
                    <a:pt x="2936" y="2472"/>
                  </a:lnTo>
                  <a:lnTo>
                    <a:pt x="2933" y="2459"/>
                  </a:lnTo>
                  <a:lnTo>
                    <a:pt x="2933" y="2448"/>
                  </a:lnTo>
                  <a:lnTo>
                    <a:pt x="2933" y="2448"/>
                  </a:lnTo>
                  <a:lnTo>
                    <a:pt x="2935" y="2432"/>
                  </a:lnTo>
                  <a:lnTo>
                    <a:pt x="2936" y="2416"/>
                  </a:lnTo>
                  <a:lnTo>
                    <a:pt x="2941" y="2399"/>
                  </a:lnTo>
                  <a:lnTo>
                    <a:pt x="2947" y="2385"/>
                  </a:lnTo>
                  <a:lnTo>
                    <a:pt x="2956" y="2370"/>
                  </a:lnTo>
                  <a:lnTo>
                    <a:pt x="2964" y="2357"/>
                  </a:lnTo>
                  <a:lnTo>
                    <a:pt x="2975" y="2346"/>
                  </a:lnTo>
                  <a:lnTo>
                    <a:pt x="2988" y="2336"/>
                  </a:lnTo>
                  <a:lnTo>
                    <a:pt x="2988" y="2336"/>
                  </a:lnTo>
                  <a:lnTo>
                    <a:pt x="3015" y="2315"/>
                  </a:lnTo>
                  <a:lnTo>
                    <a:pt x="3043" y="2293"/>
                  </a:lnTo>
                  <a:lnTo>
                    <a:pt x="3069" y="2268"/>
                  </a:lnTo>
                  <a:lnTo>
                    <a:pt x="3093" y="2244"/>
                  </a:lnTo>
                  <a:lnTo>
                    <a:pt x="3116" y="2218"/>
                  </a:lnTo>
                  <a:lnTo>
                    <a:pt x="3138" y="2191"/>
                  </a:lnTo>
                  <a:lnTo>
                    <a:pt x="3158" y="2163"/>
                  </a:lnTo>
                  <a:lnTo>
                    <a:pt x="3179" y="2134"/>
                  </a:lnTo>
                  <a:lnTo>
                    <a:pt x="3197" y="2105"/>
                  </a:lnTo>
                  <a:lnTo>
                    <a:pt x="3214" y="2074"/>
                  </a:lnTo>
                  <a:lnTo>
                    <a:pt x="3231" y="2042"/>
                  </a:lnTo>
                  <a:lnTo>
                    <a:pt x="3247" y="2010"/>
                  </a:lnTo>
                  <a:lnTo>
                    <a:pt x="3260" y="1977"/>
                  </a:lnTo>
                  <a:lnTo>
                    <a:pt x="3274" y="1943"/>
                  </a:lnTo>
                  <a:lnTo>
                    <a:pt x="3286" y="1908"/>
                  </a:lnTo>
                  <a:lnTo>
                    <a:pt x="3297" y="1872"/>
                  </a:lnTo>
                  <a:lnTo>
                    <a:pt x="3308" y="1836"/>
                  </a:lnTo>
                  <a:lnTo>
                    <a:pt x="3318" y="1799"/>
                  </a:lnTo>
                  <a:lnTo>
                    <a:pt x="3334" y="1722"/>
                  </a:lnTo>
                  <a:lnTo>
                    <a:pt x="3349" y="1644"/>
                  </a:lnTo>
                  <a:lnTo>
                    <a:pt x="3360" y="1561"/>
                  </a:lnTo>
                  <a:lnTo>
                    <a:pt x="3368" y="1479"/>
                  </a:lnTo>
                  <a:lnTo>
                    <a:pt x="3373" y="1393"/>
                  </a:lnTo>
                  <a:lnTo>
                    <a:pt x="3376" y="1306"/>
                  </a:lnTo>
                  <a:lnTo>
                    <a:pt x="3376" y="1217"/>
                  </a:lnTo>
                  <a:lnTo>
                    <a:pt x="3376" y="1217"/>
                  </a:lnTo>
                  <a:lnTo>
                    <a:pt x="3376" y="1150"/>
                  </a:lnTo>
                  <a:lnTo>
                    <a:pt x="3371" y="1086"/>
                  </a:lnTo>
                  <a:lnTo>
                    <a:pt x="3365" y="1021"/>
                  </a:lnTo>
                  <a:lnTo>
                    <a:pt x="3357" y="959"/>
                  </a:lnTo>
                  <a:lnTo>
                    <a:pt x="3344" y="898"/>
                  </a:lnTo>
                  <a:lnTo>
                    <a:pt x="3331" y="838"/>
                  </a:lnTo>
                  <a:lnTo>
                    <a:pt x="3315" y="781"/>
                  </a:lnTo>
                  <a:lnTo>
                    <a:pt x="3297" y="725"/>
                  </a:lnTo>
                  <a:lnTo>
                    <a:pt x="3276" y="670"/>
                  </a:lnTo>
                  <a:lnTo>
                    <a:pt x="3253" y="618"/>
                  </a:lnTo>
                  <a:lnTo>
                    <a:pt x="3229" y="566"/>
                  </a:lnTo>
                  <a:lnTo>
                    <a:pt x="3201" y="518"/>
                  </a:lnTo>
                  <a:lnTo>
                    <a:pt x="3174" y="471"/>
                  </a:lnTo>
                  <a:lnTo>
                    <a:pt x="3143" y="426"/>
                  </a:lnTo>
                  <a:lnTo>
                    <a:pt x="3111" y="382"/>
                  </a:lnTo>
                  <a:lnTo>
                    <a:pt x="3077" y="340"/>
                  </a:lnTo>
                  <a:lnTo>
                    <a:pt x="3041" y="301"/>
                  </a:lnTo>
                  <a:lnTo>
                    <a:pt x="3004" y="264"/>
                  </a:lnTo>
                  <a:lnTo>
                    <a:pt x="2965" y="230"/>
                  </a:lnTo>
                  <a:lnTo>
                    <a:pt x="2925" y="196"/>
                  </a:lnTo>
                  <a:lnTo>
                    <a:pt x="2884" y="167"/>
                  </a:lnTo>
                  <a:lnTo>
                    <a:pt x="2841" y="138"/>
                  </a:lnTo>
                  <a:lnTo>
                    <a:pt x="2797" y="113"/>
                  </a:lnTo>
                  <a:lnTo>
                    <a:pt x="2752" y="89"/>
                  </a:lnTo>
                  <a:lnTo>
                    <a:pt x="2705" y="70"/>
                  </a:lnTo>
                  <a:lnTo>
                    <a:pt x="2658" y="50"/>
                  </a:lnTo>
                  <a:lnTo>
                    <a:pt x="2609" y="36"/>
                  </a:lnTo>
                  <a:lnTo>
                    <a:pt x="2559" y="23"/>
                  </a:lnTo>
                  <a:lnTo>
                    <a:pt x="2509" y="13"/>
                  </a:lnTo>
                  <a:lnTo>
                    <a:pt x="2457" y="5"/>
                  </a:lnTo>
                  <a:lnTo>
                    <a:pt x="2406" y="2"/>
                  </a:lnTo>
                  <a:lnTo>
                    <a:pt x="2354" y="0"/>
                  </a:lnTo>
                  <a:lnTo>
                    <a:pt x="2354" y="0"/>
                  </a:lnTo>
                  <a:lnTo>
                    <a:pt x="2300" y="2"/>
                  </a:lnTo>
                  <a:lnTo>
                    <a:pt x="2249" y="5"/>
                  </a:lnTo>
                  <a:lnTo>
                    <a:pt x="2197" y="13"/>
                  </a:lnTo>
                  <a:lnTo>
                    <a:pt x="2147" y="23"/>
                  </a:lnTo>
                  <a:lnTo>
                    <a:pt x="2098" y="36"/>
                  </a:lnTo>
                  <a:lnTo>
                    <a:pt x="2048" y="50"/>
                  </a:lnTo>
                  <a:lnTo>
                    <a:pt x="2001" y="70"/>
                  </a:lnTo>
                  <a:lnTo>
                    <a:pt x="1954" y="89"/>
                  </a:lnTo>
                  <a:lnTo>
                    <a:pt x="1909" y="113"/>
                  </a:lnTo>
                  <a:lnTo>
                    <a:pt x="1865" y="138"/>
                  </a:lnTo>
                  <a:lnTo>
                    <a:pt x="1823" y="167"/>
                  </a:lnTo>
                  <a:lnTo>
                    <a:pt x="1781" y="196"/>
                  </a:lnTo>
                  <a:lnTo>
                    <a:pt x="1741" y="230"/>
                  </a:lnTo>
                  <a:lnTo>
                    <a:pt x="1702" y="264"/>
                  </a:lnTo>
                  <a:lnTo>
                    <a:pt x="1665" y="301"/>
                  </a:lnTo>
                  <a:lnTo>
                    <a:pt x="1629" y="340"/>
                  </a:lnTo>
                  <a:lnTo>
                    <a:pt x="1595" y="382"/>
                  </a:lnTo>
                  <a:lnTo>
                    <a:pt x="1563" y="426"/>
                  </a:lnTo>
                  <a:lnTo>
                    <a:pt x="1534" y="471"/>
                  </a:lnTo>
                  <a:lnTo>
                    <a:pt x="1505" y="518"/>
                  </a:lnTo>
                  <a:lnTo>
                    <a:pt x="1479" y="566"/>
                  </a:lnTo>
                  <a:lnTo>
                    <a:pt x="1453" y="618"/>
                  </a:lnTo>
                  <a:lnTo>
                    <a:pt x="1430" y="670"/>
                  </a:lnTo>
                  <a:lnTo>
                    <a:pt x="1411" y="725"/>
                  </a:lnTo>
                  <a:lnTo>
                    <a:pt x="1391" y="781"/>
                  </a:lnTo>
                  <a:lnTo>
                    <a:pt x="1375" y="838"/>
                  </a:lnTo>
                  <a:lnTo>
                    <a:pt x="1362" y="898"/>
                  </a:lnTo>
                  <a:lnTo>
                    <a:pt x="1351" y="959"/>
                  </a:lnTo>
                  <a:lnTo>
                    <a:pt x="1341" y="1021"/>
                  </a:lnTo>
                  <a:lnTo>
                    <a:pt x="1335" y="1086"/>
                  </a:lnTo>
                  <a:lnTo>
                    <a:pt x="1332" y="1150"/>
                  </a:lnTo>
                  <a:lnTo>
                    <a:pt x="1330" y="1217"/>
                  </a:lnTo>
                  <a:lnTo>
                    <a:pt x="1330" y="1217"/>
                  </a:lnTo>
                  <a:lnTo>
                    <a:pt x="1332" y="1306"/>
                  </a:lnTo>
                  <a:lnTo>
                    <a:pt x="1333" y="1393"/>
                  </a:lnTo>
                  <a:lnTo>
                    <a:pt x="1340" y="1479"/>
                  </a:lnTo>
                  <a:lnTo>
                    <a:pt x="1348" y="1561"/>
                  </a:lnTo>
                  <a:lnTo>
                    <a:pt x="1357" y="1644"/>
                  </a:lnTo>
                  <a:lnTo>
                    <a:pt x="1372" y="1722"/>
                  </a:lnTo>
                  <a:lnTo>
                    <a:pt x="1388" y="1799"/>
                  </a:lnTo>
                  <a:lnTo>
                    <a:pt x="1398" y="1836"/>
                  </a:lnTo>
                  <a:lnTo>
                    <a:pt x="1409" y="1872"/>
                  </a:lnTo>
                  <a:lnTo>
                    <a:pt x="1420" y="1908"/>
                  </a:lnTo>
                  <a:lnTo>
                    <a:pt x="1433" y="1943"/>
                  </a:lnTo>
                  <a:lnTo>
                    <a:pt x="1446" y="1977"/>
                  </a:lnTo>
                  <a:lnTo>
                    <a:pt x="1461" y="2010"/>
                  </a:lnTo>
                  <a:lnTo>
                    <a:pt x="1475" y="2042"/>
                  </a:lnTo>
                  <a:lnTo>
                    <a:pt x="1492" y="2074"/>
                  </a:lnTo>
                  <a:lnTo>
                    <a:pt x="1509" y="2105"/>
                  </a:lnTo>
                  <a:lnTo>
                    <a:pt x="1529" y="2134"/>
                  </a:lnTo>
                  <a:lnTo>
                    <a:pt x="1548" y="2163"/>
                  </a:lnTo>
                  <a:lnTo>
                    <a:pt x="1569" y="2191"/>
                  </a:lnTo>
                  <a:lnTo>
                    <a:pt x="1590" y="2218"/>
                  </a:lnTo>
                  <a:lnTo>
                    <a:pt x="1615" y="2244"/>
                  </a:lnTo>
                  <a:lnTo>
                    <a:pt x="1639" y="2268"/>
                  </a:lnTo>
                  <a:lnTo>
                    <a:pt x="1663" y="2293"/>
                  </a:lnTo>
                  <a:lnTo>
                    <a:pt x="1691" y="2315"/>
                  </a:lnTo>
                  <a:lnTo>
                    <a:pt x="1720" y="2336"/>
                  </a:lnTo>
                  <a:lnTo>
                    <a:pt x="1720" y="2336"/>
                  </a:lnTo>
                  <a:lnTo>
                    <a:pt x="1731" y="2346"/>
                  </a:lnTo>
                  <a:lnTo>
                    <a:pt x="1742" y="2357"/>
                  </a:lnTo>
                  <a:lnTo>
                    <a:pt x="1752" y="2370"/>
                  </a:lnTo>
                  <a:lnTo>
                    <a:pt x="1760" y="2385"/>
                  </a:lnTo>
                  <a:lnTo>
                    <a:pt x="1765" y="2399"/>
                  </a:lnTo>
                  <a:lnTo>
                    <a:pt x="1770" y="2416"/>
                  </a:lnTo>
                  <a:lnTo>
                    <a:pt x="1773" y="2432"/>
                  </a:lnTo>
                  <a:lnTo>
                    <a:pt x="1773" y="2448"/>
                  </a:lnTo>
                  <a:lnTo>
                    <a:pt x="1773" y="2448"/>
                  </a:lnTo>
                  <a:lnTo>
                    <a:pt x="1773" y="2448"/>
                  </a:lnTo>
                  <a:lnTo>
                    <a:pt x="1773" y="2459"/>
                  </a:lnTo>
                  <a:lnTo>
                    <a:pt x="1771" y="2472"/>
                  </a:lnTo>
                  <a:lnTo>
                    <a:pt x="1768" y="2485"/>
                  </a:lnTo>
                  <a:lnTo>
                    <a:pt x="1765" y="2497"/>
                  </a:lnTo>
                  <a:lnTo>
                    <a:pt x="1760" y="2508"/>
                  </a:lnTo>
                  <a:lnTo>
                    <a:pt x="1754" y="2519"/>
                  </a:lnTo>
                  <a:lnTo>
                    <a:pt x="1747" y="2529"/>
                  </a:lnTo>
                  <a:lnTo>
                    <a:pt x="1739" y="2539"/>
                  </a:lnTo>
                  <a:lnTo>
                    <a:pt x="1731" y="2547"/>
                  </a:lnTo>
                  <a:lnTo>
                    <a:pt x="1723" y="2555"/>
                  </a:lnTo>
                  <a:lnTo>
                    <a:pt x="1713" y="2563"/>
                  </a:lnTo>
                  <a:lnTo>
                    <a:pt x="1702" y="2569"/>
                  </a:lnTo>
                  <a:lnTo>
                    <a:pt x="1691" y="2574"/>
                  </a:lnTo>
                  <a:lnTo>
                    <a:pt x="1679" y="2579"/>
                  </a:lnTo>
                  <a:lnTo>
                    <a:pt x="1668" y="2584"/>
                  </a:lnTo>
                  <a:lnTo>
                    <a:pt x="1655" y="2587"/>
                  </a:lnTo>
                  <a:lnTo>
                    <a:pt x="1655" y="2587"/>
                  </a:lnTo>
                  <a:lnTo>
                    <a:pt x="1566" y="2603"/>
                  </a:lnTo>
                  <a:lnTo>
                    <a:pt x="1479" y="2623"/>
                  </a:lnTo>
                  <a:lnTo>
                    <a:pt x="1393" y="2644"/>
                  </a:lnTo>
                  <a:lnTo>
                    <a:pt x="1309" y="2666"/>
                  </a:lnTo>
                  <a:lnTo>
                    <a:pt x="1226" y="2691"/>
                  </a:lnTo>
                  <a:lnTo>
                    <a:pt x="1147" y="2718"/>
                  </a:lnTo>
                  <a:lnTo>
                    <a:pt x="1068" y="2746"/>
                  </a:lnTo>
                  <a:lnTo>
                    <a:pt x="992" y="2776"/>
                  </a:lnTo>
                  <a:lnTo>
                    <a:pt x="919" y="2807"/>
                  </a:lnTo>
                  <a:lnTo>
                    <a:pt x="846" y="2841"/>
                  </a:lnTo>
                  <a:lnTo>
                    <a:pt x="777" y="2875"/>
                  </a:lnTo>
                  <a:lnTo>
                    <a:pt x="710" y="2912"/>
                  </a:lnTo>
                  <a:lnTo>
                    <a:pt x="646" y="2950"/>
                  </a:lnTo>
                  <a:lnTo>
                    <a:pt x="584" y="2990"/>
                  </a:lnTo>
                  <a:lnTo>
                    <a:pt x="524" y="3030"/>
                  </a:lnTo>
                  <a:lnTo>
                    <a:pt x="468" y="3073"/>
                  </a:lnTo>
                  <a:lnTo>
                    <a:pt x="414" y="3116"/>
                  </a:lnTo>
                  <a:lnTo>
                    <a:pt x="364" y="3160"/>
                  </a:lnTo>
                  <a:lnTo>
                    <a:pt x="316" y="3205"/>
                  </a:lnTo>
                  <a:lnTo>
                    <a:pt x="272" y="3254"/>
                  </a:lnTo>
                  <a:lnTo>
                    <a:pt x="230" y="3301"/>
                  </a:lnTo>
                  <a:lnTo>
                    <a:pt x="191" y="3351"/>
                  </a:lnTo>
                  <a:lnTo>
                    <a:pt x="156" y="3401"/>
                  </a:lnTo>
                  <a:lnTo>
                    <a:pt x="125" y="3451"/>
                  </a:lnTo>
                  <a:lnTo>
                    <a:pt x="96" y="3505"/>
                  </a:lnTo>
                  <a:lnTo>
                    <a:pt x="71" y="3556"/>
                  </a:lnTo>
                  <a:lnTo>
                    <a:pt x="50" y="3611"/>
                  </a:lnTo>
                  <a:lnTo>
                    <a:pt x="33" y="3666"/>
                  </a:lnTo>
                  <a:lnTo>
                    <a:pt x="18" y="3721"/>
                  </a:lnTo>
                  <a:lnTo>
                    <a:pt x="13" y="3749"/>
                  </a:lnTo>
                  <a:lnTo>
                    <a:pt x="8" y="3778"/>
                  </a:lnTo>
                  <a:lnTo>
                    <a:pt x="5" y="3805"/>
                  </a:lnTo>
                  <a:lnTo>
                    <a:pt x="2" y="3835"/>
                  </a:lnTo>
                  <a:lnTo>
                    <a:pt x="0" y="3864"/>
                  </a:lnTo>
                  <a:lnTo>
                    <a:pt x="0" y="3891"/>
                  </a:lnTo>
                  <a:lnTo>
                    <a:pt x="0" y="4179"/>
                  </a:lnTo>
                  <a:lnTo>
                    <a:pt x="0" y="4179"/>
                  </a:lnTo>
                  <a:lnTo>
                    <a:pt x="2" y="4194"/>
                  </a:lnTo>
                  <a:lnTo>
                    <a:pt x="4" y="4208"/>
                  </a:lnTo>
                  <a:lnTo>
                    <a:pt x="7" y="4221"/>
                  </a:lnTo>
                  <a:lnTo>
                    <a:pt x="12" y="4234"/>
                  </a:lnTo>
                  <a:lnTo>
                    <a:pt x="18" y="4247"/>
                  </a:lnTo>
                  <a:lnTo>
                    <a:pt x="25" y="4259"/>
                  </a:lnTo>
                  <a:lnTo>
                    <a:pt x="33" y="4270"/>
                  </a:lnTo>
                  <a:lnTo>
                    <a:pt x="42" y="4280"/>
                  </a:lnTo>
                  <a:lnTo>
                    <a:pt x="52" y="4288"/>
                  </a:lnTo>
                  <a:lnTo>
                    <a:pt x="63" y="4296"/>
                  </a:lnTo>
                  <a:lnTo>
                    <a:pt x="75" y="4304"/>
                  </a:lnTo>
                  <a:lnTo>
                    <a:pt x="86" y="4309"/>
                  </a:lnTo>
                  <a:lnTo>
                    <a:pt x="99" y="4314"/>
                  </a:lnTo>
                  <a:lnTo>
                    <a:pt x="114" y="4317"/>
                  </a:lnTo>
                  <a:lnTo>
                    <a:pt x="126" y="4320"/>
                  </a:lnTo>
                  <a:lnTo>
                    <a:pt x="141" y="4320"/>
                  </a:lnTo>
                  <a:lnTo>
                    <a:pt x="4565" y="4320"/>
                  </a:lnTo>
                  <a:lnTo>
                    <a:pt x="4565" y="4320"/>
                  </a:lnTo>
                  <a:lnTo>
                    <a:pt x="4580" y="4320"/>
                  </a:lnTo>
                  <a:lnTo>
                    <a:pt x="4594" y="4317"/>
                  </a:lnTo>
                  <a:lnTo>
                    <a:pt x="4607" y="4314"/>
                  </a:lnTo>
                  <a:lnTo>
                    <a:pt x="4620" y="4309"/>
                  </a:lnTo>
                  <a:lnTo>
                    <a:pt x="4633" y="4304"/>
                  </a:lnTo>
                  <a:lnTo>
                    <a:pt x="4644" y="4296"/>
                  </a:lnTo>
                  <a:lnTo>
                    <a:pt x="4654" y="4288"/>
                  </a:lnTo>
                  <a:lnTo>
                    <a:pt x="4665" y="4280"/>
                  </a:lnTo>
                  <a:lnTo>
                    <a:pt x="4673" y="4270"/>
                  </a:lnTo>
                  <a:lnTo>
                    <a:pt x="4681" y="4259"/>
                  </a:lnTo>
                  <a:lnTo>
                    <a:pt x="4690" y="4247"/>
                  </a:lnTo>
                  <a:lnTo>
                    <a:pt x="4694" y="4234"/>
                  </a:lnTo>
                  <a:lnTo>
                    <a:pt x="4699" y="4221"/>
                  </a:lnTo>
                  <a:lnTo>
                    <a:pt x="4702" y="4208"/>
                  </a:lnTo>
                  <a:lnTo>
                    <a:pt x="4706" y="4194"/>
                  </a:lnTo>
                  <a:lnTo>
                    <a:pt x="4706" y="4179"/>
                  </a:lnTo>
                  <a:lnTo>
                    <a:pt x="4706" y="3891"/>
                  </a:lnTo>
                  <a:lnTo>
                    <a:pt x="4706" y="3891"/>
                  </a:lnTo>
                  <a:lnTo>
                    <a:pt x="4706" y="3864"/>
                  </a:lnTo>
                  <a:lnTo>
                    <a:pt x="4704" y="3835"/>
                  </a:lnTo>
                  <a:lnTo>
                    <a:pt x="4701" y="3805"/>
                  </a:lnTo>
                  <a:lnTo>
                    <a:pt x="4698" y="3778"/>
                  </a:lnTo>
                  <a:lnTo>
                    <a:pt x="4693" y="3749"/>
                  </a:lnTo>
                  <a:lnTo>
                    <a:pt x="4688" y="3721"/>
                  </a:lnTo>
                  <a:lnTo>
                    <a:pt x="4675" y="3666"/>
                  </a:lnTo>
                  <a:lnTo>
                    <a:pt x="4657" y="3611"/>
                  </a:lnTo>
                  <a:lnTo>
                    <a:pt x="4636" y="3556"/>
                  </a:lnTo>
                  <a:lnTo>
                    <a:pt x="4610" y="3505"/>
                  </a:lnTo>
                  <a:lnTo>
                    <a:pt x="4583" y="3451"/>
                  </a:lnTo>
                  <a:lnTo>
                    <a:pt x="4550" y="3401"/>
                  </a:lnTo>
                  <a:lnTo>
                    <a:pt x="4515" y="3351"/>
                  </a:lnTo>
                  <a:lnTo>
                    <a:pt x="4478" y="3301"/>
                  </a:lnTo>
                  <a:lnTo>
                    <a:pt x="4436" y="3254"/>
                  </a:lnTo>
                  <a:lnTo>
                    <a:pt x="4390" y="3205"/>
                  </a:lnTo>
                  <a:lnTo>
                    <a:pt x="4343" y="3160"/>
                  </a:lnTo>
                  <a:lnTo>
                    <a:pt x="4292" y="3116"/>
                  </a:lnTo>
                  <a:lnTo>
                    <a:pt x="4238" y="3073"/>
                  </a:lnTo>
                  <a:lnTo>
                    <a:pt x="4182" y="3030"/>
                  </a:lnTo>
                  <a:lnTo>
                    <a:pt x="4122" y="2990"/>
                  </a:lnTo>
                  <a:lnTo>
                    <a:pt x="4060" y="2950"/>
                  </a:lnTo>
                  <a:lnTo>
                    <a:pt x="3996" y="2912"/>
                  </a:lnTo>
                  <a:lnTo>
                    <a:pt x="3929" y="2875"/>
                  </a:lnTo>
                  <a:lnTo>
                    <a:pt x="3860" y="2841"/>
                  </a:lnTo>
                  <a:lnTo>
                    <a:pt x="3789" y="2807"/>
                  </a:lnTo>
                  <a:lnTo>
                    <a:pt x="3714" y="2776"/>
                  </a:lnTo>
                  <a:lnTo>
                    <a:pt x="3638" y="2746"/>
                  </a:lnTo>
                  <a:lnTo>
                    <a:pt x="3560" y="2718"/>
                  </a:lnTo>
                  <a:lnTo>
                    <a:pt x="3480" y="2691"/>
                  </a:lnTo>
                  <a:lnTo>
                    <a:pt x="3397" y="2666"/>
                  </a:lnTo>
                  <a:lnTo>
                    <a:pt x="3313" y="2644"/>
                  </a:lnTo>
                  <a:lnTo>
                    <a:pt x="3227" y="2623"/>
                  </a:lnTo>
                  <a:lnTo>
                    <a:pt x="3140" y="2603"/>
                  </a:lnTo>
                  <a:lnTo>
                    <a:pt x="3051" y="2587"/>
                  </a:lnTo>
                  <a:lnTo>
                    <a:pt x="3051" y="2587"/>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1" name="Google Shape;1411;p182"/>
            <p:cNvSpPr/>
            <p:nvPr/>
          </p:nvSpPr>
          <p:spPr>
            <a:xfrm>
              <a:off x="9873178" y="3173762"/>
              <a:ext cx="498805" cy="638178"/>
            </a:xfrm>
            <a:custGeom>
              <a:rect b="b" l="l" r="r" t="t"/>
              <a:pathLst>
                <a:path extrusionOk="0" h="3164" w="2473">
                  <a:moveTo>
                    <a:pt x="2256" y="2050"/>
                  </a:moveTo>
                  <a:lnTo>
                    <a:pt x="2256" y="2050"/>
                  </a:lnTo>
                  <a:lnTo>
                    <a:pt x="2269" y="2043"/>
                  </a:lnTo>
                  <a:lnTo>
                    <a:pt x="2279" y="2033"/>
                  </a:lnTo>
                  <a:lnTo>
                    <a:pt x="2287" y="2024"/>
                  </a:lnTo>
                  <a:lnTo>
                    <a:pt x="2295" y="2014"/>
                  </a:lnTo>
                  <a:lnTo>
                    <a:pt x="2300" y="2001"/>
                  </a:lnTo>
                  <a:lnTo>
                    <a:pt x="2303" y="1990"/>
                  </a:lnTo>
                  <a:lnTo>
                    <a:pt x="2303" y="1977"/>
                  </a:lnTo>
                  <a:lnTo>
                    <a:pt x="2303" y="1965"/>
                  </a:lnTo>
                  <a:lnTo>
                    <a:pt x="2302" y="1953"/>
                  </a:lnTo>
                  <a:lnTo>
                    <a:pt x="2297" y="1941"/>
                  </a:lnTo>
                  <a:lnTo>
                    <a:pt x="2292" y="1930"/>
                  </a:lnTo>
                  <a:lnTo>
                    <a:pt x="2284" y="1920"/>
                  </a:lnTo>
                  <a:lnTo>
                    <a:pt x="2276" y="1912"/>
                  </a:lnTo>
                  <a:lnTo>
                    <a:pt x="2265" y="1904"/>
                  </a:lnTo>
                  <a:lnTo>
                    <a:pt x="2252" y="1899"/>
                  </a:lnTo>
                  <a:lnTo>
                    <a:pt x="2239" y="1894"/>
                  </a:lnTo>
                  <a:lnTo>
                    <a:pt x="2239" y="1894"/>
                  </a:lnTo>
                  <a:lnTo>
                    <a:pt x="2235" y="1894"/>
                  </a:lnTo>
                  <a:lnTo>
                    <a:pt x="2235" y="1894"/>
                  </a:lnTo>
                  <a:lnTo>
                    <a:pt x="2218" y="1889"/>
                  </a:lnTo>
                  <a:lnTo>
                    <a:pt x="2201" y="1881"/>
                  </a:lnTo>
                  <a:lnTo>
                    <a:pt x="2187" y="1872"/>
                  </a:lnTo>
                  <a:lnTo>
                    <a:pt x="2174" y="1859"/>
                  </a:lnTo>
                  <a:lnTo>
                    <a:pt x="2163" y="1844"/>
                  </a:lnTo>
                  <a:lnTo>
                    <a:pt x="2155" y="1828"/>
                  </a:lnTo>
                  <a:lnTo>
                    <a:pt x="2150" y="1812"/>
                  </a:lnTo>
                  <a:lnTo>
                    <a:pt x="2148" y="1792"/>
                  </a:lnTo>
                  <a:lnTo>
                    <a:pt x="2148" y="1792"/>
                  </a:lnTo>
                  <a:lnTo>
                    <a:pt x="2150" y="1781"/>
                  </a:lnTo>
                  <a:lnTo>
                    <a:pt x="2151" y="1770"/>
                  </a:lnTo>
                  <a:lnTo>
                    <a:pt x="2155" y="1758"/>
                  </a:lnTo>
                  <a:lnTo>
                    <a:pt x="2159" y="1747"/>
                  </a:lnTo>
                  <a:lnTo>
                    <a:pt x="2164" y="1737"/>
                  </a:lnTo>
                  <a:lnTo>
                    <a:pt x="2172" y="1728"/>
                  </a:lnTo>
                  <a:lnTo>
                    <a:pt x="2179" y="1718"/>
                  </a:lnTo>
                  <a:lnTo>
                    <a:pt x="2189" y="1711"/>
                  </a:lnTo>
                  <a:lnTo>
                    <a:pt x="2189" y="1711"/>
                  </a:lnTo>
                  <a:lnTo>
                    <a:pt x="2210" y="1695"/>
                  </a:lnTo>
                  <a:lnTo>
                    <a:pt x="2229" y="1679"/>
                  </a:lnTo>
                  <a:lnTo>
                    <a:pt x="2248" y="1661"/>
                  </a:lnTo>
                  <a:lnTo>
                    <a:pt x="2266" y="1643"/>
                  </a:lnTo>
                  <a:lnTo>
                    <a:pt x="2282" y="1624"/>
                  </a:lnTo>
                  <a:lnTo>
                    <a:pt x="2299" y="1605"/>
                  </a:lnTo>
                  <a:lnTo>
                    <a:pt x="2315" y="1584"/>
                  </a:lnTo>
                  <a:lnTo>
                    <a:pt x="2328" y="1563"/>
                  </a:lnTo>
                  <a:lnTo>
                    <a:pt x="2342" y="1542"/>
                  </a:lnTo>
                  <a:lnTo>
                    <a:pt x="2355" y="1519"/>
                  </a:lnTo>
                  <a:lnTo>
                    <a:pt x="2378" y="1472"/>
                  </a:lnTo>
                  <a:lnTo>
                    <a:pt x="2399" y="1423"/>
                  </a:lnTo>
                  <a:lnTo>
                    <a:pt x="2417" y="1372"/>
                  </a:lnTo>
                  <a:lnTo>
                    <a:pt x="2431" y="1317"/>
                  </a:lnTo>
                  <a:lnTo>
                    <a:pt x="2442" y="1262"/>
                  </a:lnTo>
                  <a:lnTo>
                    <a:pt x="2454" y="1203"/>
                  </a:lnTo>
                  <a:lnTo>
                    <a:pt x="2460" y="1144"/>
                  </a:lnTo>
                  <a:lnTo>
                    <a:pt x="2467" y="1082"/>
                  </a:lnTo>
                  <a:lnTo>
                    <a:pt x="2472" y="1021"/>
                  </a:lnTo>
                  <a:lnTo>
                    <a:pt x="2473" y="956"/>
                  </a:lnTo>
                  <a:lnTo>
                    <a:pt x="2473" y="891"/>
                  </a:lnTo>
                  <a:lnTo>
                    <a:pt x="2473" y="891"/>
                  </a:lnTo>
                  <a:lnTo>
                    <a:pt x="2473" y="843"/>
                  </a:lnTo>
                  <a:lnTo>
                    <a:pt x="2470" y="794"/>
                  </a:lnTo>
                  <a:lnTo>
                    <a:pt x="2465" y="749"/>
                  </a:lnTo>
                  <a:lnTo>
                    <a:pt x="2459" y="702"/>
                  </a:lnTo>
                  <a:lnTo>
                    <a:pt x="2451" y="658"/>
                  </a:lnTo>
                  <a:lnTo>
                    <a:pt x="2441" y="614"/>
                  </a:lnTo>
                  <a:lnTo>
                    <a:pt x="2428" y="572"/>
                  </a:lnTo>
                  <a:lnTo>
                    <a:pt x="2415" y="530"/>
                  </a:lnTo>
                  <a:lnTo>
                    <a:pt x="2400" y="491"/>
                  </a:lnTo>
                  <a:lnTo>
                    <a:pt x="2383" y="453"/>
                  </a:lnTo>
                  <a:lnTo>
                    <a:pt x="2365" y="415"/>
                  </a:lnTo>
                  <a:lnTo>
                    <a:pt x="2345" y="378"/>
                  </a:lnTo>
                  <a:lnTo>
                    <a:pt x="2324" y="344"/>
                  </a:lnTo>
                  <a:lnTo>
                    <a:pt x="2303" y="310"/>
                  </a:lnTo>
                  <a:lnTo>
                    <a:pt x="2279" y="280"/>
                  </a:lnTo>
                  <a:lnTo>
                    <a:pt x="2255" y="249"/>
                  </a:lnTo>
                  <a:lnTo>
                    <a:pt x="2229" y="220"/>
                  </a:lnTo>
                  <a:lnTo>
                    <a:pt x="2201" y="194"/>
                  </a:lnTo>
                  <a:lnTo>
                    <a:pt x="2172" y="168"/>
                  </a:lnTo>
                  <a:lnTo>
                    <a:pt x="2143" y="144"/>
                  </a:lnTo>
                  <a:lnTo>
                    <a:pt x="2113" y="121"/>
                  </a:lnTo>
                  <a:lnTo>
                    <a:pt x="2082" y="102"/>
                  </a:lnTo>
                  <a:lnTo>
                    <a:pt x="2049" y="82"/>
                  </a:lnTo>
                  <a:lnTo>
                    <a:pt x="2015" y="66"/>
                  </a:lnTo>
                  <a:lnTo>
                    <a:pt x="1981" y="50"/>
                  </a:lnTo>
                  <a:lnTo>
                    <a:pt x="1948" y="37"/>
                  </a:lnTo>
                  <a:lnTo>
                    <a:pt x="1912" y="26"/>
                  </a:lnTo>
                  <a:lnTo>
                    <a:pt x="1875" y="16"/>
                  </a:lnTo>
                  <a:lnTo>
                    <a:pt x="1838" y="9"/>
                  </a:lnTo>
                  <a:lnTo>
                    <a:pt x="1800" y="4"/>
                  </a:lnTo>
                  <a:lnTo>
                    <a:pt x="1763" y="1"/>
                  </a:lnTo>
                  <a:lnTo>
                    <a:pt x="1724" y="0"/>
                  </a:lnTo>
                  <a:lnTo>
                    <a:pt x="1724" y="0"/>
                  </a:lnTo>
                  <a:lnTo>
                    <a:pt x="1685" y="1"/>
                  </a:lnTo>
                  <a:lnTo>
                    <a:pt x="1647" y="4"/>
                  </a:lnTo>
                  <a:lnTo>
                    <a:pt x="1609" y="9"/>
                  </a:lnTo>
                  <a:lnTo>
                    <a:pt x="1572" y="16"/>
                  </a:lnTo>
                  <a:lnTo>
                    <a:pt x="1537" y="26"/>
                  </a:lnTo>
                  <a:lnTo>
                    <a:pt x="1501" y="37"/>
                  </a:lnTo>
                  <a:lnTo>
                    <a:pt x="1465" y="50"/>
                  </a:lnTo>
                  <a:lnTo>
                    <a:pt x="1432" y="66"/>
                  </a:lnTo>
                  <a:lnTo>
                    <a:pt x="1399" y="82"/>
                  </a:lnTo>
                  <a:lnTo>
                    <a:pt x="1367" y="102"/>
                  </a:lnTo>
                  <a:lnTo>
                    <a:pt x="1336" y="121"/>
                  </a:lnTo>
                  <a:lnTo>
                    <a:pt x="1305" y="144"/>
                  </a:lnTo>
                  <a:lnTo>
                    <a:pt x="1276" y="168"/>
                  </a:lnTo>
                  <a:lnTo>
                    <a:pt x="1247" y="194"/>
                  </a:lnTo>
                  <a:lnTo>
                    <a:pt x="1220" y="220"/>
                  </a:lnTo>
                  <a:lnTo>
                    <a:pt x="1194" y="249"/>
                  </a:lnTo>
                  <a:lnTo>
                    <a:pt x="1169" y="280"/>
                  </a:lnTo>
                  <a:lnTo>
                    <a:pt x="1145" y="310"/>
                  </a:lnTo>
                  <a:lnTo>
                    <a:pt x="1123" y="344"/>
                  </a:lnTo>
                  <a:lnTo>
                    <a:pt x="1102" y="378"/>
                  </a:lnTo>
                  <a:lnTo>
                    <a:pt x="1082" y="415"/>
                  </a:lnTo>
                  <a:lnTo>
                    <a:pt x="1064" y="453"/>
                  </a:lnTo>
                  <a:lnTo>
                    <a:pt x="1048" y="491"/>
                  </a:lnTo>
                  <a:lnTo>
                    <a:pt x="1034" y="530"/>
                  </a:lnTo>
                  <a:lnTo>
                    <a:pt x="1019" y="572"/>
                  </a:lnTo>
                  <a:lnTo>
                    <a:pt x="1008" y="614"/>
                  </a:lnTo>
                  <a:lnTo>
                    <a:pt x="998" y="658"/>
                  </a:lnTo>
                  <a:lnTo>
                    <a:pt x="990" y="702"/>
                  </a:lnTo>
                  <a:lnTo>
                    <a:pt x="983" y="749"/>
                  </a:lnTo>
                  <a:lnTo>
                    <a:pt x="979" y="794"/>
                  </a:lnTo>
                  <a:lnTo>
                    <a:pt x="975" y="843"/>
                  </a:lnTo>
                  <a:lnTo>
                    <a:pt x="974" y="891"/>
                  </a:lnTo>
                  <a:lnTo>
                    <a:pt x="974" y="891"/>
                  </a:lnTo>
                  <a:lnTo>
                    <a:pt x="975" y="956"/>
                  </a:lnTo>
                  <a:lnTo>
                    <a:pt x="977" y="1021"/>
                  </a:lnTo>
                  <a:lnTo>
                    <a:pt x="982" y="1082"/>
                  </a:lnTo>
                  <a:lnTo>
                    <a:pt x="987" y="1144"/>
                  </a:lnTo>
                  <a:lnTo>
                    <a:pt x="995" y="1203"/>
                  </a:lnTo>
                  <a:lnTo>
                    <a:pt x="1004" y="1262"/>
                  </a:lnTo>
                  <a:lnTo>
                    <a:pt x="1017" y="1317"/>
                  </a:lnTo>
                  <a:lnTo>
                    <a:pt x="1032" y="1372"/>
                  </a:lnTo>
                  <a:lnTo>
                    <a:pt x="1050" y="1423"/>
                  </a:lnTo>
                  <a:lnTo>
                    <a:pt x="1071" y="1472"/>
                  </a:lnTo>
                  <a:lnTo>
                    <a:pt x="1093" y="1519"/>
                  </a:lnTo>
                  <a:lnTo>
                    <a:pt x="1106" y="1542"/>
                  </a:lnTo>
                  <a:lnTo>
                    <a:pt x="1119" y="1563"/>
                  </a:lnTo>
                  <a:lnTo>
                    <a:pt x="1134" y="1584"/>
                  </a:lnTo>
                  <a:lnTo>
                    <a:pt x="1150" y="1605"/>
                  </a:lnTo>
                  <a:lnTo>
                    <a:pt x="1166" y="1624"/>
                  </a:lnTo>
                  <a:lnTo>
                    <a:pt x="1182" y="1643"/>
                  </a:lnTo>
                  <a:lnTo>
                    <a:pt x="1200" y="1661"/>
                  </a:lnTo>
                  <a:lnTo>
                    <a:pt x="1220" y="1679"/>
                  </a:lnTo>
                  <a:lnTo>
                    <a:pt x="1239" y="1695"/>
                  </a:lnTo>
                  <a:lnTo>
                    <a:pt x="1260" y="1711"/>
                  </a:lnTo>
                  <a:lnTo>
                    <a:pt x="1260" y="1711"/>
                  </a:lnTo>
                  <a:lnTo>
                    <a:pt x="1268" y="1718"/>
                  </a:lnTo>
                  <a:lnTo>
                    <a:pt x="1276" y="1728"/>
                  </a:lnTo>
                  <a:lnTo>
                    <a:pt x="1283" y="1737"/>
                  </a:lnTo>
                  <a:lnTo>
                    <a:pt x="1289" y="1747"/>
                  </a:lnTo>
                  <a:lnTo>
                    <a:pt x="1294" y="1758"/>
                  </a:lnTo>
                  <a:lnTo>
                    <a:pt x="1297" y="1770"/>
                  </a:lnTo>
                  <a:lnTo>
                    <a:pt x="1299" y="1781"/>
                  </a:lnTo>
                  <a:lnTo>
                    <a:pt x="1299" y="1792"/>
                  </a:lnTo>
                  <a:lnTo>
                    <a:pt x="1299" y="1792"/>
                  </a:lnTo>
                  <a:lnTo>
                    <a:pt x="1299" y="1792"/>
                  </a:lnTo>
                  <a:lnTo>
                    <a:pt x="1297" y="1812"/>
                  </a:lnTo>
                  <a:lnTo>
                    <a:pt x="1292" y="1828"/>
                  </a:lnTo>
                  <a:lnTo>
                    <a:pt x="1284" y="1844"/>
                  </a:lnTo>
                  <a:lnTo>
                    <a:pt x="1275" y="1859"/>
                  </a:lnTo>
                  <a:lnTo>
                    <a:pt x="1262" y="1872"/>
                  </a:lnTo>
                  <a:lnTo>
                    <a:pt x="1247" y="1881"/>
                  </a:lnTo>
                  <a:lnTo>
                    <a:pt x="1231" y="1889"/>
                  </a:lnTo>
                  <a:lnTo>
                    <a:pt x="1213" y="1894"/>
                  </a:lnTo>
                  <a:lnTo>
                    <a:pt x="1213" y="1894"/>
                  </a:lnTo>
                  <a:lnTo>
                    <a:pt x="1147" y="1907"/>
                  </a:lnTo>
                  <a:lnTo>
                    <a:pt x="1084" y="1920"/>
                  </a:lnTo>
                  <a:lnTo>
                    <a:pt x="1021" y="1936"/>
                  </a:lnTo>
                  <a:lnTo>
                    <a:pt x="959" y="1953"/>
                  </a:lnTo>
                  <a:lnTo>
                    <a:pt x="899" y="1972"/>
                  </a:lnTo>
                  <a:lnTo>
                    <a:pt x="840" y="1991"/>
                  </a:lnTo>
                  <a:lnTo>
                    <a:pt x="783" y="2011"/>
                  </a:lnTo>
                  <a:lnTo>
                    <a:pt x="726" y="2033"/>
                  </a:lnTo>
                  <a:lnTo>
                    <a:pt x="673" y="2056"/>
                  </a:lnTo>
                  <a:lnTo>
                    <a:pt x="621" y="2080"/>
                  </a:lnTo>
                  <a:lnTo>
                    <a:pt x="569" y="2106"/>
                  </a:lnTo>
                  <a:lnTo>
                    <a:pt x="521" y="2134"/>
                  </a:lnTo>
                  <a:lnTo>
                    <a:pt x="474" y="2161"/>
                  </a:lnTo>
                  <a:lnTo>
                    <a:pt x="429" y="2190"/>
                  </a:lnTo>
                  <a:lnTo>
                    <a:pt x="385" y="2219"/>
                  </a:lnTo>
                  <a:lnTo>
                    <a:pt x="343" y="2250"/>
                  </a:lnTo>
                  <a:lnTo>
                    <a:pt x="304" y="2283"/>
                  </a:lnTo>
                  <a:lnTo>
                    <a:pt x="267" y="2315"/>
                  </a:lnTo>
                  <a:lnTo>
                    <a:pt x="231" y="2349"/>
                  </a:lnTo>
                  <a:lnTo>
                    <a:pt x="199" y="2383"/>
                  </a:lnTo>
                  <a:lnTo>
                    <a:pt x="168" y="2418"/>
                  </a:lnTo>
                  <a:lnTo>
                    <a:pt x="141" y="2454"/>
                  </a:lnTo>
                  <a:lnTo>
                    <a:pt x="115" y="2491"/>
                  </a:lnTo>
                  <a:lnTo>
                    <a:pt x="91" y="2529"/>
                  </a:lnTo>
                  <a:lnTo>
                    <a:pt x="71" y="2566"/>
                  </a:lnTo>
                  <a:lnTo>
                    <a:pt x="52" y="2606"/>
                  </a:lnTo>
                  <a:lnTo>
                    <a:pt x="37" y="2645"/>
                  </a:lnTo>
                  <a:lnTo>
                    <a:pt x="24" y="2685"/>
                  </a:lnTo>
                  <a:lnTo>
                    <a:pt x="15" y="2726"/>
                  </a:lnTo>
                  <a:lnTo>
                    <a:pt x="6" y="2766"/>
                  </a:lnTo>
                  <a:lnTo>
                    <a:pt x="2" y="2808"/>
                  </a:lnTo>
                  <a:lnTo>
                    <a:pt x="0" y="2850"/>
                  </a:lnTo>
                  <a:lnTo>
                    <a:pt x="0" y="3083"/>
                  </a:lnTo>
                  <a:lnTo>
                    <a:pt x="0" y="3083"/>
                  </a:lnTo>
                  <a:lnTo>
                    <a:pt x="2" y="3100"/>
                  </a:lnTo>
                  <a:lnTo>
                    <a:pt x="6" y="3114"/>
                  </a:lnTo>
                  <a:lnTo>
                    <a:pt x="15" y="3129"/>
                  </a:lnTo>
                  <a:lnTo>
                    <a:pt x="24" y="3140"/>
                  </a:lnTo>
                  <a:lnTo>
                    <a:pt x="37" y="3151"/>
                  </a:lnTo>
                  <a:lnTo>
                    <a:pt x="50" y="3158"/>
                  </a:lnTo>
                  <a:lnTo>
                    <a:pt x="66" y="3163"/>
                  </a:lnTo>
                  <a:lnTo>
                    <a:pt x="82" y="3164"/>
                  </a:lnTo>
                  <a:lnTo>
                    <a:pt x="1168" y="3164"/>
                  </a:lnTo>
                  <a:lnTo>
                    <a:pt x="1168" y="3164"/>
                  </a:lnTo>
                  <a:lnTo>
                    <a:pt x="1182" y="3163"/>
                  </a:lnTo>
                  <a:lnTo>
                    <a:pt x="1197" y="3160"/>
                  </a:lnTo>
                  <a:lnTo>
                    <a:pt x="1208" y="3155"/>
                  </a:lnTo>
                  <a:lnTo>
                    <a:pt x="1221" y="3147"/>
                  </a:lnTo>
                  <a:lnTo>
                    <a:pt x="1231" y="3137"/>
                  </a:lnTo>
                  <a:lnTo>
                    <a:pt x="1239" y="3127"/>
                  </a:lnTo>
                  <a:lnTo>
                    <a:pt x="1246" y="3114"/>
                  </a:lnTo>
                  <a:lnTo>
                    <a:pt x="1250" y="3101"/>
                  </a:lnTo>
                  <a:lnTo>
                    <a:pt x="1250" y="3101"/>
                  </a:lnTo>
                  <a:lnTo>
                    <a:pt x="1260" y="3061"/>
                  </a:lnTo>
                  <a:lnTo>
                    <a:pt x="1270" y="3020"/>
                  </a:lnTo>
                  <a:lnTo>
                    <a:pt x="1283" y="2982"/>
                  </a:lnTo>
                  <a:lnTo>
                    <a:pt x="1297" y="2943"/>
                  </a:lnTo>
                  <a:lnTo>
                    <a:pt x="1313" y="2904"/>
                  </a:lnTo>
                  <a:lnTo>
                    <a:pt x="1330" y="2865"/>
                  </a:lnTo>
                  <a:lnTo>
                    <a:pt x="1349" y="2828"/>
                  </a:lnTo>
                  <a:lnTo>
                    <a:pt x="1368" y="2791"/>
                  </a:lnTo>
                  <a:lnTo>
                    <a:pt x="1391" y="2753"/>
                  </a:lnTo>
                  <a:lnTo>
                    <a:pt x="1414" y="2716"/>
                  </a:lnTo>
                  <a:lnTo>
                    <a:pt x="1438" y="2681"/>
                  </a:lnTo>
                  <a:lnTo>
                    <a:pt x="1464" y="2645"/>
                  </a:lnTo>
                  <a:lnTo>
                    <a:pt x="1491" y="2609"/>
                  </a:lnTo>
                  <a:lnTo>
                    <a:pt x="1520" y="2575"/>
                  </a:lnTo>
                  <a:lnTo>
                    <a:pt x="1551" y="2541"/>
                  </a:lnTo>
                  <a:lnTo>
                    <a:pt x="1582" y="2507"/>
                  </a:lnTo>
                  <a:lnTo>
                    <a:pt x="1614" y="2474"/>
                  </a:lnTo>
                  <a:lnTo>
                    <a:pt x="1650" y="2441"/>
                  </a:lnTo>
                  <a:lnTo>
                    <a:pt x="1684" y="2409"/>
                  </a:lnTo>
                  <a:lnTo>
                    <a:pt x="1721" y="2378"/>
                  </a:lnTo>
                  <a:lnTo>
                    <a:pt x="1760" y="2347"/>
                  </a:lnTo>
                  <a:lnTo>
                    <a:pt x="1799" y="2317"/>
                  </a:lnTo>
                  <a:lnTo>
                    <a:pt x="1839" y="2286"/>
                  </a:lnTo>
                  <a:lnTo>
                    <a:pt x="1881" y="2258"/>
                  </a:lnTo>
                  <a:lnTo>
                    <a:pt x="1923" y="2229"/>
                  </a:lnTo>
                  <a:lnTo>
                    <a:pt x="1967" y="2202"/>
                  </a:lnTo>
                  <a:lnTo>
                    <a:pt x="2012" y="2174"/>
                  </a:lnTo>
                  <a:lnTo>
                    <a:pt x="2059" y="2148"/>
                  </a:lnTo>
                  <a:lnTo>
                    <a:pt x="2108" y="2122"/>
                  </a:lnTo>
                  <a:lnTo>
                    <a:pt x="2156" y="2097"/>
                  </a:lnTo>
                  <a:lnTo>
                    <a:pt x="2205" y="2072"/>
                  </a:lnTo>
                  <a:lnTo>
                    <a:pt x="2256" y="2050"/>
                  </a:lnTo>
                  <a:lnTo>
                    <a:pt x="2256" y="2050"/>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80000"/>
                </a:lnSpc>
                <a:spcBef>
                  <a:spcPts val="0"/>
                </a:spcBef>
                <a:spcAft>
                  <a:spcPts val="0"/>
                </a:spcAft>
                <a:buNone/>
              </a:pPr>
              <a:r>
                <a:t/>
              </a:r>
              <a:endParaRPr sz="1000">
                <a:solidFill>
                  <a:schemeClr val="lt1"/>
                </a:solidFill>
                <a:latin typeface="Corbel"/>
                <a:ea typeface="Corbel"/>
                <a:cs typeface="Corbel"/>
                <a:sym typeface="Corbel"/>
              </a:endParaRPr>
            </a:p>
          </p:txBody>
        </p:sp>
        <p:sp>
          <p:nvSpPr>
            <p:cNvPr id="1412" name="Google Shape;1412;p182"/>
            <p:cNvSpPr/>
            <p:nvPr/>
          </p:nvSpPr>
          <p:spPr>
            <a:xfrm>
              <a:off x="10899631" y="3173762"/>
              <a:ext cx="498805" cy="638178"/>
            </a:xfrm>
            <a:custGeom>
              <a:rect b="b" l="l" r="r" t="t"/>
              <a:pathLst>
                <a:path extrusionOk="0" h="3164" w="2473">
                  <a:moveTo>
                    <a:pt x="1261" y="1894"/>
                  </a:moveTo>
                  <a:lnTo>
                    <a:pt x="1261" y="1894"/>
                  </a:lnTo>
                  <a:lnTo>
                    <a:pt x="1242" y="1889"/>
                  </a:lnTo>
                  <a:lnTo>
                    <a:pt x="1226" y="1881"/>
                  </a:lnTo>
                  <a:lnTo>
                    <a:pt x="1211" y="1872"/>
                  </a:lnTo>
                  <a:lnTo>
                    <a:pt x="1198" y="1859"/>
                  </a:lnTo>
                  <a:lnTo>
                    <a:pt x="1189" y="1844"/>
                  </a:lnTo>
                  <a:lnTo>
                    <a:pt x="1181" y="1828"/>
                  </a:lnTo>
                  <a:lnTo>
                    <a:pt x="1176" y="1812"/>
                  </a:lnTo>
                  <a:lnTo>
                    <a:pt x="1174" y="1792"/>
                  </a:lnTo>
                  <a:lnTo>
                    <a:pt x="1174" y="1792"/>
                  </a:lnTo>
                  <a:lnTo>
                    <a:pt x="1174" y="1781"/>
                  </a:lnTo>
                  <a:lnTo>
                    <a:pt x="1177" y="1770"/>
                  </a:lnTo>
                  <a:lnTo>
                    <a:pt x="1181" y="1758"/>
                  </a:lnTo>
                  <a:lnTo>
                    <a:pt x="1184" y="1747"/>
                  </a:lnTo>
                  <a:lnTo>
                    <a:pt x="1190" y="1737"/>
                  </a:lnTo>
                  <a:lnTo>
                    <a:pt x="1197" y="1728"/>
                  </a:lnTo>
                  <a:lnTo>
                    <a:pt x="1205" y="1718"/>
                  </a:lnTo>
                  <a:lnTo>
                    <a:pt x="1215" y="1711"/>
                  </a:lnTo>
                  <a:lnTo>
                    <a:pt x="1215" y="1711"/>
                  </a:lnTo>
                  <a:lnTo>
                    <a:pt x="1234" y="1695"/>
                  </a:lnTo>
                  <a:lnTo>
                    <a:pt x="1255" y="1679"/>
                  </a:lnTo>
                  <a:lnTo>
                    <a:pt x="1273" y="1661"/>
                  </a:lnTo>
                  <a:lnTo>
                    <a:pt x="1291" y="1643"/>
                  </a:lnTo>
                  <a:lnTo>
                    <a:pt x="1308" y="1624"/>
                  </a:lnTo>
                  <a:lnTo>
                    <a:pt x="1325" y="1605"/>
                  </a:lnTo>
                  <a:lnTo>
                    <a:pt x="1339" y="1584"/>
                  </a:lnTo>
                  <a:lnTo>
                    <a:pt x="1354" y="1563"/>
                  </a:lnTo>
                  <a:lnTo>
                    <a:pt x="1367" y="1542"/>
                  </a:lnTo>
                  <a:lnTo>
                    <a:pt x="1380" y="1519"/>
                  </a:lnTo>
                  <a:lnTo>
                    <a:pt x="1404" y="1472"/>
                  </a:lnTo>
                  <a:lnTo>
                    <a:pt x="1423" y="1423"/>
                  </a:lnTo>
                  <a:lnTo>
                    <a:pt x="1441" y="1372"/>
                  </a:lnTo>
                  <a:lnTo>
                    <a:pt x="1456" y="1317"/>
                  </a:lnTo>
                  <a:lnTo>
                    <a:pt x="1469" y="1262"/>
                  </a:lnTo>
                  <a:lnTo>
                    <a:pt x="1478" y="1203"/>
                  </a:lnTo>
                  <a:lnTo>
                    <a:pt x="1486" y="1144"/>
                  </a:lnTo>
                  <a:lnTo>
                    <a:pt x="1493" y="1082"/>
                  </a:lnTo>
                  <a:lnTo>
                    <a:pt x="1496" y="1021"/>
                  </a:lnTo>
                  <a:lnTo>
                    <a:pt x="1499" y="956"/>
                  </a:lnTo>
                  <a:lnTo>
                    <a:pt x="1499" y="891"/>
                  </a:lnTo>
                  <a:lnTo>
                    <a:pt x="1499" y="891"/>
                  </a:lnTo>
                  <a:lnTo>
                    <a:pt x="1498" y="843"/>
                  </a:lnTo>
                  <a:lnTo>
                    <a:pt x="1496" y="794"/>
                  </a:lnTo>
                  <a:lnTo>
                    <a:pt x="1491" y="749"/>
                  </a:lnTo>
                  <a:lnTo>
                    <a:pt x="1485" y="702"/>
                  </a:lnTo>
                  <a:lnTo>
                    <a:pt x="1475" y="658"/>
                  </a:lnTo>
                  <a:lnTo>
                    <a:pt x="1465" y="614"/>
                  </a:lnTo>
                  <a:lnTo>
                    <a:pt x="1454" y="572"/>
                  </a:lnTo>
                  <a:lnTo>
                    <a:pt x="1441" y="530"/>
                  </a:lnTo>
                  <a:lnTo>
                    <a:pt x="1425" y="491"/>
                  </a:lnTo>
                  <a:lnTo>
                    <a:pt x="1409" y="453"/>
                  </a:lnTo>
                  <a:lnTo>
                    <a:pt x="1391" y="415"/>
                  </a:lnTo>
                  <a:lnTo>
                    <a:pt x="1371" y="378"/>
                  </a:lnTo>
                  <a:lnTo>
                    <a:pt x="1350" y="344"/>
                  </a:lnTo>
                  <a:lnTo>
                    <a:pt x="1328" y="310"/>
                  </a:lnTo>
                  <a:lnTo>
                    <a:pt x="1305" y="280"/>
                  </a:lnTo>
                  <a:lnTo>
                    <a:pt x="1279" y="249"/>
                  </a:lnTo>
                  <a:lnTo>
                    <a:pt x="1253" y="220"/>
                  </a:lnTo>
                  <a:lnTo>
                    <a:pt x="1226" y="194"/>
                  </a:lnTo>
                  <a:lnTo>
                    <a:pt x="1198" y="168"/>
                  </a:lnTo>
                  <a:lnTo>
                    <a:pt x="1169" y="144"/>
                  </a:lnTo>
                  <a:lnTo>
                    <a:pt x="1139" y="121"/>
                  </a:lnTo>
                  <a:lnTo>
                    <a:pt x="1106" y="102"/>
                  </a:lnTo>
                  <a:lnTo>
                    <a:pt x="1074" y="82"/>
                  </a:lnTo>
                  <a:lnTo>
                    <a:pt x="1041" y="66"/>
                  </a:lnTo>
                  <a:lnTo>
                    <a:pt x="1008" y="50"/>
                  </a:lnTo>
                  <a:lnTo>
                    <a:pt x="972" y="37"/>
                  </a:lnTo>
                  <a:lnTo>
                    <a:pt x="936" y="26"/>
                  </a:lnTo>
                  <a:lnTo>
                    <a:pt x="901" y="16"/>
                  </a:lnTo>
                  <a:lnTo>
                    <a:pt x="864" y="9"/>
                  </a:lnTo>
                  <a:lnTo>
                    <a:pt x="826" y="4"/>
                  </a:lnTo>
                  <a:lnTo>
                    <a:pt x="788" y="1"/>
                  </a:lnTo>
                  <a:lnTo>
                    <a:pt x="749" y="0"/>
                  </a:lnTo>
                  <a:lnTo>
                    <a:pt x="749" y="0"/>
                  </a:lnTo>
                  <a:lnTo>
                    <a:pt x="711" y="1"/>
                  </a:lnTo>
                  <a:lnTo>
                    <a:pt x="673" y="4"/>
                  </a:lnTo>
                  <a:lnTo>
                    <a:pt x="635" y="9"/>
                  </a:lnTo>
                  <a:lnTo>
                    <a:pt x="598" y="16"/>
                  </a:lnTo>
                  <a:lnTo>
                    <a:pt x="563" y="26"/>
                  </a:lnTo>
                  <a:lnTo>
                    <a:pt x="527" y="37"/>
                  </a:lnTo>
                  <a:lnTo>
                    <a:pt x="492" y="50"/>
                  </a:lnTo>
                  <a:lnTo>
                    <a:pt x="458" y="66"/>
                  </a:lnTo>
                  <a:lnTo>
                    <a:pt x="424" y="82"/>
                  </a:lnTo>
                  <a:lnTo>
                    <a:pt x="393" y="102"/>
                  </a:lnTo>
                  <a:lnTo>
                    <a:pt x="360" y="121"/>
                  </a:lnTo>
                  <a:lnTo>
                    <a:pt x="330" y="144"/>
                  </a:lnTo>
                  <a:lnTo>
                    <a:pt x="301" y="168"/>
                  </a:lnTo>
                  <a:lnTo>
                    <a:pt x="273" y="194"/>
                  </a:lnTo>
                  <a:lnTo>
                    <a:pt x="246" y="220"/>
                  </a:lnTo>
                  <a:lnTo>
                    <a:pt x="220" y="249"/>
                  </a:lnTo>
                  <a:lnTo>
                    <a:pt x="194" y="280"/>
                  </a:lnTo>
                  <a:lnTo>
                    <a:pt x="171" y="310"/>
                  </a:lnTo>
                  <a:lnTo>
                    <a:pt x="149" y="344"/>
                  </a:lnTo>
                  <a:lnTo>
                    <a:pt x="128" y="378"/>
                  </a:lnTo>
                  <a:lnTo>
                    <a:pt x="108" y="415"/>
                  </a:lnTo>
                  <a:lnTo>
                    <a:pt x="90" y="453"/>
                  </a:lnTo>
                  <a:lnTo>
                    <a:pt x="74" y="491"/>
                  </a:lnTo>
                  <a:lnTo>
                    <a:pt x="58" y="530"/>
                  </a:lnTo>
                  <a:lnTo>
                    <a:pt x="45" y="572"/>
                  </a:lnTo>
                  <a:lnTo>
                    <a:pt x="34" y="614"/>
                  </a:lnTo>
                  <a:lnTo>
                    <a:pt x="24" y="658"/>
                  </a:lnTo>
                  <a:lnTo>
                    <a:pt x="14" y="702"/>
                  </a:lnTo>
                  <a:lnTo>
                    <a:pt x="8" y="749"/>
                  </a:lnTo>
                  <a:lnTo>
                    <a:pt x="3" y="794"/>
                  </a:lnTo>
                  <a:lnTo>
                    <a:pt x="1" y="843"/>
                  </a:lnTo>
                  <a:lnTo>
                    <a:pt x="0" y="891"/>
                  </a:lnTo>
                  <a:lnTo>
                    <a:pt x="0" y="891"/>
                  </a:lnTo>
                  <a:lnTo>
                    <a:pt x="0" y="956"/>
                  </a:lnTo>
                  <a:lnTo>
                    <a:pt x="3" y="1021"/>
                  </a:lnTo>
                  <a:lnTo>
                    <a:pt x="6" y="1082"/>
                  </a:lnTo>
                  <a:lnTo>
                    <a:pt x="13" y="1144"/>
                  </a:lnTo>
                  <a:lnTo>
                    <a:pt x="21" y="1203"/>
                  </a:lnTo>
                  <a:lnTo>
                    <a:pt x="31" y="1262"/>
                  </a:lnTo>
                  <a:lnTo>
                    <a:pt x="43" y="1317"/>
                  </a:lnTo>
                  <a:lnTo>
                    <a:pt x="58" y="1372"/>
                  </a:lnTo>
                  <a:lnTo>
                    <a:pt x="76" y="1423"/>
                  </a:lnTo>
                  <a:lnTo>
                    <a:pt x="95" y="1472"/>
                  </a:lnTo>
                  <a:lnTo>
                    <a:pt x="119" y="1519"/>
                  </a:lnTo>
                  <a:lnTo>
                    <a:pt x="131" y="1542"/>
                  </a:lnTo>
                  <a:lnTo>
                    <a:pt x="145" y="1563"/>
                  </a:lnTo>
                  <a:lnTo>
                    <a:pt x="160" y="1584"/>
                  </a:lnTo>
                  <a:lnTo>
                    <a:pt x="174" y="1605"/>
                  </a:lnTo>
                  <a:lnTo>
                    <a:pt x="191" y="1624"/>
                  </a:lnTo>
                  <a:lnTo>
                    <a:pt x="208" y="1643"/>
                  </a:lnTo>
                  <a:lnTo>
                    <a:pt x="226" y="1661"/>
                  </a:lnTo>
                  <a:lnTo>
                    <a:pt x="244" y="1679"/>
                  </a:lnTo>
                  <a:lnTo>
                    <a:pt x="263" y="1695"/>
                  </a:lnTo>
                  <a:lnTo>
                    <a:pt x="284" y="1711"/>
                  </a:lnTo>
                  <a:lnTo>
                    <a:pt x="284" y="1711"/>
                  </a:lnTo>
                  <a:lnTo>
                    <a:pt x="294" y="1718"/>
                  </a:lnTo>
                  <a:lnTo>
                    <a:pt x="302" y="1728"/>
                  </a:lnTo>
                  <a:lnTo>
                    <a:pt x="309" y="1737"/>
                  </a:lnTo>
                  <a:lnTo>
                    <a:pt x="315" y="1747"/>
                  </a:lnTo>
                  <a:lnTo>
                    <a:pt x="318" y="1758"/>
                  </a:lnTo>
                  <a:lnTo>
                    <a:pt x="322" y="1770"/>
                  </a:lnTo>
                  <a:lnTo>
                    <a:pt x="323" y="1781"/>
                  </a:lnTo>
                  <a:lnTo>
                    <a:pt x="325" y="1792"/>
                  </a:lnTo>
                  <a:lnTo>
                    <a:pt x="325" y="1792"/>
                  </a:lnTo>
                  <a:lnTo>
                    <a:pt x="325" y="1792"/>
                  </a:lnTo>
                  <a:lnTo>
                    <a:pt x="323" y="1812"/>
                  </a:lnTo>
                  <a:lnTo>
                    <a:pt x="318" y="1828"/>
                  </a:lnTo>
                  <a:lnTo>
                    <a:pt x="310" y="1844"/>
                  </a:lnTo>
                  <a:lnTo>
                    <a:pt x="301" y="1859"/>
                  </a:lnTo>
                  <a:lnTo>
                    <a:pt x="288" y="1872"/>
                  </a:lnTo>
                  <a:lnTo>
                    <a:pt x="273" y="1881"/>
                  </a:lnTo>
                  <a:lnTo>
                    <a:pt x="255" y="1889"/>
                  </a:lnTo>
                  <a:lnTo>
                    <a:pt x="238" y="1894"/>
                  </a:lnTo>
                  <a:lnTo>
                    <a:pt x="238" y="1894"/>
                  </a:lnTo>
                  <a:lnTo>
                    <a:pt x="236" y="1894"/>
                  </a:lnTo>
                  <a:lnTo>
                    <a:pt x="236" y="1894"/>
                  </a:lnTo>
                  <a:lnTo>
                    <a:pt x="221" y="1899"/>
                  </a:lnTo>
                  <a:lnTo>
                    <a:pt x="208" y="1904"/>
                  </a:lnTo>
                  <a:lnTo>
                    <a:pt x="199" y="1912"/>
                  </a:lnTo>
                  <a:lnTo>
                    <a:pt x="189" y="1920"/>
                  </a:lnTo>
                  <a:lnTo>
                    <a:pt x="183" y="1930"/>
                  </a:lnTo>
                  <a:lnTo>
                    <a:pt x="176" y="1941"/>
                  </a:lnTo>
                  <a:lnTo>
                    <a:pt x="173" y="1953"/>
                  </a:lnTo>
                  <a:lnTo>
                    <a:pt x="170" y="1965"/>
                  </a:lnTo>
                  <a:lnTo>
                    <a:pt x="170" y="1977"/>
                  </a:lnTo>
                  <a:lnTo>
                    <a:pt x="171" y="1990"/>
                  </a:lnTo>
                  <a:lnTo>
                    <a:pt x="174" y="2001"/>
                  </a:lnTo>
                  <a:lnTo>
                    <a:pt x="179" y="2014"/>
                  </a:lnTo>
                  <a:lnTo>
                    <a:pt x="186" y="2024"/>
                  </a:lnTo>
                  <a:lnTo>
                    <a:pt x="194" y="2033"/>
                  </a:lnTo>
                  <a:lnTo>
                    <a:pt x="205" y="2043"/>
                  </a:lnTo>
                  <a:lnTo>
                    <a:pt x="218" y="2050"/>
                  </a:lnTo>
                  <a:lnTo>
                    <a:pt x="218" y="2050"/>
                  </a:lnTo>
                  <a:lnTo>
                    <a:pt x="268" y="2072"/>
                  </a:lnTo>
                  <a:lnTo>
                    <a:pt x="318" y="2097"/>
                  </a:lnTo>
                  <a:lnTo>
                    <a:pt x="367" y="2122"/>
                  </a:lnTo>
                  <a:lnTo>
                    <a:pt x="414" y="2148"/>
                  </a:lnTo>
                  <a:lnTo>
                    <a:pt x="461" y="2174"/>
                  </a:lnTo>
                  <a:lnTo>
                    <a:pt x="506" y="2202"/>
                  </a:lnTo>
                  <a:lnTo>
                    <a:pt x="550" y="2229"/>
                  </a:lnTo>
                  <a:lnTo>
                    <a:pt x="593" y="2258"/>
                  </a:lnTo>
                  <a:lnTo>
                    <a:pt x="634" y="2286"/>
                  </a:lnTo>
                  <a:lnTo>
                    <a:pt x="674" y="2317"/>
                  </a:lnTo>
                  <a:lnTo>
                    <a:pt x="715" y="2347"/>
                  </a:lnTo>
                  <a:lnTo>
                    <a:pt x="752" y="2378"/>
                  </a:lnTo>
                  <a:lnTo>
                    <a:pt x="789" y="2409"/>
                  </a:lnTo>
                  <a:lnTo>
                    <a:pt x="825" y="2441"/>
                  </a:lnTo>
                  <a:lnTo>
                    <a:pt x="859" y="2474"/>
                  </a:lnTo>
                  <a:lnTo>
                    <a:pt x="891" y="2507"/>
                  </a:lnTo>
                  <a:lnTo>
                    <a:pt x="923" y="2541"/>
                  </a:lnTo>
                  <a:lnTo>
                    <a:pt x="953" y="2575"/>
                  </a:lnTo>
                  <a:lnTo>
                    <a:pt x="982" y="2609"/>
                  </a:lnTo>
                  <a:lnTo>
                    <a:pt x="1009" y="2645"/>
                  </a:lnTo>
                  <a:lnTo>
                    <a:pt x="1035" y="2681"/>
                  </a:lnTo>
                  <a:lnTo>
                    <a:pt x="1059" y="2716"/>
                  </a:lnTo>
                  <a:lnTo>
                    <a:pt x="1084" y="2753"/>
                  </a:lnTo>
                  <a:lnTo>
                    <a:pt x="1105" y="2791"/>
                  </a:lnTo>
                  <a:lnTo>
                    <a:pt x="1124" y="2828"/>
                  </a:lnTo>
                  <a:lnTo>
                    <a:pt x="1143" y="2865"/>
                  </a:lnTo>
                  <a:lnTo>
                    <a:pt x="1161" y="2904"/>
                  </a:lnTo>
                  <a:lnTo>
                    <a:pt x="1176" y="2943"/>
                  </a:lnTo>
                  <a:lnTo>
                    <a:pt x="1190" y="2982"/>
                  </a:lnTo>
                  <a:lnTo>
                    <a:pt x="1203" y="3020"/>
                  </a:lnTo>
                  <a:lnTo>
                    <a:pt x="1215" y="3061"/>
                  </a:lnTo>
                  <a:lnTo>
                    <a:pt x="1224" y="3101"/>
                  </a:lnTo>
                  <a:lnTo>
                    <a:pt x="1224" y="3101"/>
                  </a:lnTo>
                  <a:lnTo>
                    <a:pt x="1227" y="3114"/>
                  </a:lnTo>
                  <a:lnTo>
                    <a:pt x="1234" y="3127"/>
                  </a:lnTo>
                  <a:lnTo>
                    <a:pt x="1242" y="3137"/>
                  </a:lnTo>
                  <a:lnTo>
                    <a:pt x="1253" y="3147"/>
                  </a:lnTo>
                  <a:lnTo>
                    <a:pt x="1265" y="3155"/>
                  </a:lnTo>
                  <a:lnTo>
                    <a:pt x="1278" y="3160"/>
                  </a:lnTo>
                  <a:lnTo>
                    <a:pt x="1291" y="3163"/>
                  </a:lnTo>
                  <a:lnTo>
                    <a:pt x="1305" y="3164"/>
                  </a:lnTo>
                  <a:lnTo>
                    <a:pt x="2391" y="3164"/>
                  </a:lnTo>
                  <a:lnTo>
                    <a:pt x="2391" y="3164"/>
                  </a:lnTo>
                  <a:lnTo>
                    <a:pt x="2408" y="3163"/>
                  </a:lnTo>
                  <a:lnTo>
                    <a:pt x="2423" y="3158"/>
                  </a:lnTo>
                  <a:lnTo>
                    <a:pt x="2437" y="3151"/>
                  </a:lnTo>
                  <a:lnTo>
                    <a:pt x="2449" y="3140"/>
                  </a:lnTo>
                  <a:lnTo>
                    <a:pt x="2458" y="3129"/>
                  </a:lnTo>
                  <a:lnTo>
                    <a:pt x="2467" y="3114"/>
                  </a:lnTo>
                  <a:lnTo>
                    <a:pt x="2471" y="3100"/>
                  </a:lnTo>
                  <a:lnTo>
                    <a:pt x="2473" y="3083"/>
                  </a:lnTo>
                  <a:lnTo>
                    <a:pt x="2473" y="2850"/>
                  </a:lnTo>
                  <a:lnTo>
                    <a:pt x="2473" y="2850"/>
                  </a:lnTo>
                  <a:lnTo>
                    <a:pt x="2471" y="2808"/>
                  </a:lnTo>
                  <a:lnTo>
                    <a:pt x="2467" y="2766"/>
                  </a:lnTo>
                  <a:lnTo>
                    <a:pt x="2460" y="2726"/>
                  </a:lnTo>
                  <a:lnTo>
                    <a:pt x="2450" y="2685"/>
                  </a:lnTo>
                  <a:lnTo>
                    <a:pt x="2437" y="2645"/>
                  </a:lnTo>
                  <a:lnTo>
                    <a:pt x="2421" y="2606"/>
                  </a:lnTo>
                  <a:lnTo>
                    <a:pt x="2403" y="2566"/>
                  </a:lnTo>
                  <a:lnTo>
                    <a:pt x="2382" y="2529"/>
                  </a:lnTo>
                  <a:lnTo>
                    <a:pt x="2360" y="2491"/>
                  </a:lnTo>
                  <a:lnTo>
                    <a:pt x="2334" y="2454"/>
                  </a:lnTo>
                  <a:lnTo>
                    <a:pt x="2305" y="2418"/>
                  </a:lnTo>
                  <a:lnTo>
                    <a:pt x="2274" y="2383"/>
                  </a:lnTo>
                  <a:lnTo>
                    <a:pt x="2242" y="2349"/>
                  </a:lnTo>
                  <a:lnTo>
                    <a:pt x="2206" y="2315"/>
                  </a:lnTo>
                  <a:lnTo>
                    <a:pt x="2169" y="2283"/>
                  </a:lnTo>
                  <a:lnTo>
                    <a:pt x="2130" y="2250"/>
                  </a:lnTo>
                  <a:lnTo>
                    <a:pt x="2088" y="2219"/>
                  </a:lnTo>
                  <a:lnTo>
                    <a:pt x="2046" y="2190"/>
                  </a:lnTo>
                  <a:lnTo>
                    <a:pt x="2001" y="2161"/>
                  </a:lnTo>
                  <a:lnTo>
                    <a:pt x="1952" y="2134"/>
                  </a:lnTo>
                  <a:lnTo>
                    <a:pt x="1904" y="2106"/>
                  </a:lnTo>
                  <a:lnTo>
                    <a:pt x="1853" y="2080"/>
                  </a:lnTo>
                  <a:lnTo>
                    <a:pt x="1800" y="2056"/>
                  </a:lnTo>
                  <a:lnTo>
                    <a:pt x="1747" y="2033"/>
                  </a:lnTo>
                  <a:lnTo>
                    <a:pt x="1690" y="2011"/>
                  </a:lnTo>
                  <a:lnTo>
                    <a:pt x="1633" y="1991"/>
                  </a:lnTo>
                  <a:lnTo>
                    <a:pt x="1575" y="1972"/>
                  </a:lnTo>
                  <a:lnTo>
                    <a:pt x="1514" y="1953"/>
                  </a:lnTo>
                  <a:lnTo>
                    <a:pt x="1452" y="1936"/>
                  </a:lnTo>
                  <a:lnTo>
                    <a:pt x="1391" y="1920"/>
                  </a:lnTo>
                  <a:lnTo>
                    <a:pt x="1326" y="1907"/>
                  </a:lnTo>
                  <a:lnTo>
                    <a:pt x="1261" y="1894"/>
                  </a:lnTo>
                  <a:lnTo>
                    <a:pt x="1261" y="1894"/>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80000"/>
                </a:lnSpc>
                <a:spcBef>
                  <a:spcPts val="0"/>
                </a:spcBef>
                <a:spcAft>
                  <a:spcPts val="0"/>
                </a:spcAft>
                <a:buNone/>
              </a:pPr>
              <a:r>
                <a:t/>
              </a:r>
              <a:endParaRPr sz="1000">
                <a:solidFill>
                  <a:schemeClr val="lt1"/>
                </a:solidFill>
                <a:latin typeface="Corbel"/>
                <a:ea typeface="Corbel"/>
                <a:cs typeface="Corbel"/>
                <a:sym typeface="Corbel"/>
              </a:endParaRPr>
            </a:p>
          </p:txBody>
        </p:sp>
      </p:grpSp>
      <p:grpSp>
        <p:nvGrpSpPr>
          <p:cNvPr id="1413" name="Google Shape;1413;p182"/>
          <p:cNvGrpSpPr/>
          <p:nvPr/>
        </p:nvGrpSpPr>
        <p:grpSpPr>
          <a:xfrm>
            <a:off x="3615100" y="2728437"/>
            <a:ext cx="846689" cy="921544"/>
            <a:chOff x="4820133" y="3637916"/>
            <a:chExt cx="1128919" cy="1228725"/>
          </a:xfrm>
        </p:grpSpPr>
        <p:sp>
          <p:nvSpPr>
            <p:cNvPr id="1414" name="Google Shape;1414;p182"/>
            <p:cNvSpPr/>
            <p:nvPr/>
          </p:nvSpPr>
          <p:spPr>
            <a:xfrm>
              <a:off x="4956864" y="3637916"/>
              <a:ext cx="992188" cy="1228725"/>
            </a:xfrm>
            <a:custGeom>
              <a:rect b="b" l="l" r="r" t="t"/>
              <a:pathLst>
                <a:path extrusionOk="0" h="326" w="263">
                  <a:moveTo>
                    <a:pt x="71" y="326"/>
                  </a:moveTo>
                  <a:cubicBezTo>
                    <a:pt x="71" y="326"/>
                    <a:pt x="22" y="240"/>
                    <a:pt x="0" y="205"/>
                  </a:cubicBezTo>
                  <a:cubicBezTo>
                    <a:pt x="62" y="155"/>
                    <a:pt x="106" y="78"/>
                    <a:pt x="119" y="0"/>
                  </a:cubicBezTo>
                  <a:cubicBezTo>
                    <a:pt x="193" y="0"/>
                    <a:pt x="240" y="0"/>
                    <a:pt x="263" y="0"/>
                  </a:cubicBezTo>
                  <a:cubicBezTo>
                    <a:pt x="250" y="126"/>
                    <a:pt x="182" y="251"/>
                    <a:pt x="71" y="326"/>
                  </a:cubicBezTo>
                  <a:close/>
                </a:path>
              </a:pathLst>
            </a:custGeom>
            <a:gradFill>
              <a:gsLst>
                <a:gs pos="0">
                  <a:srgbClr val="88CE71"/>
                </a:gs>
                <a:gs pos="11000">
                  <a:srgbClr val="88CE71"/>
                </a:gs>
                <a:gs pos="100000">
                  <a:srgbClr val="54A838"/>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5" name="Google Shape;1415;p182"/>
            <p:cNvSpPr txBox="1"/>
            <p:nvPr/>
          </p:nvSpPr>
          <p:spPr>
            <a:xfrm>
              <a:off x="4820133" y="3983373"/>
              <a:ext cx="1101786" cy="38201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03</a:t>
              </a:r>
              <a:endParaRPr sz="1100"/>
            </a:p>
          </p:txBody>
        </p:sp>
      </p:grpSp>
      <p:sp>
        <p:nvSpPr>
          <p:cNvPr id="1416" name="Google Shape;1416;p182"/>
          <p:cNvSpPr txBox="1"/>
          <p:nvPr/>
        </p:nvSpPr>
        <p:spPr>
          <a:xfrm>
            <a:off x="2532359" y="1672575"/>
            <a:ext cx="502425" cy="531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3800">
                <a:solidFill>
                  <a:srgbClr val="22C1FF"/>
                </a:solidFill>
                <a:latin typeface="Corbel"/>
                <a:ea typeface="Corbel"/>
                <a:cs typeface="Corbel"/>
                <a:sym typeface="Corbel"/>
              </a:rPr>
              <a:t>6</a:t>
            </a:r>
            <a:endParaRPr sz="1100"/>
          </a:p>
        </p:txBody>
      </p:sp>
      <p:grpSp>
        <p:nvGrpSpPr>
          <p:cNvPr id="1417" name="Google Shape;1417;p182"/>
          <p:cNvGrpSpPr/>
          <p:nvPr/>
        </p:nvGrpSpPr>
        <p:grpSpPr>
          <a:xfrm>
            <a:off x="3624772" y="1484234"/>
            <a:ext cx="828682" cy="933450"/>
            <a:chOff x="4833029" y="1978978"/>
            <a:chExt cx="1104910" cy="1244600"/>
          </a:xfrm>
        </p:grpSpPr>
        <p:sp>
          <p:nvSpPr>
            <p:cNvPr id="1418" name="Google Shape;1418;p182"/>
            <p:cNvSpPr/>
            <p:nvPr/>
          </p:nvSpPr>
          <p:spPr>
            <a:xfrm>
              <a:off x="4964801" y="1978978"/>
              <a:ext cx="973138" cy="1244600"/>
            </a:xfrm>
            <a:custGeom>
              <a:rect b="b" l="l" r="r" t="t"/>
              <a:pathLst>
                <a:path extrusionOk="0" h="330" w="258">
                  <a:moveTo>
                    <a:pt x="258" y="329"/>
                  </a:moveTo>
                  <a:cubicBezTo>
                    <a:pt x="258" y="329"/>
                    <a:pt x="159" y="329"/>
                    <a:pt x="117" y="330"/>
                  </a:cubicBezTo>
                  <a:cubicBezTo>
                    <a:pt x="106" y="251"/>
                    <a:pt x="61" y="175"/>
                    <a:pt x="0" y="125"/>
                  </a:cubicBezTo>
                  <a:cubicBezTo>
                    <a:pt x="36" y="61"/>
                    <a:pt x="60" y="20"/>
                    <a:pt x="71" y="0"/>
                  </a:cubicBezTo>
                  <a:cubicBezTo>
                    <a:pt x="174" y="74"/>
                    <a:pt x="248" y="196"/>
                    <a:pt x="258" y="329"/>
                  </a:cubicBezTo>
                  <a:close/>
                </a:path>
              </a:pathLst>
            </a:custGeom>
            <a:gradFill>
              <a:gsLst>
                <a:gs pos="0">
                  <a:srgbClr val="7E9532"/>
                </a:gs>
                <a:gs pos="24000">
                  <a:srgbClr val="7E9532"/>
                </a:gs>
                <a:gs pos="100000">
                  <a:srgbClr val="9CB93E"/>
                </a:gs>
              </a:gsLst>
              <a:lin ang="66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9" name="Google Shape;1419;p182"/>
            <p:cNvSpPr txBox="1"/>
            <p:nvPr/>
          </p:nvSpPr>
          <p:spPr>
            <a:xfrm>
              <a:off x="4833029" y="2505093"/>
              <a:ext cx="1101786" cy="38201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02</a:t>
              </a:r>
              <a:endParaRPr sz="1100"/>
            </a:p>
          </p:txBody>
        </p:sp>
      </p:grpSp>
      <p:grpSp>
        <p:nvGrpSpPr>
          <p:cNvPr id="1420" name="Google Shape;1420;p182"/>
          <p:cNvGrpSpPr/>
          <p:nvPr/>
        </p:nvGrpSpPr>
        <p:grpSpPr>
          <a:xfrm>
            <a:off x="1973382" y="110252"/>
            <a:ext cx="2287191" cy="1345406"/>
            <a:chOff x="2631176" y="147003"/>
            <a:chExt cx="3049588" cy="1793875"/>
          </a:xfrm>
        </p:grpSpPr>
        <p:sp>
          <p:nvSpPr>
            <p:cNvPr id="1421" name="Google Shape;1421;p182"/>
            <p:cNvSpPr/>
            <p:nvPr/>
          </p:nvSpPr>
          <p:spPr>
            <a:xfrm>
              <a:off x="2631176" y="147003"/>
              <a:ext cx="3049588" cy="1793875"/>
            </a:xfrm>
            <a:custGeom>
              <a:rect b="b" l="l" r="r" t="t"/>
              <a:pathLst>
                <a:path extrusionOk="0" h="476" w="809">
                  <a:moveTo>
                    <a:pt x="0" y="141"/>
                  </a:moveTo>
                  <a:cubicBezTo>
                    <a:pt x="240" y="0"/>
                    <a:pt x="571" y="1"/>
                    <a:pt x="809" y="140"/>
                  </a:cubicBezTo>
                  <a:cubicBezTo>
                    <a:pt x="745" y="254"/>
                    <a:pt x="637" y="441"/>
                    <a:pt x="617" y="475"/>
                  </a:cubicBezTo>
                  <a:cubicBezTo>
                    <a:pt x="484" y="407"/>
                    <a:pt x="314" y="407"/>
                    <a:pt x="193" y="476"/>
                  </a:cubicBezTo>
                  <a:cubicBezTo>
                    <a:pt x="116" y="344"/>
                    <a:pt x="0" y="141"/>
                    <a:pt x="0" y="141"/>
                  </a:cubicBezTo>
                  <a:close/>
                </a:path>
              </a:pathLst>
            </a:custGeom>
            <a:gradFill>
              <a:gsLst>
                <a:gs pos="0">
                  <a:schemeClr val="accent3"/>
                </a:gs>
                <a:gs pos="100000">
                  <a:srgbClr val="089CA2"/>
                </a:gs>
              </a:gsLst>
              <a:lin ang="36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422" name="Google Shape;1422;p182"/>
            <p:cNvGrpSpPr/>
            <p:nvPr/>
          </p:nvGrpSpPr>
          <p:grpSpPr>
            <a:xfrm>
              <a:off x="2867891" y="394235"/>
              <a:ext cx="2617538" cy="1056064"/>
              <a:chOff x="4953000" y="450507"/>
              <a:chExt cx="2286000" cy="1056064"/>
            </a:xfrm>
          </p:grpSpPr>
          <p:sp>
            <p:nvSpPr>
              <p:cNvPr id="1423" name="Google Shape;1423;p182"/>
              <p:cNvSpPr txBox="1"/>
              <p:nvPr/>
            </p:nvSpPr>
            <p:spPr>
              <a:xfrm>
                <a:off x="4953000" y="450507"/>
                <a:ext cx="2286000" cy="369332"/>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Core Services</a:t>
                </a:r>
                <a:endParaRPr sz="1100"/>
              </a:p>
            </p:txBody>
          </p:sp>
          <p:sp>
            <p:nvSpPr>
              <p:cNvPr id="1424" name="Google Shape;1424;p182"/>
              <p:cNvSpPr txBox="1"/>
              <p:nvPr/>
            </p:nvSpPr>
            <p:spPr>
              <a:xfrm>
                <a:off x="5250977" y="787471"/>
                <a:ext cx="1793100" cy="719100"/>
              </a:xfrm>
              <a:prstGeom prst="rect">
                <a:avLst/>
              </a:prstGeom>
              <a:noFill/>
              <a:ln>
                <a:noFill/>
              </a:ln>
            </p:spPr>
            <p:txBody>
              <a:bodyPr anchorCtr="0" anchor="t" bIns="34275" lIns="68575" spcFirstLastPara="1" rIns="68575" wrap="square" tIns="34275">
                <a:noAutofit/>
              </a:bodyPr>
              <a:lstStyle/>
              <a:p>
                <a:pPr indent="0" lvl="0" marL="0" marR="0" rtl="0" algn="ctr">
                  <a:lnSpc>
                    <a:spcPct val="88888"/>
                  </a:lnSpc>
                  <a:spcBef>
                    <a:spcPts val="0"/>
                  </a:spcBef>
                  <a:spcAft>
                    <a:spcPts val="0"/>
                  </a:spcAft>
                  <a:buNone/>
                </a:pPr>
                <a:r>
                  <a:rPr lang="en" sz="1400">
                    <a:solidFill>
                      <a:schemeClr val="dk1"/>
                    </a:solidFill>
                    <a:latin typeface="Calibri"/>
                    <a:ea typeface="Calibri"/>
                    <a:cs typeface="Calibri"/>
                    <a:sym typeface="Calibri"/>
                  </a:rPr>
                  <a:t>Basic Skills Instruction</a:t>
                </a:r>
                <a:endParaRPr sz="1100"/>
              </a:p>
              <a:p>
                <a:pPr indent="0" lvl="0" marL="0" marR="0" rtl="0" algn="ctr">
                  <a:lnSpc>
                    <a:spcPct val="88888"/>
                  </a:lnSpc>
                  <a:spcBef>
                    <a:spcPts val="0"/>
                  </a:spcBef>
                  <a:spcAft>
                    <a:spcPts val="0"/>
                  </a:spcAft>
                  <a:buNone/>
                </a:pPr>
                <a:r>
                  <a:rPr lang="en" sz="1400">
                    <a:solidFill>
                      <a:schemeClr val="dk1"/>
                    </a:solidFill>
                    <a:latin typeface="Calibri"/>
                    <a:ea typeface="Calibri"/>
                    <a:cs typeface="Calibri"/>
                    <a:sym typeface="Calibri"/>
                  </a:rPr>
                  <a:t>Digital Literacy</a:t>
                </a:r>
                <a:endParaRPr sz="1100"/>
              </a:p>
              <a:p>
                <a:pPr indent="0" lvl="0" marL="0" marR="0" rtl="0" algn="ctr">
                  <a:lnSpc>
                    <a:spcPct val="88888"/>
                  </a:lnSpc>
                  <a:spcBef>
                    <a:spcPts val="0"/>
                  </a:spcBef>
                  <a:spcAft>
                    <a:spcPts val="0"/>
                  </a:spcAft>
                  <a:buNone/>
                </a:pPr>
                <a:r>
                  <a:rPr lang="en" sz="1400">
                    <a:solidFill>
                      <a:schemeClr val="dk1"/>
                    </a:solidFill>
                    <a:latin typeface="Calibri"/>
                    <a:ea typeface="Calibri"/>
                    <a:cs typeface="Calibri"/>
                    <a:sym typeface="Calibri"/>
                  </a:rPr>
                  <a:t>Transition to PSE</a:t>
                </a:r>
                <a:endParaRPr sz="1100"/>
              </a:p>
              <a:p>
                <a:pPr indent="0" lvl="0" marL="0" marR="0" rtl="0" algn="ctr">
                  <a:lnSpc>
                    <a:spcPct val="88888"/>
                  </a:lnSpc>
                  <a:spcBef>
                    <a:spcPts val="0"/>
                  </a:spcBef>
                  <a:spcAft>
                    <a:spcPts val="0"/>
                  </a:spcAft>
                  <a:buNone/>
                </a:pPr>
                <a:r>
                  <a:t/>
                </a:r>
                <a:endParaRPr sz="1400">
                  <a:solidFill>
                    <a:schemeClr val="dk1"/>
                  </a:solidFill>
                  <a:latin typeface="Calibri"/>
                  <a:ea typeface="Calibri"/>
                  <a:cs typeface="Calibri"/>
                  <a:sym typeface="Calibri"/>
                </a:endParaRPr>
              </a:p>
            </p:txBody>
          </p:sp>
        </p:grpSp>
      </p:grpSp>
      <p:grpSp>
        <p:nvGrpSpPr>
          <p:cNvPr id="1425" name="Google Shape;1425;p182"/>
          <p:cNvGrpSpPr/>
          <p:nvPr/>
        </p:nvGrpSpPr>
        <p:grpSpPr>
          <a:xfrm>
            <a:off x="3785513" y="548402"/>
            <a:ext cx="1773915" cy="2696364"/>
            <a:chOff x="5047351" y="731203"/>
            <a:chExt cx="2365220" cy="3595152"/>
          </a:xfrm>
        </p:grpSpPr>
        <p:sp>
          <p:nvSpPr>
            <p:cNvPr id="1426" name="Google Shape;1426;p182"/>
            <p:cNvSpPr/>
            <p:nvPr/>
          </p:nvSpPr>
          <p:spPr>
            <a:xfrm>
              <a:off x="5047351" y="731203"/>
              <a:ext cx="2259013" cy="2643188"/>
            </a:xfrm>
            <a:custGeom>
              <a:rect b="b" l="l" r="r" t="t"/>
              <a:pathLst>
                <a:path extrusionOk="0" h="701" w="599">
                  <a:moveTo>
                    <a:pt x="598" y="701"/>
                  </a:moveTo>
                  <a:cubicBezTo>
                    <a:pt x="599" y="423"/>
                    <a:pt x="433" y="137"/>
                    <a:pt x="194" y="0"/>
                  </a:cubicBezTo>
                  <a:cubicBezTo>
                    <a:pt x="127" y="112"/>
                    <a:pt x="19" y="299"/>
                    <a:pt x="0" y="334"/>
                  </a:cubicBezTo>
                  <a:cubicBezTo>
                    <a:pt x="126" y="415"/>
                    <a:pt x="210" y="562"/>
                    <a:pt x="211" y="701"/>
                  </a:cubicBezTo>
                  <a:cubicBezTo>
                    <a:pt x="364" y="701"/>
                    <a:pt x="598" y="701"/>
                    <a:pt x="598" y="701"/>
                  </a:cubicBezTo>
                  <a:close/>
                </a:path>
              </a:pathLst>
            </a:custGeom>
            <a:gradFill>
              <a:gsLst>
                <a:gs pos="0">
                  <a:srgbClr val="7E9532"/>
                </a:gs>
                <a:gs pos="72000">
                  <a:schemeClr val="accent6"/>
                </a:gs>
                <a:gs pos="100000">
                  <a:schemeClr val="accent6"/>
                </a:gs>
              </a:gsLst>
              <a:lin ang="66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427" name="Google Shape;1427;p182"/>
            <p:cNvGrpSpPr/>
            <p:nvPr/>
          </p:nvGrpSpPr>
          <p:grpSpPr>
            <a:xfrm>
              <a:off x="5123412" y="1464228"/>
              <a:ext cx="2289160" cy="2862127"/>
              <a:chOff x="7115840" y="3320284"/>
              <a:chExt cx="2289160" cy="2862127"/>
            </a:xfrm>
          </p:grpSpPr>
          <p:sp>
            <p:nvSpPr>
              <p:cNvPr id="1428" name="Google Shape;1428;p182"/>
              <p:cNvSpPr txBox="1"/>
              <p:nvPr/>
            </p:nvSpPr>
            <p:spPr>
              <a:xfrm>
                <a:off x="7115840" y="3320284"/>
                <a:ext cx="1945200" cy="422400"/>
              </a:xfrm>
              <a:prstGeom prst="rect">
                <a:avLst/>
              </a:prstGeom>
              <a:noFill/>
              <a:ln>
                <a:noFill/>
              </a:ln>
            </p:spPr>
            <p:txBody>
              <a:bodyPr anchorCtr="0" anchor="t" bIns="34275" lIns="68575" spcFirstLastPara="1" rIns="68575" wrap="square" tIns="34275">
                <a:normAutofit/>
              </a:bodyPr>
              <a:lstStyle/>
              <a:p>
                <a:pPr indent="0" lvl="0" marL="0" marR="0" rtl="0" algn="l">
                  <a:spcBef>
                    <a:spcPts val="0"/>
                  </a:spcBef>
                  <a:spcAft>
                    <a:spcPts val="0"/>
                  </a:spcAft>
                  <a:buNone/>
                </a:pPr>
                <a:r>
                  <a:rPr b="1" lang="en" sz="1500">
                    <a:solidFill>
                      <a:schemeClr val="dk1"/>
                    </a:solidFill>
                    <a:latin typeface="Calibri"/>
                    <a:ea typeface="Calibri"/>
                    <a:cs typeface="Calibri"/>
                    <a:sym typeface="Calibri"/>
                  </a:rPr>
                  <a:t> HSE &amp; Beyond</a:t>
                </a:r>
                <a:endParaRPr sz="1100"/>
              </a:p>
            </p:txBody>
          </p:sp>
          <p:sp>
            <p:nvSpPr>
              <p:cNvPr id="1429" name="Google Shape;1429;p182"/>
              <p:cNvSpPr txBox="1"/>
              <p:nvPr/>
            </p:nvSpPr>
            <p:spPr>
              <a:xfrm>
                <a:off x="7850100" y="3711011"/>
                <a:ext cx="1554900" cy="2471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High School Equivalency</a:t>
                </a:r>
                <a:endParaRPr sz="1100"/>
              </a:p>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Transition to Postsecondary</a:t>
                </a:r>
                <a:endParaRPr sz="1100"/>
              </a:p>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Career Exploration</a:t>
                </a:r>
                <a:endParaRPr sz="1100"/>
              </a:p>
            </p:txBody>
          </p:sp>
        </p:grpSp>
      </p:grpSp>
      <p:grpSp>
        <p:nvGrpSpPr>
          <p:cNvPr id="1430" name="Google Shape;1430;p182"/>
          <p:cNvGrpSpPr/>
          <p:nvPr/>
        </p:nvGrpSpPr>
        <p:grpSpPr>
          <a:xfrm>
            <a:off x="1766738" y="1484234"/>
            <a:ext cx="826425" cy="933450"/>
            <a:chOff x="2355650" y="1978978"/>
            <a:chExt cx="1101900" cy="1244600"/>
          </a:xfrm>
        </p:grpSpPr>
        <p:sp>
          <p:nvSpPr>
            <p:cNvPr id="1431" name="Google Shape;1431;p182"/>
            <p:cNvSpPr/>
            <p:nvPr/>
          </p:nvSpPr>
          <p:spPr>
            <a:xfrm>
              <a:off x="2370826" y="1978978"/>
              <a:ext cx="973138" cy="1244600"/>
            </a:xfrm>
            <a:custGeom>
              <a:rect b="b" l="l" r="r" t="t"/>
              <a:pathLst>
                <a:path extrusionOk="0" h="330" w="258">
                  <a:moveTo>
                    <a:pt x="0" y="329"/>
                  </a:moveTo>
                  <a:cubicBezTo>
                    <a:pt x="0" y="329"/>
                    <a:pt x="99" y="329"/>
                    <a:pt x="141" y="330"/>
                  </a:cubicBezTo>
                  <a:cubicBezTo>
                    <a:pt x="152" y="251"/>
                    <a:pt x="197" y="175"/>
                    <a:pt x="258" y="125"/>
                  </a:cubicBezTo>
                  <a:cubicBezTo>
                    <a:pt x="222" y="61"/>
                    <a:pt x="198" y="20"/>
                    <a:pt x="187" y="0"/>
                  </a:cubicBezTo>
                  <a:cubicBezTo>
                    <a:pt x="84" y="74"/>
                    <a:pt x="10" y="196"/>
                    <a:pt x="0" y="329"/>
                  </a:cubicBezTo>
                  <a:close/>
                </a:path>
              </a:pathLst>
            </a:custGeom>
            <a:solidFill>
              <a:srgbClr val="31538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2" name="Google Shape;1432;p182"/>
            <p:cNvSpPr txBox="1"/>
            <p:nvPr/>
          </p:nvSpPr>
          <p:spPr>
            <a:xfrm>
              <a:off x="2355650" y="2512419"/>
              <a:ext cx="1101900" cy="381900"/>
            </a:xfrm>
            <a:prstGeom prst="rect">
              <a:avLst/>
            </a:prstGeom>
            <a:solidFill>
              <a:srgbClr val="31538F"/>
            </a:solid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lt1"/>
                  </a:solidFill>
                  <a:latin typeface="Poppins"/>
                  <a:ea typeface="Poppins"/>
                  <a:cs typeface="Poppins"/>
                  <a:sym typeface="Poppins"/>
                </a:rPr>
                <a:t>06</a:t>
              </a:r>
              <a:endParaRPr sz="1100">
                <a:solidFill>
                  <a:schemeClr val="lt1"/>
                </a:solidFill>
              </a:endParaRPr>
            </a:p>
          </p:txBody>
        </p:sp>
      </p:grpSp>
      <p:grpSp>
        <p:nvGrpSpPr>
          <p:cNvPr id="1433" name="Google Shape;1433;p182"/>
          <p:cNvGrpSpPr/>
          <p:nvPr/>
        </p:nvGrpSpPr>
        <p:grpSpPr>
          <a:xfrm>
            <a:off x="502103" y="548402"/>
            <a:ext cx="1943957" cy="2053892"/>
            <a:chOff x="669471" y="731203"/>
            <a:chExt cx="2591943" cy="2738522"/>
          </a:xfrm>
        </p:grpSpPr>
        <p:sp>
          <p:nvSpPr>
            <p:cNvPr id="1434" name="Google Shape;1434;p182"/>
            <p:cNvSpPr/>
            <p:nvPr/>
          </p:nvSpPr>
          <p:spPr>
            <a:xfrm>
              <a:off x="1002401" y="731203"/>
              <a:ext cx="2259013" cy="2643188"/>
            </a:xfrm>
            <a:custGeom>
              <a:rect b="b" l="l" r="r" t="t"/>
              <a:pathLst>
                <a:path extrusionOk="0" h="701" w="599">
                  <a:moveTo>
                    <a:pt x="1" y="701"/>
                  </a:moveTo>
                  <a:cubicBezTo>
                    <a:pt x="0" y="423"/>
                    <a:pt x="166" y="137"/>
                    <a:pt x="405" y="0"/>
                  </a:cubicBezTo>
                  <a:cubicBezTo>
                    <a:pt x="472" y="112"/>
                    <a:pt x="580" y="299"/>
                    <a:pt x="599" y="334"/>
                  </a:cubicBezTo>
                  <a:cubicBezTo>
                    <a:pt x="473" y="415"/>
                    <a:pt x="389" y="562"/>
                    <a:pt x="388" y="701"/>
                  </a:cubicBezTo>
                  <a:cubicBezTo>
                    <a:pt x="235" y="701"/>
                    <a:pt x="1" y="701"/>
                    <a:pt x="1" y="701"/>
                  </a:cubicBezTo>
                  <a:close/>
                </a:path>
              </a:pathLst>
            </a:custGeom>
            <a:solidFill>
              <a:srgbClr val="0B539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435" name="Google Shape;1435;p182"/>
            <p:cNvGrpSpPr/>
            <p:nvPr/>
          </p:nvGrpSpPr>
          <p:grpSpPr>
            <a:xfrm>
              <a:off x="669471" y="1256829"/>
              <a:ext cx="2198420" cy="2212896"/>
              <a:chOff x="2570458" y="2895715"/>
              <a:chExt cx="2198420" cy="2212896"/>
            </a:xfrm>
          </p:grpSpPr>
          <p:sp>
            <p:nvSpPr>
              <p:cNvPr id="1436" name="Google Shape;1436;p182"/>
              <p:cNvSpPr txBox="1"/>
              <p:nvPr/>
            </p:nvSpPr>
            <p:spPr>
              <a:xfrm>
                <a:off x="2570458" y="2895715"/>
                <a:ext cx="2198420" cy="567829"/>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1" lang="en" sz="1400">
                    <a:solidFill>
                      <a:schemeClr val="lt1"/>
                    </a:solidFill>
                    <a:latin typeface="Calibri"/>
                    <a:ea typeface="Calibri"/>
                    <a:cs typeface="Calibri"/>
                    <a:sym typeface="Calibri"/>
                  </a:rPr>
                  <a:t>Career </a:t>
                </a:r>
                <a:endParaRPr sz="1100"/>
              </a:p>
              <a:p>
                <a:pPr indent="0" lvl="0" marL="0" marR="0" rtl="0" algn="r">
                  <a:spcBef>
                    <a:spcPts val="0"/>
                  </a:spcBef>
                  <a:spcAft>
                    <a:spcPts val="0"/>
                  </a:spcAft>
                  <a:buNone/>
                </a:pPr>
                <a:r>
                  <a:rPr b="1" lang="en" sz="1400">
                    <a:solidFill>
                      <a:schemeClr val="lt1"/>
                    </a:solidFill>
                    <a:latin typeface="Calibri"/>
                    <a:ea typeface="Calibri"/>
                    <a:cs typeface="Calibri"/>
                    <a:sym typeface="Calibri"/>
                  </a:rPr>
                  <a:t>Pathways</a:t>
                </a:r>
                <a:endParaRPr sz="1100"/>
              </a:p>
            </p:txBody>
          </p:sp>
          <p:sp>
            <p:nvSpPr>
              <p:cNvPr id="1437" name="Google Shape;1437;p182"/>
              <p:cNvSpPr txBox="1"/>
              <p:nvPr/>
            </p:nvSpPr>
            <p:spPr>
              <a:xfrm>
                <a:off x="3018942" y="3226711"/>
                <a:ext cx="1386900" cy="18819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None/>
                </a:pPr>
                <a:r>
                  <a:t/>
                </a:r>
                <a:endParaRPr sz="1200">
                  <a:solidFill>
                    <a:schemeClr val="lt1"/>
                  </a:solidFill>
                  <a:latin typeface="Calibri"/>
                  <a:ea typeface="Calibri"/>
                  <a:cs typeface="Calibri"/>
                  <a:sym typeface="Calibri"/>
                </a:endParaRPr>
              </a:p>
              <a:p>
                <a:pPr indent="0" lvl="0" marL="0" marR="0" rtl="0" algn="r">
                  <a:lnSpc>
                    <a:spcPct val="100000"/>
                  </a:lnSpc>
                  <a:spcBef>
                    <a:spcPts val="0"/>
                  </a:spcBef>
                  <a:spcAft>
                    <a:spcPts val="0"/>
                  </a:spcAft>
                  <a:buNone/>
                </a:pPr>
                <a:r>
                  <a:rPr lang="en" sz="1200">
                    <a:solidFill>
                      <a:schemeClr val="lt1"/>
                    </a:solidFill>
                    <a:latin typeface="Calibri"/>
                    <a:ea typeface="Calibri"/>
                    <a:cs typeface="Calibri"/>
                    <a:sym typeface="Calibri"/>
                  </a:rPr>
                  <a:t>Integrated Education &amp; Training</a:t>
                </a:r>
                <a:endParaRPr sz="1100"/>
              </a:p>
              <a:p>
                <a:pPr indent="0" lvl="0" marL="0" marR="0" rtl="0" algn="r">
                  <a:lnSpc>
                    <a:spcPct val="100000"/>
                  </a:lnSpc>
                  <a:spcBef>
                    <a:spcPts val="0"/>
                  </a:spcBef>
                  <a:spcAft>
                    <a:spcPts val="0"/>
                  </a:spcAft>
                  <a:buNone/>
                </a:pPr>
                <a:r>
                  <a:t/>
                </a:r>
                <a:endParaRPr sz="1200">
                  <a:solidFill>
                    <a:schemeClr val="lt1"/>
                  </a:solidFill>
                  <a:latin typeface="Calibri"/>
                  <a:ea typeface="Calibri"/>
                  <a:cs typeface="Calibri"/>
                  <a:sym typeface="Calibri"/>
                </a:endParaRPr>
              </a:p>
              <a:p>
                <a:pPr indent="0" lvl="0" marL="0" marR="0" rtl="0" algn="r">
                  <a:lnSpc>
                    <a:spcPct val="100000"/>
                  </a:lnSpc>
                  <a:spcBef>
                    <a:spcPts val="0"/>
                  </a:spcBef>
                  <a:spcAft>
                    <a:spcPts val="0"/>
                  </a:spcAft>
                  <a:buNone/>
                </a:pPr>
                <a:r>
                  <a:rPr lang="en" sz="1200">
                    <a:solidFill>
                      <a:schemeClr val="lt1"/>
                    </a:solidFill>
                    <a:latin typeface="Calibri"/>
                    <a:ea typeface="Calibri"/>
                    <a:cs typeface="Calibri"/>
                    <a:sym typeface="Calibri"/>
                  </a:rPr>
                  <a:t>Workforce Preparation</a:t>
                </a:r>
                <a:endParaRPr sz="1100"/>
              </a:p>
            </p:txBody>
          </p:sp>
        </p:grpSp>
      </p:grpSp>
      <p:grpSp>
        <p:nvGrpSpPr>
          <p:cNvPr id="1438" name="Google Shape;1438;p182"/>
          <p:cNvGrpSpPr/>
          <p:nvPr/>
        </p:nvGrpSpPr>
        <p:grpSpPr>
          <a:xfrm>
            <a:off x="2581792" y="3466625"/>
            <a:ext cx="1071562" cy="508397"/>
            <a:chOff x="3442389" y="4622166"/>
            <a:chExt cx="1428750" cy="677863"/>
          </a:xfrm>
        </p:grpSpPr>
        <p:sp>
          <p:nvSpPr>
            <p:cNvPr id="1439" name="Google Shape;1439;p182"/>
            <p:cNvSpPr/>
            <p:nvPr/>
          </p:nvSpPr>
          <p:spPr>
            <a:xfrm>
              <a:off x="3442389" y="4622166"/>
              <a:ext cx="1428750" cy="677863"/>
            </a:xfrm>
            <a:custGeom>
              <a:rect b="b" l="l" r="r" t="t"/>
              <a:pathLst>
                <a:path extrusionOk="0" h="180" w="379">
                  <a:moveTo>
                    <a:pt x="379" y="121"/>
                  </a:moveTo>
                  <a:cubicBezTo>
                    <a:pt x="379" y="121"/>
                    <a:pt x="329" y="37"/>
                    <a:pt x="309" y="0"/>
                  </a:cubicBezTo>
                  <a:cubicBezTo>
                    <a:pt x="235" y="29"/>
                    <a:pt x="146" y="28"/>
                    <a:pt x="73" y="0"/>
                  </a:cubicBezTo>
                  <a:cubicBezTo>
                    <a:pt x="35" y="64"/>
                    <a:pt x="12" y="104"/>
                    <a:pt x="0" y="124"/>
                  </a:cubicBezTo>
                  <a:cubicBezTo>
                    <a:pt x="116" y="177"/>
                    <a:pt x="258" y="180"/>
                    <a:pt x="379" y="121"/>
                  </a:cubicBezTo>
                  <a:close/>
                </a:path>
              </a:pathLst>
            </a:custGeom>
            <a:gradFill>
              <a:gsLst>
                <a:gs pos="0">
                  <a:schemeClr val="accent4"/>
                </a:gs>
                <a:gs pos="7000">
                  <a:schemeClr val="accent4"/>
                </a:gs>
                <a:gs pos="100000">
                  <a:srgbClr val="0B9B74"/>
                </a:gs>
              </a:gsLst>
              <a:lin ang="90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0" name="Google Shape;1440;p182"/>
            <p:cNvSpPr txBox="1"/>
            <p:nvPr/>
          </p:nvSpPr>
          <p:spPr>
            <a:xfrm>
              <a:off x="3593899" y="4690567"/>
              <a:ext cx="1101786" cy="38201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04</a:t>
              </a:r>
              <a:endParaRPr sz="1100"/>
            </a:p>
          </p:txBody>
        </p:sp>
      </p:grpSp>
      <p:grpSp>
        <p:nvGrpSpPr>
          <p:cNvPr id="1441" name="Google Shape;1441;p182"/>
          <p:cNvGrpSpPr/>
          <p:nvPr/>
        </p:nvGrpSpPr>
        <p:grpSpPr>
          <a:xfrm>
            <a:off x="3783132" y="2609375"/>
            <a:ext cx="2004021" cy="1984772"/>
            <a:chOff x="5044176" y="3479166"/>
            <a:chExt cx="2672028" cy="2646363"/>
          </a:xfrm>
        </p:grpSpPr>
        <p:sp>
          <p:nvSpPr>
            <p:cNvPr id="1442" name="Google Shape;1442;p182"/>
            <p:cNvSpPr/>
            <p:nvPr/>
          </p:nvSpPr>
          <p:spPr>
            <a:xfrm>
              <a:off x="5044176" y="3479166"/>
              <a:ext cx="2257425" cy="2646363"/>
            </a:xfrm>
            <a:custGeom>
              <a:rect b="b" l="l" r="r" t="t"/>
              <a:pathLst>
                <a:path extrusionOk="0" h="702" w="599">
                  <a:moveTo>
                    <a:pt x="194" y="702"/>
                  </a:moveTo>
                  <a:cubicBezTo>
                    <a:pt x="435" y="564"/>
                    <a:pt x="599" y="277"/>
                    <a:pt x="599" y="1"/>
                  </a:cubicBezTo>
                  <a:cubicBezTo>
                    <a:pt x="468" y="0"/>
                    <a:pt x="252" y="0"/>
                    <a:pt x="212" y="0"/>
                  </a:cubicBezTo>
                  <a:cubicBezTo>
                    <a:pt x="205" y="150"/>
                    <a:pt x="120" y="297"/>
                    <a:pt x="0" y="367"/>
                  </a:cubicBezTo>
                  <a:cubicBezTo>
                    <a:pt x="76" y="499"/>
                    <a:pt x="194" y="702"/>
                    <a:pt x="194" y="702"/>
                  </a:cubicBezTo>
                  <a:close/>
                </a:path>
              </a:pathLst>
            </a:custGeom>
            <a:gradFill>
              <a:gsLst>
                <a:gs pos="0">
                  <a:srgbClr val="88CE71"/>
                </a:gs>
                <a:gs pos="100000">
                  <a:schemeClr val="accent5"/>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443" name="Google Shape;1443;p182"/>
            <p:cNvGrpSpPr/>
            <p:nvPr/>
          </p:nvGrpSpPr>
          <p:grpSpPr>
            <a:xfrm>
              <a:off x="5044405" y="3612314"/>
              <a:ext cx="2671800" cy="2138036"/>
              <a:chOff x="6986716" y="3612314"/>
              <a:chExt cx="2671800" cy="2138036"/>
            </a:xfrm>
          </p:grpSpPr>
          <p:sp>
            <p:nvSpPr>
              <p:cNvPr id="1444" name="Google Shape;1444;p182"/>
              <p:cNvSpPr txBox="1"/>
              <p:nvPr/>
            </p:nvSpPr>
            <p:spPr>
              <a:xfrm>
                <a:off x="6986716" y="3612314"/>
                <a:ext cx="2671800" cy="3693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Language Fluency</a:t>
                </a:r>
                <a:endParaRPr sz="1100"/>
              </a:p>
            </p:txBody>
          </p:sp>
          <p:sp>
            <p:nvSpPr>
              <p:cNvPr id="1445" name="Google Shape;1445;p182"/>
              <p:cNvSpPr txBox="1"/>
              <p:nvPr/>
            </p:nvSpPr>
            <p:spPr>
              <a:xfrm>
                <a:off x="7096887" y="4245250"/>
                <a:ext cx="2170800" cy="1505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English Language and Civics Education &amp;</a:t>
                </a:r>
                <a:endParaRPr sz="1100"/>
              </a:p>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Services to (ITP)</a:t>
                </a:r>
                <a:endParaRPr sz="1100"/>
              </a:p>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Skilled Immigrants</a:t>
                </a:r>
                <a:endParaRPr sz="1100"/>
              </a:p>
            </p:txBody>
          </p:sp>
        </p:grpSp>
      </p:grpSp>
      <p:grpSp>
        <p:nvGrpSpPr>
          <p:cNvPr id="1446" name="Google Shape;1446;p182"/>
          <p:cNvGrpSpPr/>
          <p:nvPr/>
        </p:nvGrpSpPr>
        <p:grpSpPr>
          <a:xfrm>
            <a:off x="1961551" y="3658322"/>
            <a:ext cx="2288381" cy="1343025"/>
            <a:chOff x="2615401" y="4877763"/>
            <a:chExt cx="3051175" cy="1790700"/>
          </a:xfrm>
        </p:grpSpPr>
        <p:sp>
          <p:nvSpPr>
            <p:cNvPr id="1447" name="Google Shape;1447;p182"/>
            <p:cNvSpPr/>
            <p:nvPr/>
          </p:nvSpPr>
          <p:spPr>
            <a:xfrm>
              <a:off x="2615401" y="4877763"/>
              <a:ext cx="3051175" cy="1790700"/>
            </a:xfrm>
            <a:custGeom>
              <a:rect b="b" l="l" r="r" t="t"/>
              <a:pathLst>
                <a:path extrusionOk="0" h="475" w="809">
                  <a:moveTo>
                    <a:pt x="809" y="335"/>
                  </a:moveTo>
                  <a:cubicBezTo>
                    <a:pt x="569" y="475"/>
                    <a:pt x="238" y="474"/>
                    <a:pt x="0" y="336"/>
                  </a:cubicBezTo>
                  <a:cubicBezTo>
                    <a:pt x="64" y="222"/>
                    <a:pt x="172" y="34"/>
                    <a:pt x="192" y="0"/>
                  </a:cubicBezTo>
                  <a:cubicBezTo>
                    <a:pt x="325" y="69"/>
                    <a:pt x="495" y="69"/>
                    <a:pt x="615" y="0"/>
                  </a:cubicBezTo>
                  <a:cubicBezTo>
                    <a:pt x="692" y="132"/>
                    <a:pt x="809" y="335"/>
                    <a:pt x="809" y="335"/>
                  </a:cubicBezTo>
                  <a:close/>
                </a:path>
              </a:pathLst>
            </a:custGeom>
            <a:gradFill>
              <a:gsLst>
                <a:gs pos="0">
                  <a:schemeClr val="accent4"/>
                </a:gs>
                <a:gs pos="100000">
                  <a:srgbClr val="0DB285"/>
                </a:gs>
              </a:gsLst>
              <a:lin ang="90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grpSp>
          <p:nvGrpSpPr>
            <p:cNvPr id="1448" name="Google Shape;1448;p182"/>
            <p:cNvGrpSpPr/>
            <p:nvPr/>
          </p:nvGrpSpPr>
          <p:grpSpPr>
            <a:xfrm>
              <a:off x="3002871" y="5200538"/>
              <a:ext cx="2368155" cy="1154048"/>
              <a:chOff x="5115833" y="554097"/>
              <a:chExt cx="2026285" cy="1154048"/>
            </a:xfrm>
          </p:grpSpPr>
          <p:sp>
            <p:nvSpPr>
              <p:cNvPr id="1449" name="Google Shape;1449;p182"/>
              <p:cNvSpPr txBox="1"/>
              <p:nvPr/>
            </p:nvSpPr>
            <p:spPr>
              <a:xfrm>
                <a:off x="5115833" y="554097"/>
                <a:ext cx="2026285" cy="527761"/>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Corrections Education</a:t>
                </a:r>
                <a:endParaRPr sz="1100"/>
              </a:p>
            </p:txBody>
          </p:sp>
          <p:sp>
            <p:nvSpPr>
              <p:cNvPr id="1450" name="Google Shape;1450;p182"/>
              <p:cNvSpPr txBox="1"/>
              <p:nvPr/>
            </p:nvSpPr>
            <p:spPr>
              <a:xfrm>
                <a:off x="5115833" y="966764"/>
                <a:ext cx="1793087" cy="741381"/>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None/>
                </a:pPr>
                <a:r>
                  <a:rPr lang="en" sz="1200">
                    <a:solidFill>
                      <a:schemeClr val="dk1"/>
                    </a:solidFill>
                    <a:latin typeface="Calibri"/>
                    <a:ea typeface="Calibri"/>
                    <a:cs typeface="Calibri"/>
                    <a:sym typeface="Calibri"/>
                  </a:rPr>
                  <a:t>Re-Entry and Post Release services.</a:t>
                </a:r>
                <a:endParaRPr sz="1100"/>
              </a:p>
            </p:txBody>
          </p:sp>
        </p:grpSp>
      </p:grpSp>
      <p:grpSp>
        <p:nvGrpSpPr>
          <p:cNvPr id="1451" name="Google Shape;1451;p182"/>
          <p:cNvGrpSpPr/>
          <p:nvPr/>
        </p:nvGrpSpPr>
        <p:grpSpPr>
          <a:xfrm>
            <a:off x="1769785" y="2728437"/>
            <a:ext cx="828787" cy="921544"/>
            <a:chOff x="2359714" y="3637916"/>
            <a:chExt cx="1105049" cy="1228725"/>
          </a:xfrm>
        </p:grpSpPr>
        <p:sp>
          <p:nvSpPr>
            <p:cNvPr id="1452" name="Google Shape;1452;p182"/>
            <p:cNvSpPr/>
            <p:nvPr/>
          </p:nvSpPr>
          <p:spPr>
            <a:xfrm>
              <a:off x="2359714" y="3637916"/>
              <a:ext cx="992188" cy="1228725"/>
            </a:xfrm>
            <a:custGeom>
              <a:rect b="b" l="l" r="r" t="t"/>
              <a:pathLst>
                <a:path extrusionOk="0" h="326" w="263">
                  <a:moveTo>
                    <a:pt x="192" y="326"/>
                  </a:moveTo>
                  <a:cubicBezTo>
                    <a:pt x="192" y="326"/>
                    <a:pt x="241" y="241"/>
                    <a:pt x="263" y="205"/>
                  </a:cubicBezTo>
                  <a:cubicBezTo>
                    <a:pt x="201" y="156"/>
                    <a:pt x="156" y="78"/>
                    <a:pt x="144" y="1"/>
                  </a:cubicBezTo>
                  <a:cubicBezTo>
                    <a:pt x="70" y="0"/>
                    <a:pt x="23" y="0"/>
                    <a:pt x="0" y="0"/>
                  </a:cubicBezTo>
                  <a:cubicBezTo>
                    <a:pt x="13" y="127"/>
                    <a:pt x="81" y="251"/>
                    <a:pt x="192" y="326"/>
                  </a:cubicBezTo>
                  <a:close/>
                </a:path>
              </a:pathLst>
            </a:custGeom>
            <a:gradFill>
              <a:gsLst>
                <a:gs pos="0">
                  <a:srgbClr val="22C1FF"/>
                </a:gs>
                <a:gs pos="22000">
                  <a:srgbClr val="22C1FF"/>
                </a:gs>
                <a:gs pos="86000">
                  <a:srgbClr val="00B1F6"/>
                </a:gs>
                <a:gs pos="100000">
                  <a:srgbClr val="00B1F6"/>
                </a:gs>
              </a:gsLst>
              <a:lin ang="102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3" name="Google Shape;1453;p182"/>
            <p:cNvSpPr txBox="1"/>
            <p:nvPr/>
          </p:nvSpPr>
          <p:spPr>
            <a:xfrm>
              <a:off x="2362977" y="3988062"/>
              <a:ext cx="1101786" cy="38201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05</a:t>
              </a:r>
              <a:endParaRPr sz="1100"/>
            </a:p>
          </p:txBody>
        </p:sp>
      </p:grpSp>
      <p:grpSp>
        <p:nvGrpSpPr>
          <p:cNvPr id="1454" name="Google Shape;1454;p182"/>
          <p:cNvGrpSpPr/>
          <p:nvPr/>
        </p:nvGrpSpPr>
        <p:grpSpPr>
          <a:xfrm>
            <a:off x="755373" y="2609375"/>
            <a:ext cx="1693069" cy="1984772"/>
            <a:chOff x="1007164" y="3479166"/>
            <a:chExt cx="2257425" cy="2646363"/>
          </a:xfrm>
        </p:grpSpPr>
        <p:sp>
          <p:nvSpPr>
            <p:cNvPr id="1455" name="Google Shape;1455;p182"/>
            <p:cNvSpPr/>
            <p:nvPr/>
          </p:nvSpPr>
          <p:spPr>
            <a:xfrm>
              <a:off x="1007164" y="3479166"/>
              <a:ext cx="2257425" cy="2646363"/>
            </a:xfrm>
            <a:custGeom>
              <a:rect b="b" l="l" r="r" t="t"/>
              <a:pathLst>
                <a:path extrusionOk="0" h="702" w="599">
                  <a:moveTo>
                    <a:pt x="406" y="702"/>
                  </a:moveTo>
                  <a:cubicBezTo>
                    <a:pt x="165" y="564"/>
                    <a:pt x="0" y="277"/>
                    <a:pt x="0" y="1"/>
                  </a:cubicBezTo>
                  <a:cubicBezTo>
                    <a:pt x="131" y="0"/>
                    <a:pt x="347" y="0"/>
                    <a:pt x="387" y="0"/>
                  </a:cubicBezTo>
                  <a:cubicBezTo>
                    <a:pt x="394" y="150"/>
                    <a:pt x="479" y="297"/>
                    <a:pt x="599" y="367"/>
                  </a:cubicBezTo>
                  <a:cubicBezTo>
                    <a:pt x="523" y="499"/>
                    <a:pt x="406" y="702"/>
                    <a:pt x="406" y="702"/>
                  </a:cubicBezTo>
                  <a:close/>
                </a:path>
              </a:pathLst>
            </a:custGeom>
            <a:gradFill>
              <a:gsLst>
                <a:gs pos="0">
                  <a:srgbClr val="22C1FF"/>
                </a:gs>
                <a:gs pos="100000">
                  <a:srgbClr val="05B9FF"/>
                </a:gs>
              </a:gsLst>
              <a:lin ang="102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456" name="Google Shape;1456;p182"/>
            <p:cNvGrpSpPr/>
            <p:nvPr/>
          </p:nvGrpSpPr>
          <p:grpSpPr>
            <a:xfrm>
              <a:off x="1079224" y="3797315"/>
              <a:ext cx="1962586" cy="1764111"/>
              <a:chOff x="7019106" y="3792626"/>
              <a:chExt cx="1962586" cy="1764111"/>
            </a:xfrm>
          </p:grpSpPr>
          <p:sp>
            <p:nvSpPr>
              <p:cNvPr id="1457" name="Google Shape;1457;p182"/>
              <p:cNvSpPr txBox="1"/>
              <p:nvPr/>
            </p:nvSpPr>
            <p:spPr>
              <a:xfrm>
                <a:off x="7019106" y="3792626"/>
                <a:ext cx="1962586" cy="727077"/>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Employer </a:t>
                </a:r>
                <a:endParaRPr sz="1100"/>
              </a:p>
              <a:p>
                <a:pPr indent="0" lvl="0" marL="0" marR="0" rtl="0" algn="ctr">
                  <a:spcBef>
                    <a:spcPts val="0"/>
                  </a:spcBef>
                  <a:spcAft>
                    <a:spcPts val="0"/>
                  </a:spcAft>
                  <a:buNone/>
                </a:pPr>
                <a:r>
                  <a:rPr b="1" lang="en" sz="1400">
                    <a:solidFill>
                      <a:schemeClr val="dk1"/>
                    </a:solidFill>
                    <a:latin typeface="Calibri"/>
                    <a:ea typeface="Calibri"/>
                    <a:cs typeface="Calibri"/>
                    <a:sym typeface="Calibri"/>
                  </a:rPr>
                  <a:t>Engagement</a:t>
                </a:r>
                <a:endParaRPr sz="1100"/>
              </a:p>
            </p:txBody>
          </p:sp>
          <p:sp>
            <p:nvSpPr>
              <p:cNvPr id="1458" name="Google Shape;1458;p182"/>
              <p:cNvSpPr txBox="1"/>
              <p:nvPr/>
            </p:nvSpPr>
            <p:spPr>
              <a:xfrm>
                <a:off x="7288094" y="4447176"/>
                <a:ext cx="1426841" cy="1109561"/>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 sz="1200">
                    <a:solidFill>
                      <a:schemeClr val="dk1"/>
                    </a:solidFill>
                    <a:latin typeface="Calibri"/>
                    <a:ea typeface="Calibri"/>
                    <a:cs typeface="Calibri"/>
                    <a:sym typeface="Calibri"/>
                  </a:rPr>
                  <a:t>Workplace Literacy</a:t>
                </a:r>
                <a:endParaRPr sz="1100"/>
              </a:p>
            </p:txBody>
          </p:sp>
        </p:grpSp>
      </p:grpSp>
      <p:sp>
        <p:nvSpPr>
          <p:cNvPr id="1459" name="Google Shape;1459;p182"/>
          <p:cNvSpPr txBox="1"/>
          <p:nvPr/>
        </p:nvSpPr>
        <p:spPr>
          <a:xfrm>
            <a:off x="5710441" y="43766"/>
            <a:ext cx="3082200" cy="1129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2000">
                <a:solidFill>
                  <a:schemeClr val="lt1"/>
                </a:solidFill>
                <a:latin typeface="Corbel"/>
                <a:ea typeface="Corbel"/>
                <a:cs typeface="Corbel"/>
                <a:sym typeface="Corbel"/>
              </a:rPr>
              <a:t>Comprehensive </a:t>
            </a:r>
            <a:endParaRPr sz="1300"/>
          </a:p>
          <a:p>
            <a:pPr indent="0" lvl="0" marL="0" marR="0" rtl="0" algn="ctr">
              <a:spcBef>
                <a:spcPts val="0"/>
              </a:spcBef>
              <a:spcAft>
                <a:spcPts val="0"/>
              </a:spcAft>
              <a:buNone/>
            </a:pPr>
            <a:r>
              <a:rPr b="1" lang="en" sz="2000">
                <a:solidFill>
                  <a:schemeClr val="lt1"/>
                </a:solidFill>
                <a:latin typeface="Corbel"/>
                <a:ea typeface="Corbel"/>
                <a:cs typeface="Corbel"/>
                <a:sym typeface="Corbel"/>
              </a:rPr>
              <a:t>Adult Education &amp; Literacy Services</a:t>
            </a:r>
            <a:endParaRPr sz="1300"/>
          </a:p>
        </p:txBody>
      </p:sp>
      <p:sp>
        <p:nvSpPr>
          <p:cNvPr id="1460" name="Google Shape;1460;p182"/>
          <p:cNvSpPr txBox="1"/>
          <p:nvPr/>
        </p:nvSpPr>
        <p:spPr>
          <a:xfrm>
            <a:off x="6012209" y="3048425"/>
            <a:ext cx="2609775" cy="2001375"/>
          </a:xfrm>
          <a:prstGeom prst="rect">
            <a:avLst/>
          </a:prstGeom>
          <a:noFill/>
          <a:ln>
            <a:noFill/>
          </a:ln>
        </p:spPr>
        <p:txBody>
          <a:bodyPr anchorCtr="0" anchor="t" bIns="34275" lIns="68575" spcFirstLastPara="1" rIns="68575" wrap="square" tIns="34275">
            <a:noAutofit/>
          </a:bodyPr>
          <a:lstStyle/>
          <a:p>
            <a:pPr indent="0" lvl="0" marL="0" marR="0" rtl="0" algn="ctr">
              <a:lnSpc>
                <a:spcPct val="111111"/>
              </a:lnSpc>
              <a:spcBef>
                <a:spcPts val="0"/>
              </a:spcBef>
              <a:spcAft>
                <a:spcPts val="0"/>
              </a:spcAft>
              <a:buNone/>
            </a:pPr>
            <a:r>
              <a:rPr b="1" lang="en" sz="1400">
                <a:solidFill>
                  <a:schemeClr val="lt1"/>
                </a:solidFill>
                <a:latin typeface="Corbel"/>
                <a:ea typeface="Corbel"/>
                <a:cs typeface="Corbel"/>
                <a:sym typeface="Corbel"/>
              </a:rPr>
              <a:t>The foundational framework  for learning and career advancement. </a:t>
            </a:r>
            <a:endParaRPr sz="1100"/>
          </a:p>
          <a:p>
            <a:pPr indent="0" lvl="0" marL="0" marR="0" rtl="0" algn="ctr">
              <a:lnSpc>
                <a:spcPct val="111111"/>
              </a:lnSpc>
              <a:spcBef>
                <a:spcPts val="0"/>
              </a:spcBef>
              <a:spcAft>
                <a:spcPts val="0"/>
              </a:spcAft>
              <a:buNone/>
            </a:pPr>
            <a:r>
              <a:t/>
            </a:r>
            <a:endParaRPr b="1" sz="1400">
              <a:solidFill>
                <a:schemeClr val="lt1"/>
              </a:solidFill>
              <a:latin typeface="Corbel"/>
              <a:ea typeface="Corbel"/>
              <a:cs typeface="Corbel"/>
              <a:sym typeface="Corbel"/>
            </a:endParaRPr>
          </a:p>
          <a:p>
            <a:pPr indent="0" lvl="0" marL="0" marR="0" rtl="0" algn="ctr">
              <a:lnSpc>
                <a:spcPct val="100000"/>
              </a:lnSpc>
              <a:spcBef>
                <a:spcPts val="0"/>
              </a:spcBef>
              <a:spcAft>
                <a:spcPts val="0"/>
              </a:spcAft>
              <a:buNone/>
            </a:pPr>
            <a:r>
              <a:rPr b="1" lang="en" sz="2100">
                <a:solidFill>
                  <a:srgbClr val="AFDF9F"/>
                </a:solidFill>
                <a:latin typeface="Calibri"/>
                <a:ea typeface="Calibri"/>
                <a:cs typeface="Calibri"/>
                <a:sym typeface="Calibri"/>
              </a:rPr>
              <a:t>MOVE  AHEAD</a:t>
            </a:r>
            <a:endParaRPr b="1" sz="400">
              <a:solidFill>
                <a:srgbClr val="AFDF9F"/>
              </a:solidFill>
              <a:latin typeface="Calibri"/>
              <a:ea typeface="Calibri"/>
              <a:cs typeface="Calibri"/>
              <a:sym typeface="Calibri"/>
            </a:endParaRPr>
          </a:p>
          <a:p>
            <a:pPr indent="0" lvl="0" marL="0" marR="0" rtl="0" algn="ctr">
              <a:lnSpc>
                <a:spcPct val="100000"/>
              </a:lnSpc>
              <a:spcBef>
                <a:spcPts val="0"/>
              </a:spcBef>
              <a:spcAft>
                <a:spcPts val="0"/>
              </a:spcAft>
              <a:buNone/>
            </a:pPr>
            <a:r>
              <a:rPr b="1" lang="en" sz="2100">
                <a:solidFill>
                  <a:srgbClr val="AFDF9F"/>
                </a:solidFill>
                <a:latin typeface="Calibri"/>
                <a:ea typeface="Calibri"/>
                <a:cs typeface="Calibri"/>
                <a:sym typeface="Calibri"/>
              </a:rPr>
              <a:t>with</a:t>
            </a:r>
            <a:endParaRPr b="1" sz="2100">
              <a:solidFill>
                <a:srgbClr val="AFDF9F"/>
              </a:solidFill>
              <a:latin typeface="Calibri"/>
              <a:ea typeface="Calibri"/>
              <a:cs typeface="Calibri"/>
              <a:sym typeface="Calibri"/>
            </a:endParaRPr>
          </a:p>
          <a:p>
            <a:pPr indent="0" lvl="0" marL="0" marR="0" rtl="0" algn="ctr">
              <a:lnSpc>
                <a:spcPct val="100000"/>
              </a:lnSpc>
              <a:spcBef>
                <a:spcPts val="0"/>
              </a:spcBef>
              <a:spcAft>
                <a:spcPts val="0"/>
              </a:spcAft>
              <a:buNone/>
            </a:pPr>
            <a:r>
              <a:rPr b="1" lang="en" sz="2700">
                <a:solidFill>
                  <a:srgbClr val="AFDF9F"/>
                </a:solidFill>
                <a:latin typeface="Calibri"/>
                <a:ea typeface="Calibri"/>
                <a:cs typeface="Calibri"/>
                <a:sym typeface="Calibri"/>
              </a:rPr>
              <a:t>Adult Ed</a:t>
            </a:r>
            <a:endParaRPr sz="1100"/>
          </a:p>
        </p:txBody>
      </p:sp>
      <p:grpSp>
        <p:nvGrpSpPr>
          <p:cNvPr id="1461" name="Google Shape;1461;p182"/>
          <p:cNvGrpSpPr/>
          <p:nvPr/>
        </p:nvGrpSpPr>
        <p:grpSpPr>
          <a:xfrm>
            <a:off x="7167674" y="1121936"/>
            <a:ext cx="298766" cy="269283"/>
            <a:chOff x="5133441" y="305084"/>
            <a:chExt cx="666591" cy="600810"/>
          </a:xfrm>
        </p:grpSpPr>
        <p:sp>
          <p:nvSpPr>
            <p:cNvPr id="1462" name="Google Shape;1462;p182"/>
            <p:cNvSpPr/>
            <p:nvPr/>
          </p:nvSpPr>
          <p:spPr>
            <a:xfrm>
              <a:off x="5133441" y="305084"/>
              <a:ext cx="666591" cy="510176"/>
            </a:xfrm>
            <a:custGeom>
              <a:rect b="b" l="l" r="r" t="t"/>
              <a:pathLst>
                <a:path extrusionOk="0" h="349" w="456">
                  <a:moveTo>
                    <a:pt x="150" y="256"/>
                  </a:moveTo>
                  <a:lnTo>
                    <a:pt x="150" y="256"/>
                  </a:lnTo>
                  <a:lnTo>
                    <a:pt x="155" y="257"/>
                  </a:lnTo>
                  <a:lnTo>
                    <a:pt x="158" y="261"/>
                  </a:lnTo>
                  <a:lnTo>
                    <a:pt x="160" y="262"/>
                  </a:lnTo>
                  <a:lnTo>
                    <a:pt x="181" y="310"/>
                  </a:lnTo>
                  <a:lnTo>
                    <a:pt x="181" y="310"/>
                  </a:lnTo>
                  <a:lnTo>
                    <a:pt x="183" y="311"/>
                  </a:lnTo>
                  <a:lnTo>
                    <a:pt x="184" y="315"/>
                  </a:lnTo>
                  <a:lnTo>
                    <a:pt x="191" y="316"/>
                  </a:lnTo>
                  <a:lnTo>
                    <a:pt x="191" y="316"/>
                  </a:lnTo>
                  <a:lnTo>
                    <a:pt x="196" y="315"/>
                  </a:lnTo>
                  <a:lnTo>
                    <a:pt x="199" y="313"/>
                  </a:lnTo>
                  <a:lnTo>
                    <a:pt x="394" y="117"/>
                  </a:lnTo>
                  <a:lnTo>
                    <a:pt x="394" y="117"/>
                  </a:lnTo>
                  <a:lnTo>
                    <a:pt x="398" y="114"/>
                  </a:lnTo>
                  <a:lnTo>
                    <a:pt x="403" y="114"/>
                  </a:lnTo>
                  <a:lnTo>
                    <a:pt x="403" y="114"/>
                  </a:lnTo>
                  <a:lnTo>
                    <a:pt x="406" y="114"/>
                  </a:lnTo>
                  <a:lnTo>
                    <a:pt x="411" y="117"/>
                  </a:lnTo>
                  <a:lnTo>
                    <a:pt x="437" y="145"/>
                  </a:lnTo>
                  <a:lnTo>
                    <a:pt x="437" y="145"/>
                  </a:lnTo>
                  <a:lnTo>
                    <a:pt x="440" y="147"/>
                  </a:lnTo>
                  <a:lnTo>
                    <a:pt x="445" y="148"/>
                  </a:lnTo>
                  <a:lnTo>
                    <a:pt x="445" y="148"/>
                  </a:lnTo>
                  <a:lnTo>
                    <a:pt x="450" y="147"/>
                  </a:lnTo>
                  <a:lnTo>
                    <a:pt x="453" y="145"/>
                  </a:lnTo>
                  <a:lnTo>
                    <a:pt x="455" y="142"/>
                  </a:lnTo>
                  <a:lnTo>
                    <a:pt x="456" y="137"/>
                  </a:lnTo>
                  <a:lnTo>
                    <a:pt x="456" y="11"/>
                  </a:lnTo>
                  <a:lnTo>
                    <a:pt x="456" y="11"/>
                  </a:lnTo>
                  <a:lnTo>
                    <a:pt x="455" y="6"/>
                  </a:lnTo>
                  <a:lnTo>
                    <a:pt x="453" y="3"/>
                  </a:lnTo>
                  <a:lnTo>
                    <a:pt x="450" y="0"/>
                  </a:lnTo>
                  <a:lnTo>
                    <a:pt x="445" y="0"/>
                  </a:lnTo>
                  <a:lnTo>
                    <a:pt x="319" y="0"/>
                  </a:lnTo>
                  <a:lnTo>
                    <a:pt x="319" y="0"/>
                  </a:lnTo>
                  <a:lnTo>
                    <a:pt x="319" y="0"/>
                  </a:lnTo>
                  <a:lnTo>
                    <a:pt x="319" y="0"/>
                  </a:lnTo>
                  <a:lnTo>
                    <a:pt x="316" y="0"/>
                  </a:lnTo>
                  <a:lnTo>
                    <a:pt x="313" y="1"/>
                  </a:lnTo>
                  <a:lnTo>
                    <a:pt x="310" y="6"/>
                  </a:lnTo>
                  <a:lnTo>
                    <a:pt x="308" y="13"/>
                  </a:lnTo>
                  <a:lnTo>
                    <a:pt x="310" y="16"/>
                  </a:lnTo>
                  <a:lnTo>
                    <a:pt x="311" y="18"/>
                  </a:lnTo>
                  <a:lnTo>
                    <a:pt x="342" y="49"/>
                  </a:lnTo>
                  <a:lnTo>
                    <a:pt x="342" y="49"/>
                  </a:lnTo>
                  <a:lnTo>
                    <a:pt x="344" y="52"/>
                  </a:lnTo>
                  <a:lnTo>
                    <a:pt x="345" y="57"/>
                  </a:lnTo>
                  <a:lnTo>
                    <a:pt x="344" y="60"/>
                  </a:lnTo>
                  <a:lnTo>
                    <a:pt x="342" y="65"/>
                  </a:lnTo>
                  <a:lnTo>
                    <a:pt x="222" y="184"/>
                  </a:lnTo>
                  <a:lnTo>
                    <a:pt x="222" y="184"/>
                  </a:lnTo>
                  <a:lnTo>
                    <a:pt x="218" y="186"/>
                  </a:lnTo>
                  <a:lnTo>
                    <a:pt x="213" y="187"/>
                  </a:lnTo>
                  <a:lnTo>
                    <a:pt x="213" y="187"/>
                  </a:lnTo>
                  <a:lnTo>
                    <a:pt x="209" y="186"/>
                  </a:lnTo>
                  <a:lnTo>
                    <a:pt x="205" y="182"/>
                  </a:lnTo>
                  <a:lnTo>
                    <a:pt x="204" y="181"/>
                  </a:lnTo>
                  <a:lnTo>
                    <a:pt x="183" y="134"/>
                  </a:lnTo>
                  <a:lnTo>
                    <a:pt x="183" y="134"/>
                  </a:lnTo>
                  <a:lnTo>
                    <a:pt x="181" y="132"/>
                  </a:lnTo>
                  <a:lnTo>
                    <a:pt x="179" y="129"/>
                  </a:lnTo>
                  <a:lnTo>
                    <a:pt x="173" y="127"/>
                  </a:lnTo>
                  <a:lnTo>
                    <a:pt x="173" y="127"/>
                  </a:lnTo>
                  <a:lnTo>
                    <a:pt x="169" y="129"/>
                  </a:lnTo>
                  <a:lnTo>
                    <a:pt x="165" y="130"/>
                  </a:lnTo>
                  <a:lnTo>
                    <a:pt x="3" y="292"/>
                  </a:lnTo>
                  <a:lnTo>
                    <a:pt x="3" y="292"/>
                  </a:lnTo>
                  <a:lnTo>
                    <a:pt x="0" y="297"/>
                  </a:lnTo>
                  <a:lnTo>
                    <a:pt x="0" y="300"/>
                  </a:lnTo>
                  <a:lnTo>
                    <a:pt x="0" y="305"/>
                  </a:lnTo>
                  <a:lnTo>
                    <a:pt x="3" y="308"/>
                  </a:lnTo>
                  <a:lnTo>
                    <a:pt x="41" y="346"/>
                  </a:lnTo>
                  <a:lnTo>
                    <a:pt x="41" y="346"/>
                  </a:lnTo>
                  <a:lnTo>
                    <a:pt x="44" y="347"/>
                  </a:lnTo>
                  <a:lnTo>
                    <a:pt x="47" y="349"/>
                  </a:lnTo>
                  <a:lnTo>
                    <a:pt x="47" y="349"/>
                  </a:lnTo>
                  <a:lnTo>
                    <a:pt x="52" y="347"/>
                  </a:lnTo>
                  <a:lnTo>
                    <a:pt x="55" y="346"/>
                  </a:lnTo>
                  <a:lnTo>
                    <a:pt x="142" y="259"/>
                  </a:lnTo>
                  <a:lnTo>
                    <a:pt x="142" y="259"/>
                  </a:lnTo>
                  <a:lnTo>
                    <a:pt x="145" y="257"/>
                  </a:lnTo>
                  <a:lnTo>
                    <a:pt x="150" y="256"/>
                  </a:lnTo>
                  <a:lnTo>
                    <a:pt x="150" y="25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3" name="Google Shape;1463;p182"/>
            <p:cNvSpPr/>
            <p:nvPr/>
          </p:nvSpPr>
          <p:spPr>
            <a:xfrm>
              <a:off x="5342482" y="680772"/>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4" name="Google Shape;1464;p182"/>
            <p:cNvSpPr/>
            <p:nvPr/>
          </p:nvSpPr>
          <p:spPr>
            <a:xfrm>
              <a:off x="5348329" y="679311"/>
              <a:ext cx="0" cy="1462"/>
            </a:xfrm>
            <a:custGeom>
              <a:rect b="b" l="l" r="r" t="t"/>
              <a:pathLst>
                <a:path extrusionOk="0" h="1" w="120000">
                  <a:moveTo>
                    <a:pt x="0" y="1"/>
                  </a:moveTo>
                  <a:lnTo>
                    <a:pt x="0" y="1"/>
                  </a:lnTo>
                  <a:lnTo>
                    <a:pt x="0" y="0"/>
                  </a:lnTo>
                  <a:lnTo>
                    <a:pt x="0" y="0"/>
                  </a:lnTo>
                  <a:lnTo>
                    <a:pt x="0" y="1"/>
                  </a:lnTo>
                  <a:lnTo>
                    <a:pt x="0" y="1"/>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5" name="Google Shape;1465;p182"/>
            <p:cNvSpPr/>
            <p:nvPr/>
          </p:nvSpPr>
          <p:spPr>
            <a:xfrm>
              <a:off x="5349791" y="679311"/>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6" name="Google Shape;1466;p182"/>
            <p:cNvSpPr/>
            <p:nvPr/>
          </p:nvSpPr>
          <p:spPr>
            <a:xfrm>
              <a:off x="5361485" y="680772"/>
              <a:ext cx="0" cy="2924"/>
            </a:xfrm>
            <a:custGeom>
              <a:rect b="b" l="l" r="r" t="t"/>
              <a:pathLst>
                <a:path extrusionOk="0" h="2" w="120000">
                  <a:moveTo>
                    <a:pt x="0" y="0"/>
                  </a:moveTo>
                  <a:lnTo>
                    <a:pt x="0" y="0"/>
                  </a:lnTo>
                  <a:lnTo>
                    <a:pt x="0" y="2"/>
                  </a:lnTo>
                  <a:lnTo>
                    <a:pt x="0" y="2"/>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7" name="Google Shape;1467;p182"/>
            <p:cNvSpPr/>
            <p:nvPr/>
          </p:nvSpPr>
          <p:spPr>
            <a:xfrm>
              <a:off x="5352714" y="679311"/>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8" name="Google Shape;1468;p182"/>
            <p:cNvSpPr/>
            <p:nvPr/>
          </p:nvSpPr>
          <p:spPr>
            <a:xfrm>
              <a:off x="5357100" y="680772"/>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9" name="Google Shape;1469;p182"/>
            <p:cNvSpPr/>
            <p:nvPr/>
          </p:nvSpPr>
          <p:spPr>
            <a:xfrm>
              <a:off x="5285470" y="750940"/>
              <a:ext cx="108175" cy="154953"/>
            </a:xfrm>
            <a:custGeom>
              <a:rect b="b" l="l" r="r" t="t"/>
              <a:pathLst>
                <a:path extrusionOk="0" h="106" w="74">
                  <a:moveTo>
                    <a:pt x="46" y="18"/>
                  </a:moveTo>
                  <a:lnTo>
                    <a:pt x="39" y="0"/>
                  </a:lnTo>
                  <a:lnTo>
                    <a:pt x="0" y="37"/>
                  </a:lnTo>
                  <a:lnTo>
                    <a:pt x="0" y="88"/>
                  </a:lnTo>
                  <a:lnTo>
                    <a:pt x="0" y="88"/>
                  </a:lnTo>
                  <a:lnTo>
                    <a:pt x="2" y="94"/>
                  </a:lnTo>
                  <a:lnTo>
                    <a:pt x="5" y="101"/>
                  </a:lnTo>
                  <a:lnTo>
                    <a:pt x="12" y="104"/>
                  </a:lnTo>
                  <a:lnTo>
                    <a:pt x="18" y="106"/>
                  </a:lnTo>
                  <a:lnTo>
                    <a:pt x="56" y="106"/>
                  </a:lnTo>
                  <a:lnTo>
                    <a:pt x="56" y="106"/>
                  </a:lnTo>
                  <a:lnTo>
                    <a:pt x="62" y="104"/>
                  </a:lnTo>
                  <a:lnTo>
                    <a:pt x="69" y="101"/>
                  </a:lnTo>
                  <a:lnTo>
                    <a:pt x="74" y="94"/>
                  </a:lnTo>
                  <a:lnTo>
                    <a:pt x="74" y="88"/>
                  </a:lnTo>
                  <a:lnTo>
                    <a:pt x="74" y="42"/>
                  </a:lnTo>
                  <a:lnTo>
                    <a:pt x="74" y="42"/>
                  </a:lnTo>
                  <a:lnTo>
                    <a:pt x="65" y="37"/>
                  </a:lnTo>
                  <a:lnTo>
                    <a:pt x="57" y="32"/>
                  </a:lnTo>
                  <a:lnTo>
                    <a:pt x="51" y="26"/>
                  </a:lnTo>
                  <a:lnTo>
                    <a:pt x="46" y="18"/>
                  </a:lnTo>
                  <a:lnTo>
                    <a:pt x="46" y="1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0" name="Google Shape;1470;p182"/>
            <p:cNvSpPr/>
            <p:nvPr/>
          </p:nvSpPr>
          <p:spPr>
            <a:xfrm>
              <a:off x="5364409" y="686620"/>
              <a:ext cx="29236" cy="64320"/>
            </a:xfrm>
            <a:custGeom>
              <a:rect b="b" l="l" r="r" t="t"/>
              <a:pathLst>
                <a:path extrusionOk="0" h="44" w="20">
                  <a:moveTo>
                    <a:pt x="20" y="44"/>
                  </a:moveTo>
                  <a:lnTo>
                    <a:pt x="20" y="44"/>
                  </a:lnTo>
                  <a:lnTo>
                    <a:pt x="2" y="1"/>
                  </a:lnTo>
                  <a:lnTo>
                    <a:pt x="2" y="1"/>
                  </a:lnTo>
                  <a:lnTo>
                    <a:pt x="0" y="0"/>
                  </a:lnTo>
                  <a:lnTo>
                    <a:pt x="0" y="0"/>
                  </a:lnTo>
                  <a:lnTo>
                    <a:pt x="2" y="1"/>
                  </a:lnTo>
                  <a:lnTo>
                    <a:pt x="20" y="44"/>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1" name="Google Shape;1471;p182"/>
            <p:cNvSpPr/>
            <p:nvPr/>
          </p:nvSpPr>
          <p:spPr>
            <a:xfrm>
              <a:off x="5447733" y="629609"/>
              <a:ext cx="109637" cy="106713"/>
            </a:xfrm>
            <a:custGeom>
              <a:rect b="b" l="l" r="r" t="t"/>
              <a:pathLst>
                <a:path extrusionOk="0" h="73" w="75">
                  <a:moveTo>
                    <a:pt x="75" y="0"/>
                  </a:moveTo>
                  <a:lnTo>
                    <a:pt x="0" y="73"/>
                  </a:lnTo>
                  <a:lnTo>
                    <a:pt x="0" y="73"/>
                  </a:lnTo>
                  <a:lnTo>
                    <a:pt x="75" y="0"/>
                  </a:lnTo>
                  <a:lnTo>
                    <a:pt x="75"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2" name="Google Shape;1472;p182"/>
            <p:cNvSpPr/>
            <p:nvPr/>
          </p:nvSpPr>
          <p:spPr>
            <a:xfrm>
              <a:off x="5447733" y="695391"/>
              <a:ext cx="109637" cy="210503"/>
            </a:xfrm>
            <a:custGeom>
              <a:rect b="b" l="l" r="r" t="t"/>
              <a:pathLst>
                <a:path extrusionOk="0" h="144" w="75">
                  <a:moveTo>
                    <a:pt x="7" y="69"/>
                  </a:moveTo>
                  <a:lnTo>
                    <a:pt x="7" y="69"/>
                  </a:lnTo>
                  <a:lnTo>
                    <a:pt x="0" y="74"/>
                  </a:lnTo>
                  <a:lnTo>
                    <a:pt x="0" y="126"/>
                  </a:lnTo>
                  <a:lnTo>
                    <a:pt x="0" y="126"/>
                  </a:lnTo>
                  <a:lnTo>
                    <a:pt x="2" y="132"/>
                  </a:lnTo>
                  <a:lnTo>
                    <a:pt x="7" y="139"/>
                  </a:lnTo>
                  <a:lnTo>
                    <a:pt x="12" y="142"/>
                  </a:lnTo>
                  <a:lnTo>
                    <a:pt x="20" y="144"/>
                  </a:lnTo>
                  <a:lnTo>
                    <a:pt x="56" y="144"/>
                  </a:lnTo>
                  <a:lnTo>
                    <a:pt x="56" y="144"/>
                  </a:lnTo>
                  <a:lnTo>
                    <a:pt x="64" y="142"/>
                  </a:lnTo>
                  <a:lnTo>
                    <a:pt x="70" y="139"/>
                  </a:lnTo>
                  <a:lnTo>
                    <a:pt x="73" y="132"/>
                  </a:lnTo>
                  <a:lnTo>
                    <a:pt x="75" y="126"/>
                  </a:lnTo>
                  <a:lnTo>
                    <a:pt x="75" y="0"/>
                  </a:lnTo>
                  <a:lnTo>
                    <a:pt x="7" y="69"/>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3" name="Google Shape;1473;p182"/>
            <p:cNvSpPr/>
            <p:nvPr/>
          </p:nvSpPr>
          <p:spPr>
            <a:xfrm>
              <a:off x="5715246" y="474655"/>
              <a:ext cx="0" cy="0"/>
            </a:xfrm>
            <a:custGeom>
              <a:rect b="b" l="l" r="r" t="t"/>
              <a:pathLst>
                <a:path extrusionOk="0" h="120000" w="120000">
                  <a:moveTo>
                    <a:pt x="0" y="0"/>
                  </a:moveTo>
                  <a:lnTo>
                    <a:pt x="0" y="0"/>
                  </a:lnTo>
                  <a:lnTo>
                    <a:pt x="0" y="0"/>
                  </a:lnTo>
                  <a:lnTo>
                    <a:pt x="0"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4" name="Google Shape;1474;p182"/>
            <p:cNvSpPr/>
            <p:nvPr/>
          </p:nvSpPr>
          <p:spPr>
            <a:xfrm>
              <a:off x="5612919" y="533128"/>
              <a:ext cx="106713" cy="372765"/>
            </a:xfrm>
            <a:custGeom>
              <a:rect b="b" l="l" r="r" t="t"/>
              <a:pathLst>
                <a:path extrusionOk="0" h="255" w="73">
                  <a:moveTo>
                    <a:pt x="0" y="74"/>
                  </a:moveTo>
                  <a:lnTo>
                    <a:pt x="0" y="237"/>
                  </a:lnTo>
                  <a:lnTo>
                    <a:pt x="0" y="237"/>
                  </a:lnTo>
                  <a:lnTo>
                    <a:pt x="1" y="243"/>
                  </a:lnTo>
                  <a:lnTo>
                    <a:pt x="4" y="250"/>
                  </a:lnTo>
                  <a:lnTo>
                    <a:pt x="11" y="253"/>
                  </a:lnTo>
                  <a:lnTo>
                    <a:pt x="17" y="255"/>
                  </a:lnTo>
                  <a:lnTo>
                    <a:pt x="55" y="255"/>
                  </a:lnTo>
                  <a:lnTo>
                    <a:pt x="55" y="255"/>
                  </a:lnTo>
                  <a:lnTo>
                    <a:pt x="61" y="253"/>
                  </a:lnTo>
                  <a:lnTo>
                    <a:pt x="68" y="250"/>
                  </a:lnTo>
                  <a:lnTo>
                    <a:pt x="71" y="243"/>
                  </a:lnTo>
                  <a:lnTo>
                    <a:pt x="73" y="237"/>
                  </a:lnTo>
                  <a:lnTo>
                    <a:pt x="73" y="0"/>
                  </a:lnTo>
                  <a:lnTo>
                    <a:pt x="0" y="7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475" name="Google Shape;1475;p182"/>
          <p:cNvSpPr txBox="1"/>
          <p:nvPr/>
        </p:nvSpPr>
        <p:spPr>
          <a:xfrm>
            <a:off x="2341858" y="2082907"/>
            <a:ext cx="1527750" cy="428625"/>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2700">
                <a:solidFill>
                  <a:srgbClr val="094B3E"/>
                </a:solidFill>
                <a:latin typeface="Calibri"/>
                <a:ea typeface="Calibri"/>
                <a:cs typeface="Calibri"/>
                <a:sym typeface="Calibri"/>
              </a:rPr>
              <a:t>AEL Activities</a:t>
            </a:r>
            <a:endParaRPr sz="1100">
              <a:solidFill>
                <a:srgbClr val="094B3E"/>
              </a:solidFill>
            </a:endParaRPr>
          </a:p>
        </p:txBody>
      </p:sp>
      <p:pic>
        <p:nvPicPr>
          <p:cNvPr id="1476" name="Google Shape;1476;p182"/>
          <p:cNvPicPr preferRelativeResize="0"/>
          <p:nvPr/>
        </p:nvPicPr>
        <p:blipFill rotWithShape="1">
          <a:blip r:embed="rId3">
            <a:alphaModFix/>
          </a:blip>
          <a:srcRect b="0" l="0" r="0" t="0"/>
          <a:stretch/>
        </p:blipFill>
        <p:spPr>
          <a:xfrm>
            <a:off x="-48474" y="5473231"/>
            <a:ext cx="9240952" cy="5161080"/>
          </a:xfrm>
          <a:prstGeom prst="rect">
            <a:avLst/>
          </a:prstGeom>
          <a:noFill/>
          <a:ln>
            <a:noFill/>
          </a:ln>
        </p:spPr>
      </p:pic>
      <p:pic>
        <p:nvPicPr>
          <p:cNvPr id="1477" name="Google Shape;1477;p182"/>
          <p:cNvPicPr preferRelativeResize="0"/>
          <p:nvPr/>
        </p:nvPicPr>
        <p:blipFill rotWithShape="1">
          <a:blip r:embed="rId4">
            <a:alphaModFix/>
          </a:blip>
          <a:srcRect b="0" l="0" r="0" t="0"/>
          <a:stretch/>
        </p:blipFill>
        <p:spPr>
          <a:xfrm>
            <a:off x="8094897" y="4248716"/>
            <a:ext cx="845893" cy="818459"/>
          </a:xfrm>
          <a:prstGeom prst="rect">
            <a:avLst/>
          </a:prstGeom>
          <a:noFill/>
          <a:ln>
            <a:noFill/>
          </a:ln>
        </p:spPr>
      </p:pic>
      <p:sp>
        <p:nvSpPr>
          <p:cNvPr id="1478" name="Google Shape;1478;p182"/>
          <p:cNvSpPr txBox="1"/>
          <p:nvPr/>
        </p:nvSpPr>
        <p:spPr>
          <a:xfrm>
            <a:off x="2099999" y="2511513"/>
            <a:ext cx="481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a:solidFill>
                  <a:schemeClr val="lt1"/>
                </a:solidFill>
                <a:latin typeface="Arial Black"/>
                <a:ea typeface="Arial Black"/>
                <a:cs typeface="Arial Black"/>
                <a:sym typeface="Arial Black"/>
              </a:rPr>
              <a:t>0</a:t>
            </a:r>
            <a:r>
              <a:rPr lang="en" sz="1400">
                <a:solidFill>
                  <a:schemeClr val="lt1"/>
                </a:solidFill>
                <a:latin typeface="Arial Black"/>
                <a:ea typeface="Arial Black"/>
                <a:cs typeface="Arial Black"/>
                <a:sym typeface="Arial Black"/>
              </a:rPr>
              <a:t>6</a:t>
            </a:r>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0"/>
                                        </p:tgtEl>
                                        <p:attrNameLst>
                                          <p:attrName>style.visibility</p:attrName>
                                        </p:attrNameLst>
                                      </p:cBhvr>
                                      <p:to>
                                        <p:strVal val="visible"/>
                                      </p:to>
                                    </p:set>
                                    <p:animEffect filter="fade" transition="in">
                                      <p:cBhvr>
                                        <p:cTn dur="500"/>
                                        <p:tgtEl>
                                          <p:spTgt spid="1420"/>
                                        </p:tgtEl>
                                      </p:cBhvr>
                                    </p:animEffect>
                                  </p:childTnLst>
                                </p:cTn>
                              </p:par>
                              <p:par>
                                <p:cTn fill="hold" nodeType="withEffect" presetClass="entr" presetID="23" presetSubtype="16">
                                  <p:stCondLst>
                                    <p:cond delay="500"/>
                                  </p:stCondLst>
                                  <p:childTnLst>
                                    <p:set>
                                      <p:cBhvr>
                                        <p:cTn dur="1" fill="hold">
                                          <p:stCondLst>
                                            <p:cond delay="0"/>
                                          </p:stCondLst>
                                        </p:cTn>
                                        <p:tgtEl>
                                          <p:spTgt spid="1406"/>
                                        </p:tgtEl>
                                        <p:attrNameLst>
                                          <p:attrName>style.visibility</p:attrName>
                                        </p:attrNameLst>
                                      </p:cBhvr>
                                      <p:to>
                                        <p:strVal val="visible"/>
                                      </p:to>
                                    </p:set>
                                    <p:anim calcmode="lin" valueType="num">
                                      <p:cBhvr additive="base">
                                        <p:cTn dur="500"/>
                                        <p:tgtEl>
                                          <p:spTgt spid="1406"/>
                                        </p:tgtEl>
                                        <p:attrNameLst>
                                          <p:attrName>ppt_w</p:attrName>
                                        </p:attrNameLst>
                                      </p:cBhvr>
                                      <p:tavLst>
                                        <p:tav fmla="" tm="0">
                                          <p:val>
                                            <p:strVal val="0"/>
                                          </p:val>
                                        </p:tav>
                                        <p:tav fmla="" tm="100000">
                                          <p:val>
                                            <p:strVal val="#ppt_w"/>
                                          </p:val>
                                        </p:tav>
                                      </p:tavLst>
                                    </p:anim>
                                    <p:anim calcmode="lin" valueType="num">
                                      <p:cBhvr additive="base">
                                        <p:cTn dur="500"/>
                                        <p:tgtEl>
                                          <p:spTgt spid="140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5"/>
                                        </p:tgtEl>
                                        <p:attrNameLst>
                                          <p:attrName>style.visibility</p:attrName>
                                        </p:attrNameLst>
                                      </p:cBhvr>
                                      <p:to>
                                        <p:strVal val="visible"/>
                                      </p:to>
                                    </p:set>
                                    <p:animEffect filter="fade" transition="in">
                                      <p:cBhvr>
                                        <p:cTn dur="500"/>
                                        <p:tgtEl>
                                          <p:spTgt spid="1425"/>
                                        </p:tgtEl>
                                      </p:cBhvr>
                                    </p:animEffect>
                                  </p:childTnLst>
                                </p:cTn>
                              </p:par>
                              <p:par>
                                <p:cTn fill="hold" nodeType="withEffect" presetClass="entr" presetID="23" presetSubtype="16">
                                  <p:stCondLst>
                                    <p:cond delay="500"/>
                                  </p:stCondLst>
                                  <p:childTnLst>
                                    <p:set>
                                      <p:cBhvr>
                                        <p:cTn dur="1" fill="hold">
                                          <p:stCondLst>
                                            <p:cond delay="0"/>
                                          </p:stCondLst>
                                        </p:cTn>
                                        <p:tgtEl>
                                          <p:spTgt spid="1417"/>
                                        </p:tgtEl>
                                        <p:attrNameLst>
                                          <p:attrName>style.visibility</p:attrName>
                                        </p:attrNameLst>
                                      </p:cBhvr>
                                      <p:to>
                                        <p:strVal val="visible"/>
                                      </p:to>
                                    </p:set>
                                    <p:anim calcmode="lin" valueType="num">
                                      <p:cBhvr additive="base">
                                        <p:cTn dur="500"/>
                                        <p:tgtEl>
                                          <p:spTgt spid="1417"/>
                                        </p:tgtEl>
                                        <p:attrNameLst>
                                          <p:attrName>ppt_w</p:attrName>
                                        </p:attrNameLst>
                                      </p:cBhvr>
                                      <p:tavLst>
                                        <p:tav fmla="" tm="0">
                                          <p:val>
                                            <p:strVal val="0"/>
                                          </p:val>
                                        </p:tav>
                                        <p:tav fmla="" tm="100000">
                                          <p:val>
                                            <p:strVal val="#ppt_w"/>
                                          </p:val>
                                        </p:tav>
                                      </p:tavLst>
                                    </p:anim>
                                    <p:anim calcmode="lin" valueType="num">
                                      <p:cBhvr additive="base">
                                        <p:cTn dur="500"/>
                                        <p:tgtEl>
                                          <p:spTgt spid="141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1"/>
                                        </p:tgtEl>
                                        <p:attrNameLst>
                                          <p:attrName>style.visibility</p:attrName>
                                        </p:attrNameLst>
                                      </p:cBhvr>
                                      <p:to>
                                        <p:strVal val="visible"/>
                                      </p:to>
                                    </p:set>
                                    <p:animEffect filter="fade" transition="in">
                                      <p:cBhvr>
                                        <p:cTn dur="500"/>
                                        <p:tgtEl>
                                          <p:spTgt spid="1441"/>
                                        </p:tgtEl>
                                      </p:cBhvr>
                                    </p:animEffect>
                                  </p:childTnLst>
                                </p:cTn>
                              </p:par>
                              <p:par>
                                <p:cTn fill="hold" nodeType="withEffect" presetClass="entr" presetID="23" presetSubtype="16">
                                  <p:stCondLst>
                                    <p:cond delay="500"/>
                                  </p:stCondLst>
                                  <p:childTnLst>
                                    <p:set>
                                      <p:cBhvr>
                                        <p:cTn dur="1" fill="hold">
                                          <p:stCondLst>
                                            <p:cond delay="0"/>
                                          </p:stCondLst>
                                        </p:cTn>
                                        <p:tgtEl>
                                          <p:spTgt spid="1413"/>
                                        </p:tgtEl>
                                        <p:attrNameLst>
                                          <p:attrName>style.visibility</p:attrName>
                                        </p:attrNameLst>
                                      </p:cBhvr>
                                      <p:to>
                                        <p:strVal val="visible"/>
                                      </p:to>
                                    </p:set>
                                    <p:anim calcmode="lin" valueType="num">
                                      <p:cBhvr additive="base">
                                        <p:cTn dur="500"/>
                                        <p:tgtEl>
                                          <p:spTgt spid="1413"/>
                                        </p:tgtEl>
                                        <p:attrNameLst>
                                          <p:attrName>ppt_w</p:attrName>
                                        </p:attrNameLst>
                                      </p:cBhvr>
                                      <p:tavLst>
                                        <p:tav fmla="" tm="0">
                                          <p:val>
                                            <p:strVal val="0"/>
                                          </p:val>
                                        </p:tav>
                                        <p:tav fmla="" tm="100000">
                                          <p:val>
                                            <p:strVal val="#ppt_w"/>
                                          </p:val>
                                        </p:tav>
                                      </p:tavLst>
                                    </p:anim>
                                    <p:anim calcmode="lin" valueType="num">
                                      <p:cBhvr additive="base">
                                        <p:cTn dur="500"/>
                                        <p:tgtEl>
                                          <p:spTgt spid="141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6"/>
                                        </p:tgtEl>
                                        <p:attrNameLst>
                                          <p:attrName>style.visibility</p:attrName>
                                        </p:attrNameLst>
                                      </p:cBhvr>
                                      <p:to>
                                        <p:strVal val="visible"/>
                                      </p:to>
                                    </p:set>
                                    <p:animEffect filter="fade" transition="in">
                                      <p:cBhvr>
                                        <p:cTn dur="500"/>
                                        <p:tgtEl>
                                          <p:spTgt spid="1446"/>
                                        </p:tgtEl>
                                      </p:cBhvr>
                                    </p:animEffect>
                                  </p:childTnLst>
                                </p:cTn>
                              </p:par>
                              <p:par>
                                <p:cTn fill="hold" nodeType="withEffect" presetClass="entr" presetID="23" presetSubtype="16">
                                  <p:stCondLst>
                                    <p:cond delay="500"/>
                                  </p:stCondLst>
                                  <p:childTnLst>
                                    <p:set>
                                      <p:cBhvr>
                                        <p:cTn dur="1" fill="hold">
                                          <p:stCondLst>
                                            <p:cond delay="0"/>
                                          </p:stCondLst>
                                        </p:cTn>
                                        <p:tgtEl>
                                          <p:spTgt spid="1438"/>
                                        </p:tgtEl>
                                        <p:attrNameLst>
                                          <p:attrName>style.visibility</p:attrName>
                                        </p:attrNameLst>
                                      </p:cBhvr>
                                      <p:to>
                                        <p:strVal val="visible"/>
                                      </p:to>
                                    </p:set>
                                    <p:anim calcmode="lin" valueType="num">
                                      <p:cBhvr additive="base">
                                        <p:cTn dur="500"/>
                                        <p:tgtEl>
                                          <p:spTgt spid="1438"/>
                                        </p:tgtEl>
                                        <p:attrNameLst>
                                          <p:attrName>ppt_w</p:attrName>
                                        </p:attrNameLst>
                                      </p:cBhvr>
                                      <p:tavLst>
                                        <p:tav fmla="" tm="0">
                                          <p:val>
                                            <p:strVal val="0"/>
                                          </p:val>
                                        </p:tav>
                                        <p:tav fmla="" tm="100000">
                                          <p:val>
                                            <p:strVal val="#ppt_w"/>
                                          </p:val>
                                        </p:tav>
                                      </p:tavLst>
                                    </p:anim>
                                    <p:anim calcmode="lin" valueType="num">
                                      <p:cBhvr additive="base">
                                        <p:cTn dur="500"/>
                                        <p:tgtEl>
                                          <p:spTgt spid="143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4"/>
                                        </p:tgtEl>
                                        <p:attrNameLst>
                                          <p:attrName>style.visibility</p:attrName>
                                        </p:attrNameLst>
                                      </p:cBhvr>
                                      <p:to>
                                        <p:strVal val="visible"/>
                                      </p:to>
                                    </p:set>
                                    <p:animEffect filter="fade" transition="in">
                                      <p:cBhvr>
                                        <p:cTn dur="500"/>
                                        <p:tgtEl>
                                          <p:spTgt spid="1454"/>
                                        </p:tgtEl>
                                      </p:cBhvr>
                                    </p:animEffect>
                                  </p:childTnLst>
                                </p:cTn>
                              </p:par>
                              <p:par>
                                <p:cTn fill="hold" nodeType="withEffect" presetClass="entr" presetID="23" presetSubtype="16">
                                  <p:stCondLst>
                                    <p:cond delay="500"/>
                                  </p:stCondLst>
                                  <p:childTnLst>
                                    <p:set>
                                      <p:cBhvr>
                                        <p:cTn dur="1" fill="hold">
                                          <p:stCondLst>
                                            <p:cond delay="0"/>
                                          </p:stCondLst>
                                        </p:cTn>
                                        <p:tgtEl>
                                          <p:spTgt spid="1451"/>
                                        </p:tgtEl>
                                        <p:attrNameLst>
                                          <p:attrName>style.visibility</p:attrName>
                                        </p:attrNameLst>
                                      </p:cBhvr>
                                      <p:to>
                                        <p:strVal val="visible"/>
                                      </p:to>
                                    </p:set>
                                    <p:anim calcmode="lin" valueType="num">
                                      <p:cBhvr additive="base">
                                        <p:cTn dur="500"/>
                                        <p:tgtEl>
                                          <p:spTgt spid="1451"/>
                                        </p:tgtEl>
                                        <p:attrNameLst>
                                          <p:attrName>ppt_w</p:attrName>
                                        </p:attrNameLst>
                                      </p:cBhvr>
                                      <p:tavLst>
                                        <p:tav fmla="" tm="0">
                                          <p:val>
                                            <p:strVal val="0"/>
                                          </p:val>
                                        </p:tav>
                                        <p:tav fmla="" tm="100000">
                                          <p:val>
                                            <p:strVal val="#ppt_w"/>
                                          </p:val>
                                        </p:tav>
                                      </p:tavLst>
                                    </p:anim>
                                    <p:anim calcmode="lin" valueType="num">
                                      <p:cBhvr additive="base">
                                        <p:cTn dur="500"/>
                                        <p:tgtEl>
                                          <p:spTgt spid="145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3"/>
                                        </p:tgtEl>
                                        <p:attrNameLst>
                                          <p:attrName>style.visibility</p:attrName>
                                        </p:attrNameLst>
                                      </p:cBhvr>
                                      <p:to>
                                        <p:strVal val="visible"/>
                                      </p:to>
                                    </p:set>
                                    <p:animEffect filter="fade" transition="in">
                                      <p:cBhvr>
                                        <p:cTn dur="500"/>
                                        <p:tgtEl>
                                          <p:spTgt spid="1433"/>
                                        </p:tgtEl>
                                      </p:cBhvr>
                                    </p:animEffect>
                                  </p:childTnLst>
                                </p:cTn>
                              </p:par>
                              <p:par>
                                <p:cTn fill="hold" nodeType="withEffect" presetClass="entr" presetID="23" presetSubtype="16">
                                  <p:stCondLst>
                                    <p:cond delay="500"/>
                                  </p:stCondLst>
                                  <p:childTnLst>
                                    <p:set>
                                      <p:cBhvr>
                                        <p:cTn dur="1" fill="hold">
                                          <p:stCondLst>
                                            <p:cond delay="0"/>
                                          </p:stCondLst>
                                        </p:cTn>
                                        <p:tgtEl>
                                          <p:spTgt spid="1430"/>
                                        </p:tgtEl>
                                        <p:attrNameLst>
                                          <p:attrName>style.visibility</p:attrName>
                                        </p:attrNameLst>
                                      </p:cBhvr>
                                      <p:to>
                                        <p:strVal val="visible"/>
                                      </p:to>
                                    </p:set>
                                    <p:anim calcmode="lin" valueType="num">
                                      <p:cBhvr additive="base">
                                        <p:cTn dur="500"/>
                                        <p:tgtEl>
                                          <p:spTgt spid="1430"/>
                                        </p:tgtEl>
                                        <p:attrNameLst>
                                          <p:attrName>ppt_w</p:attrName>
                                        </p:attrNameLst>
                                      </p:cBhvr>
                                      <p:tavLst>
                                        <p:tav fmla="" tm="0">
                                          <p:val>
                                            <p:strVal val="0"/>
                                          </p:val>
                                        </p:tav>
                                        <p:tav fmla="" tm="100000">
                                          <p:val>
                                            <p:strVal val="#ppt_w"/>
                                          </p:val>
                                        </p:tav>
                                      </p:tavLst>
                                    </p:anim>
                                    <p:anim calcmode="lin" valueType="num">
                                      <p:cBhvr additive="base">
                                        <p:cTn dur="500"/>
                                        <p:tgtEl>
                                          <p:spTgt spid="1430"/>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500"/>
                                  </p:stCondLst>
                                  <p:childTnLst>
                                    <p:set>
                                      <p:cBhvr>
                                        <p:cTn dur="1" fill="hold">
                                          <p:stCondLst>
                                            <p:cond delay="0"/>
                                          </p:stCondLst>
                                        </p:cTn>
                                        <p:tgtEl>
                                          <p:spTgt spid="1416"/>
                                        </p:tgtEl>
                                        <p:attrNameLst>
                                          <p:attrName>style.visibility</p:attrName>
                                        </p:attrNameLst>
                                      </p:cBhvr>
                                      <p:to>
                                        <p:strVal val="visible"/>
                                      </p:to>
                                    </p:set>
                                    <p:animEffect filter="fade" transition="in">
                                      <p:cBhvr>
                                        <p:cTn dur="500"/>
                                        <p:tgtEl>
                                          <p:spTgt spid="1416"/>
                                        </p:tgtEl>
                                      </p:cBhvr>
                                    </p:animEffect>
                                  </p:childTnLst>
                                </p:cTn>
                              </p:par>
                              <p:par>
                                <p:cTn fill="hold" nodeType="withEffect" presetClass="entr" presetID="10" presetSubtype="0">
                                  <p:stCondLst>
                                    <p:cond delay="1100"/>
                                  </p:stCondLst>
                                  <p:childTnLst>
                                    <p:set>
                                      <p:cBhvr>
                                        <p:cTn dur="1" fill="hold">
                                          <p:stCondLst>
                                            <p:cond delay="0"/>
                                          </p:stCondLst>
                                        </p:cTn>
                                        <p:tgtEl>
                                          <p:spTgt spid="1475"/>
                                        </p:tgtEl>
                                        <p:attrNameLst>
                                          <p:attrName>style.visibility</p:attrName>
                                        </p:attrNameLst>
                                      </p:cBhvr>
                                      <p:to>
                                        <p:strVal val="visible"/>
                                      </p:to>
                                    </p:set>
                                    <p:animEffect filter="fade" transition="in">
                                      <p:cBhvr>
                                        <p:cTn dur="500"/>
                                        <p:tgtEl>
                                          <p:spTgt spid="1475"/>
                                        </p:tgtEl>
                                      </p:cBhvr>
                                    </p:animEffect>
                                  </p:childTnLst>
                                </p:cTn>
                              </p:par>
                              <p:par>
                                <p:cTn fill="hold" nodeType="withEffect" presetClass="entr" presetID="23" presetSubtype="16">
                                  <p:stCondLst>
                                    <p:cond delay="1700"/>
                                  </p:stCondLst>
                                  <p:childTnLst>
                                    <p:set>
                                      <p:cBhvr>
                                        <p:cTn dur="1" fill="hold">
                                          <p:stCondLst>
                                            <p:cond delay="0"/>
                                          </p:stCondLst>
                                        </p:cTn>
                                        <p:tgtEl>
                                          <p:spTgt spid="1409"/>
                                        </p:tgtEl>
                                        <p:attrNameLst>
                                          <p:attrName>style.visibility</p:attrName>
                                        </p:attrNameLst>
                                      </p:cBhvr>
                                      <p:to>
                                        <p:strVal val="visible"/>
                                      </p:to>
                                    </p:set>
                                    <p:anim calcmode="lin" valueType="num">
                                      <p:cBhvr additive="base">
                                        <p:cTn dur="500"/>
                                        <p:tgtEl>
                                          <p:spTgt spid="1409"/>
                                        </p:tgtEl>
                                        <p:attrNameLst>
                                          <p:attrName>ppt_w</p:attrName>
                                        </p:attrNameLst>
                                      </p:cBhvr>
                                      <p:tavLst>
                                        <p:tav fmla="" tm="0">
                                          <p:val>
                                            <p:strVal val="0"/>
                                          </p:val>
                                        </p:tav>
                                        <p:tav fmla="" tm="100000">
                                          <p:val>
                                            <p:strVal val="#ppt_w"/>
                                          </p:val>
                                        </p:tav>
                                      </p:tavLst>
                                    </p:anim>
                                    <p:anim calcmode="lin" valueType="num">
                                      <p:cBhvr additive="base">
                                        <p:cTn dur="500"/>
                                        <p:tgtEl>
                                          <p:spTgt spid="140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9"/>
                                        </p:tgtEl>
                                        <p:attrNameLst>
                                          <p:attrName>style.visibility</p:attrName>
                                        </p:attrNameLst>
                                      </p:cBhvr>
                                      <p:to>
                                        <p:strVal val="visible"/>
                                      </p:to>
                                    </p:set>
                                    <p:animEffect filter="fade" transition="in">
                                      <p:cBhvr>
                                        <p:cTn dur="500"/>
                                        <p:tgtEl>
                                          <p:spTgt spid="1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1"/>
                                        </p:tgtEl>
                                        <p:attrNameLst>
                                          <p:attrName>style.visibility</p:attrName>
                                        </p:attrNameLst>
                                      </p:cBhvr>
                                      <p:to>
                                        <p:strVal val="visible"/>
                                      </p:to>
                                    </p:set>
                                    <p:animEffect filter="fade" transition="in">
                                      <p:cBhvr>
                                        <p:cTn dur="500"/>
                                        <p:tgtEl>
                                          <p:spTgt spid="14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0"/>
                                        </p:tgtEl>
                                        <p:attrNameLst>
                                          <p:attrName>style.visibility</p:attrName>
                                        </p:attrNameLst>
                                      </p:cBhvr>
                                      <p:to>
                                        <p:strVal val="visible"/>
                                      </p:to>
                                    </p:set>
                                    <p:animEffect filter="fade" transition="in">
                                      <p:cBhvr>
                                        <p:cTn dur="500"/>
                                        <p:tgtEl>
                                          <p:spTgt spid="1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grpSp>
        <p:nvGrpSpPr>
          <p:cNvPr id="1484" name="Google Shape;1484;p183"/>
          <p:cNvGrpSpPr/>
          <p:nvPr/>
        </p:nvGrpSpPr>
        <p:grpSpPr>
          <a:xfrm>
            <a:off x="2458672" y="1118091"/>
            <a:ext cx="1113425" cy="534630"/>
            <a:chOff x="3445564" y="1564641"/>
            <a:chExt cx="1428750" cy="677863"/>
          </a:xfrm>
        </p:grpSpPr>
        <p:sp>
          <p:nvSpPr>
            <p:cNvPr id="1485" name="Google Shape;1485;p183"/>
            <p:cNvSpPr/>
            <p:nvPr/>
          </p:nvSpPr>
          <p:spPr>
            <a:xfrm>
              <a:off x="3445564" y="1564641"/>
              <a:ext cx="1428750" cy="677863"/>
            </a:xfrm>
            <a:custGeom>
              <a:rect b="b" l="l" r="r" t="t"/>
              <a:pathLst>
                <a:path extrusionOk="0" h="180" w="379">
                  <a:moveTo>
                    <a:pt x="0" y="58"/>
                  </a:moveTo>
                  <a:cubicBezTo>
                    <a:pt x="0" y="58"/>
                    <a:pt x="50" y="143"/>
                    <a:pt x="70" y="180"/>
                  </a:cubicBezTo>
                  <a:cubicBezTo>
                    <a:pt x="144" y="151"/>
                    <a:pt x="233" y="151"/>
                    <a:pt x="306" y="179"/>
                  </a:cubicBezTo>
                  <a:cubicBezTo>
                    <a:pt x="344" y="116"/>
                    <a:pt x="367" y="75"/>
                    <a:pt x="379" y="55"/>
                  </a:cubicBezTo>
                  <a:cubicBezTo>
                    <a:pt x="263" y="3"/>
                    <a:pt x="121" y="0"/>
                    <a:pt x="0" y="58"/>
                  </a:cubicBezTo>
                  <a:close/>
                </a:path>
              </a:pathLst>
            </a:custGeom>
            <a:gradFill>
              <a:gsLst>
                <a:gs pos="0">
                  <a:srgbClr val="089CA2"/>
                </a:gs>
                <a:gs pos="100000">
                  <a:srgbClr val="079197"/>
                </a:gs>
              </a:gsLst>
              <a:lin ang="3600008"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86" name="Google Shape;1486;p183"/>
            <p:cNvSpPr txBox="1"/>
            <p:nvPr/>
          </p:nvSpPr>
          <p:spPr>
            <a:xfrm>
              <a:off x="3604042" y="1806904"/>
              <a:ext cx="1101900" cy="3819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01</a:t>
              </a:r>
              <a:endParaRPr sz="1100"/>
            </a:p>
          </p:txBody>
        </p:sp>
      </p:grpSp>
      <p:grpSp>
        <p:nvGrpSpPr>
          <p:cNvPr id="1487" name="Google Shape;1487;p183"/>
          <p:cNvGrpSpPr/>
          <p:nvPr/>
        </p:nvGrpSpPr>
        <p:grpSpPr>
          <a:xfrm>
            <a:off x="2751009" y="3006822"/>
            <a:ext cx="500589" cy="289460"/>
            <a:chOff x="9873178" y="3057180"/>
            <a:chExt cx="1525257" cy="871344"/>
          </a:xfrm>
        </p:grpSpPr>
        <p:sp>
          <p:nvSpPr>
            <p:cNvPr id="1488" name="Google Shape;1488;p183"/>
            <p:cNvSpPr/>
            <p:nvPr/>
          </p:nvSpPr>
          <p:spPr>
            <a:xfrm>
              <a:off x="10161206" y="3057180"/>
              <a:ext cx="949200" cy="871344"/>
            </a:xfrm>
            <a:custGeom>
              <a:rect b="b" l="l" r="r" t="t"/>
              <a:pathLst>
                <a:path extrusionOk="0" h="4320" w="4706">
                  <a:moveTo>
                    <a:pt x="3051" y="2587"/>
                  </a:moveTo>
                  <a:lnTo>
                    <a:pt x="3051" y="2587"/>
                  </a:lnTo>
                  <a:lnTo>
                    <a:pt x="3040" y="2584"/>
                  </a:lnTo>
                  <a:lnTo>
                    <a:pt x="3027" y="2579"/>
                  </a:lnTo>
                  <a:lnTo>
                    <a:pt x="3015" y="2574"/>
                  </a:lnTo>
                  <a:lnTo>
                    <a:pt x="3004" y="2569"/>
                  </a:lnTo>
                  <a:lnTo>
                    <a:pt x="2994" y="2563"/>
                  </a:lnTo>
                  <a:lnTo>
                    <a:pt x="2985" y="2555"/>
                  </a:lnTo>
                  <a:lnTo>
                    <a:pt x="2975" y="2547"/>
                  </a:lnTo>
                  <a:lnTo>
                    <a:pt x="2967" y="2539"/>
                  </a:lnTo>
                  <a:lnTo>
                    <a:pt x="2959" y="2529"/>
                  </a:lnTo>
                  <a:lnTo>
                    <a:pt x="2952" y="2519"/>
                  </a:lnTo>
                  <a:lnTo>
                    <a:pt x="2947" y="2508"/>
                  </a:lnTo>
                  <a:lnTo>
                    <a:pt x="2943" y="2497"/>
                  </a:lnTo>
                  <a:lnTo>
                    <a:pt x="2938" y="2485"/>
                  </a:lnTo>
                  <a:lnTo>
                    <a:pt x="2936" y="2472"/>
                  </a:lnTo>
                  <a:lnTo>
                    <a:pt x="2933" y="2459"/>
                  </a:lnTo>
                  <a:lnTo>
                    <a:pt x="2933" y="2448"/>
                  </a:lnTo>
                  <a:lnTo>
                    <a:pt x="2933" y="2448"/>
                  </a:lnTo>
                  <a:lnTo>
                    <a:pt x="2935" y="2432"/>
                  </a:lnTo>
                  <a:lnTo>
                    <a:pt x="2936" y="2416"/>
                  </a:lnTo>
                  <a:lnTo>
                    <a:pt x="2941" y="2399"/>
                  </a:lnTo>
                  <a:lnTo>
                    <a:pt x="2947" y="2385"/>
                  </a:lnTo>
                  <a:lnTo>
                    <a:pt x="2956" y="2370"/>
                  </a:lnTo>
                  <a:lnTo>
                    <a:pt x="2964" y="2357"/>
                  </a:lnTo>
                  <a:lnTo>
                    <a:pt x="2975" y="2346"/>
                  </a:lnTo>
                  <a:lnTo>
                    <a:pt x="2988" y="2336"/>
                  </a:lnTo>
                  <a:lnTo>
                    <a:pt x="2988" y="2336"/>
                  </a:lnTo>
                  <a:lnTo>
                    <a:pt x="3015" y="2315"/>
                  </a:lnTo>
                  <a:lnTo>
                    <a:pt x="3043" y="2293"/>
                  </a:lnTo>
                  <a:lnTo>
                    <a:pt x="3069" y="2268"/>
                  </a:lnTo>
                  <a:lnTo>
                    <a:pt x="3093" y="2244"/>
                  </a:lnTo>
                  <a:lnTo>
                    <a:pt x="3116" y="2218"/>
                  </a:lnTo>
                  <a:lnTo>
                    <a:pt x="3138" y="2191"/>
                  </a:lnTo>
                  <a:lnTo>
                    <a:pt x="3158" y="2163"/>
                  </a:lnTo>
                  <a:lnTo>
                    <a:pt x="3179" y="2134"/>
                  </a:lnTo>
                  <a:lnTo>
                    <a:pt x="3197" y="2105"/>
                  </a:lnTo>
                  <a:lnTo>
                    <a:pt x="3214" y="2074"/>
                  </a:lnTo>
                  <a:lnTo>
                    <a:pt x="3231" y="2042"/>
                  </a:lnTo>
                  <a:lnTo>
                    <a:pt x="3247" y="2010"/>
                  </a:lnTo>
                  <a:lnTo>
                    <a:pt x="3260" y="1977"/>
                  </a:lnTo>
                  <a:lnTo>
                    <a:pt x="3274" y="1943"/>
                  </a:lnTo>
                  <a:lnTo>
                    <a:pt x="3286" y="1908"/>
                  </a:lnTo>
                  <a:lnTo>
                    <a:pt x="3297" y="1872"/>
                  </a:lnTo>
                  <a:lnTo>
                    <a:pt x="3308" y="1836"/>
                  </a:lnTo>
                  <a:lnTo>
                    <a:pt x="3318" y="1799"/>
                  </a:lnTo>
                  <a:lnTo>
                    <a:pt x="3334" y="1722"/>
                  </a:lnTo>
                  <a:lnTo>
                    <a:pt x="3349" y="1644"/>
                  </a:lnTo>
                  <a:lnTo>
                    <a:pt x="3360" y="1561"/>
                  </a:lnTo>
                  <a:lnTo>
                    <a:pt x="3368" y="1479"/>
                  </a:lnTo>
                  <a:lnTo>
                    <a:pt x="3373" y="1393"/>
                  </a:lnTo>
                  <a:lnTo>
                    <a:pt x="3376" y="1306"/>
                  </a:lnTo>
                  <a:lnTo>
                    <a:pt x="3376" y="1217"/>
                  </a:lnTo>
                  <a:lnTo>
                    <a:pt x="3376" y="1217"/>
                  </a:lnTo>
                  <a:lnTo>
                    <a:pt x="3376" y="1150"/>
                  </a:lnTo>
                  <a:lnTo>
                    <a:pt x="3371" y="1086"/>
                  </a:lnTo>
                  <a:lnTo>
                    <a:pt x="3365" y="1021"/>
                  </a:lnTo>
                  <a:lnTo>
                    <a:pt x="3357" y="959"/>
                  </a:lnTo>
                  <a:lnTo>
                    <a:pt x="3344" y="898"/>
                  </a:lnTo>
                  <a:lnTo>
                    <a:pt x="3331" y="838"/>
                  </a:lnTo>
                  <a:lnTo>
                    <a:pt x="3315" y="781"/>
                  </a:lnTo>
                  <a:lnTo>
                    <a:pt x="3297" y="725"/>
                  </a:lnTo>
                  <a:lnTo>
                    <a:pt x="3276" y="670"/>
                  </a:lnTo>
                  <a:lnTo>
                    <a:pt x="3253" y="618"/>
                  </a:lnTo>
                  <a:lnTo>
                    <a:pt x="3229" y="566"/>
                  </a:lnTo>
                  <a:lnTo>
                    <a:pt x="3201" y="518"/>
                  </a:lnTo>
                  <a:lnTo>
                    <a:pt x="3174" y="471"/>
                  </a:lnTo>
                  <a:lnTo>
                    <a:pt x="3143" y="426"/>
                  </a:lnTo>
                  <a:lnTo>
                    <a:pt x="3111" y="382"/>
                  </a:lnTo>
                  <a:lnTo>
                    <a:pt x="3077" y="340"/>
                  </a:lnTo>
                  <a:lnTo>
                    <a:pt x="3041" y="301"/>
                  </a:lnTo>
                  <a:lnTo>
                    <a:pt x="3004" y="264"/>
                  </a:lnTo>
                  <a:lnTo>
                    <a:pt x="2965" y="230"/>
                  </a:lnTo>
                  <a:lnTo>
                    <a:pt x="2925" y="196"/>
                  </a:lnTo>
                  <a:lnTo>
                    <a:pt x="2884" y="167"/>
                  </a:lnTo>
                  <a:lnTo>
                    <a:pt x="2841" y="138"/>
                  </a:lnTo>
                  <a:lnTo>
                    <a:pt x="2797" y="113"/>
                  </a:lnTo>
                  <a:lnTo>
                    <a:pt x="2752" y="89"/>
                  </a:lnTo>
                  <a:lnTo>
                    <a:pt x="2705" y="70"/>
                  </a:lnTo>
                  <a:lnTo>
                    <a:pt x="2658" y="50"/>
                  </a:lnTo>
                  <a:lnTo>
                    <a:pt x="2609" y="36"/>
                  </a:lnTo>
                  <a:lnTo>
                    <a:pt x="2559" y="23"/>
                  </a:lnTo>
                  <a:lnTo>
                    <a:pt x="2509" y="13"/>
                  </a:lnTo>
                  <a:lnTo>
                    <a:pt x="2457" y="5"/>
                  </a:lnTo>
                  <a:lnTo>
                    <a:pt x="2406" y="2"/>
                  </a:lnTo>
                  <a:lnTo>
                    <a:pt x="2354" y="0"/>
                  </a:lnTo>
                  <a:lnTo>
                    <a:pt x="2354" y="0"/>
                  </a:lnTo>
                  <a:lnTo>
                    <a:pt x="2300" y="2"/>
                  </a:lnTo>
                  <a:lnTo>
                    <a:pt x="2249" y="5"/>
                  </a:lnTo>
                  <a:lnTo>
                    <a:pt x="2197" y="13"/>
                  </a:lnTo>
                  <a:lnTo>
                    <a:pt x="2147" y="23"/>
                  </a:lnTo>
                  <a:lnTo>
                    <a:pt x="2098" y="36"/>
                  </a:lnTo>
                  <a:lnTo>
                    <a:pt x="2048" y="50"/>
                  </a:lnTo>
                  <a:lnTo>
                    <a:pt x="2001" y="70"/>
                  </a:lnTo>
                  <a:lnTo>
                    <a:pt x="1954" y="89"/>
                  </a:lnTo>
                  <a:lnTo>
                    <a:pt x="1909" y="113"/>
                  </a:lnTo>
                  <a:lnTo>
                    <a:pt x="1865" y="138"/>
                  </a:lnTo>
                  <a:lnTo>
                    <a:pt x="1823" y="167"/>
                  </a:lnTo>
                  <a:lnTo>
                    <a:pt x="1781" y="196"/>
                  </a:lnTo>
                  <a:lnTo>
                    <a:pt x="1741" y="230"/>
                  </a:lnTo>
                  <a:lnTo>
                    <a:pt x="1702" y="264"/>
                  </a:lnTo>
                  <a:lnTo>
                    <a:pt x="1665" y="301"/>
                  </a:lnTo>
                  <a:lnTo>
                    <a:pt x="1629" y="340"/>
                  </a:lnTo>
                  <a:lnTo>
                    <a:pt x="1595" y="382"/>
                  </a:lnTo>
                  <a:lnTo>
                    <a:pt x="1563" y="426"/>
                  </a:lnTo>
                  <a:lnTo>
                    <a:pt x="1534" y="471"/>
                  </a:lnTo>
                  <a:lnTo>
                    <a:pt x="1505" y="518"/>
                  </a:lnTo>
                  <a:lnTo>
                    <a:pt x="1479" y="566"/>
                  </a:lnTo>
                  <a:lnTo>
                    <a:pt x="1453" y="618"/>
                  </a:lnTo>
                  <a:lnTo>
                    <a:pt x="1430" y="670"/>
                  </a:lnTo>
                  <a:lnTo>
                    <a:pt x="1411" y="725"/>
                  </a:lnTo>
                  <a:lnTo>
                    <a:pt x="1391" y="781"/>
                  </a:lnTo>
                  <a:lnTo>
                    <a:pt x="1375" y="838"/>
                  </a:lnTo>
                  <a:lnTo>
                    <a:pt x="1362" y="898"/>
                  </a:lnTo>
                  <a:lnTo>
                    <a:pt x="1351" y="959"/>
                  </a:lnTo>
                  <a:lnTo>
                    <a:pt x="1341" y="1021"/>
                  </a:lnTo>
                  <a:lnTo>
                    <a:pt x="1335" y="1086"/>
                  </a:lnTo>
                  <a:lnTo>
                    <a:pt x="1332" y="1150"/>
                  </a:lnTo>
                  <a:lnTo>
                    <a:pt x="1330" y="1217"/>
                  </a:lnTo>
                  <a:lnTo>
                    <a:pt x="1330" y="1217"/>
                  </a:lnTo>
                  <a:lnTo>
                    <a:pt x="1332" y="1306"/>
                  </a:lnTo>
                  <a:lnTo>
                    <a:pt x="1333" y="1393"/>
                  </a:lnTo>
                  <a:lnTo>
                    <a:pt x="1340" y="1479"/>
                  </a:lnTo>
                  <a:lnTo>
                    <a:pt x="1348" y="1561"/>
                  </a:lnTo>
                  <a:lnTo>
                    <a:pt x="1357" y="1644"/>
                  </a:lnTo>
                  <a:lnTo>
                    <a:pt x="1372" y="1722"/>
                  </a:lnTo>
                  <a:lnTo>
                    <a:pt x="1388" y="1799"/>
                  </a:lnTo>
                  <a:lnTo>
                    <a:pt x="1398" y="1836"/>
                  </a:lnTo>
                  <a:lnTo>
                    <a:pt x="1409" y="1872"/>
                  </a:lnTo>
                  <a:lnTo>
                    <a:pt x="1420" y="1908"/>
                  </a:lnTo>
                  <a:lnTo>
                    <a:pt x="1433" y="1943"/>
                  </a:lnTo>
                  <a:lnTo>
                    <a:pt x="1446" y="1977"/>
                  </a:lnTo>
                  <a:lnTo>
                    <a:pt x="1461" y="2010"/>
                  </a:lnTo>
                  <a:lnTo>
                    <a:pt x="1475" y="2042"/>
                  </a:lnTo>
                  <a:lnTo>
                    <a:pt x="1492" y="2074"/>
                  </a:lnTo>
                  <a:lnTo>
                    <a:pt x="1509" y="2105"/>
                  </a:lnTo>
                  <a:lnTo>
                    <a:pt x="1529" y="2134"/>
                  </a:lnTo>
                  <a:lnTo>
                    <a:pt x="1548" y="2163"/>
                  </a:lnTo>
                  <a:lnTo>
                    <a:pt x="1569" y="2191"/>
                  </a:lnTo>
                  <a:lnTo>
                    <a:pt x="1590" y="2218"/>
                  </a:lnTo>
                  <a:lnTo>
                    <a:pt x="1615" y="2244"/>
                  </a:lnTo>
                  <a:lnTo>
                    <a:pt x="1639" y="2268"/>
                  </a:lnTo>
                  <a:lnTo>
                    <a:pt x="1663" y="2293"/>
                  </a:lnTo>
                  <a:lnTo>
                    <a:pt x="1691" y="2315"/>
                  </a:lnTo>
                  <a:lnTo>
                    <a:pt x="1720" y="2336"/>
                  </a:lnTo>
                  <a:lnTo>
                    <a:pt x="1720" y="2336"/>
                  </a:lnTo>
                  <a:lnTo>
                    <a:pt x="1731" y="2346"/>
                  </a:lnTo>
                  <a:lnTo>
                    <a:pt x="1742" y="2357"/>
                  </a:lnTo>
                  <a:lnTo>
                    <a:pt x="1752" y="2370"/>
                  </a:lnTo>
                  <a:lnTo>
                    <a:pt x="1760" y="2385"/>
                  </a:lnTo>
                  <a:lnTo>
                    <a:pt x="1765" y="2399"/>
                  </a:lnTo>
                  <a:lnTo>
                    <a:pt x="1770" y="2416"/>
                  </a:lnTo>
                  <a:lnTo>
                    <a:pt x="1773" y="2432"/>
                  </a:lnTo>
                  <a:lnTo>
                    <a:pt x="1773" y="2448"/>
                  </a:lnTo>
                  <a:lnTo>
                    <a:pt x="1773" y="2448"/>
                  </a:lnTo>
                  <a:lnTo>
                    <a:pt x="1773" y="2448"/>
                  </a:lnTo>
                  <a:lnTo>
                    <a:pt x="1773" y="2459"/>
                  </a:lnTo>
                  <a:lnTo>
                    <a:pt x="1771" y="2472"/>
                  </a:lnTo>
                  <a:lnTo>
                    <a:pt x="1768" y="2485"/>
                  </a:lnTo>
                  <a:lnTo>
                    <a:pt x="1765" y="2497"/>
                  </a:lnTo>
                  <a:lnTo>
                    <a:pt x="1760" y="2508"/>
                  </a:lnTo>
                  <a:lnTo>
                    <a:pt x="1754" y="2519"/>
                  </a:lnTo>
                  <a:lnTo>
                    <a:pt x="1747" y="2529"/>
                  </a:lnTo>
                  <a:lnTo>
                    <a:pt x="1739" y="2539"/>
                  </a:lnTo>
                  <a:lnTo>
                    <a:pt x="1731" y="2547"/>
                  </a:lnTo>
                  <a:lnTo>
                    <a:pt x="1723" y="2555"/>
                  </a:lnTo>
                  <a:lnTo>
                    <a:pt x="1713" y="2563"/>
                  </a:lnTo>
                  <a:lnTo>
                    <a:pt x="1702" y="2569"/>
                  </a:lnTo>
                  <a:lnTo>
                    <a:pt x="1691" y="2574"/>
                  </a:lnTo>
                  <a:lnTo>
                    <a:pt x="1679" y="2579"/>
                  </a:lnTo>
                  <a:lnTo>
                    <a:pt x="1668" y="2584"/>
                  </a:lnTo>
                  <a:lnTo>
                    <a:pt x="1655" y="2587"/>
                  </a:lnTo>
                  <a:lnTo>
                    <a:pt x="1655" y="2587"/>
                  </a:lnTo>
                  <a:lnTo>
                    <a:pt x="1566" y="2603"/>
                  </a:lnTo>
                  <a:lnTo>
                    <a:pt x="1479" y="2623"/>
                  </a:lnTo>
                  <a:lnTo>
                    <a:pt x="1393" y="2644"/>
                  </a:lnTo>
                  <a:lnTo>
                    <a:pt x="1309" y="2666"/>
                  </a:lnTo>
                  <a:lnTo>
                    <a:pt x="1226" y="2691"/>
                  </a:lnTo>
                  <a:lnTo>
                    <a:pt x="1147" y="2718"/>
                  </a:lnTo>
                  <a:lnTo>
                    <a:pt x="1068" y="2746"/>
                  </a:lnTo>
                  <a:lnTo>
                    <a:pt x="992" y="2776"/>
                  </a:lnTo>
                  <a:lnTo>
                    <a:pt x="919" y="2807"/>
                  </a:lnTo>
                  <a:lnTo>
                    <a:pt x="846" y="2841"/>
                  </a:lnTo>
                  <a:lnTo>
                    <a:pt x="777" y="2875"/>
                  </a:lnTo>
                  <a:lnTo>
                    <a:pt x="710" y="2912"/>
                  </a:lnTo>
                  <a:lnTo>
                    <a:pt x="646" y="2950"/>
                  </a:lnTo>
                  <a:lnTo>
                    <a:pt x="584" y="2990"/>
                  </a:lnTo>
                  <a:lnTo>
                    <a:pt x="524" y="3030"/>
                  </a:lnTo>
                  <a:lnTo>
                    <a:pt x="468" y="3073"/>
                  </a:lnTo>
                  <a:lnTo>
                    <a:pt x="414" y="3116"/>
                  </a:lnTo>
                  <a:lnTo>
                    <a:pt x="364" y="3160"/>
                  </a:lnTo>
                  <a:lnTo>
                    <a:pt x="316" y="3205"/>
                  </a:lnTo>
                  <a:lnTo>
                    <a:pt x="272" y="3254"/>
                  </a:lnTo>
                  <a:lnTo>
                    <a:pt x="230" y="3301"/>
                  </a:lnTo>
                  <a:lnTo>
                    <a:pt x="191" y="3351"/>
                  </a:lnTo>
                  <a:lnTo>
                    <a:pt x="156" y="3401"/>
                  </a:lnTo>
                  <a:lnTo>
                    <a:pt x="125" y="3451"/>
                  </a:lnTo>
                  <a:lnTo>
                    <a:pt x="96" y="3505"/>
                  </a:lnTo>
                  <a:lnTo>
                    <a:pt x="71" y="3556"/>
                  </a:lnTo>
                  <a:lnTo>
                    <a:pt x="50" y="3611"/>
                  </a:lnTo>
                  <a:lnTo>
                    <a:pt x="33" y="3666"/>
                  </a:lnTo>
                  <a:lnTo>
                    <a:pt x="18" y="3721"/>
                  </a:lnTo>
                  <a:lnTo>
                    <a:pt x="13" y="3749"/>
                  </a:lnTo>
                  <a:lnTo>
                    <a:pt x="8" y="3778"/>
                  </a:lnTo>
                  <a:lnTo>
                    <a:pt x="5" y="3805"/>
                  </a:lnTo>
                  <a:lnTo>
                    <a:pt x="2" y="3835"/>
                  </a:lnTo>
                  <a:lnTo>
                    <a:pt x="0" y="3864"/>
                  </a:lnTo>
                  <a:lnTo>
                    <a:pt x="0" y="3891"/>
                  </a:lnTo>
                  <a:lnTo>
                    <a:pt x="0" y="4179"/>
                  </a:lnTo>
                  <a:lnTo>
                    <a:pt x="0" y="4179"/>
                  </a:lnTo>
                  <a:lnTo>
                    <a:pt x="2" y="4194"/>
                  </a:lnTo>
                  <a:lnTo>
                    <a:pt x="4" y="4208"/>
                  </a:lnTo>
                  <a:lnTo>
                    <a:pt x="7" y="4221"/>
                  </a:lnTo>
                  <a:lnTo>
                    <a:pt x="12" y="4234"/>
                  </a:lnTo>
                  <a:lnTo>
                    <a:pt x="18" y="4247"/>
                  </a:lnTo>
                  <a:lnTo>
                    <a:pt x="25" y="4259"/>
                  </a:lnTo>
                  <a:lnTo>
                    <a:pt x="33" y="4270"/>
                  </a:lnTo>
                  <a:lnTo>
                    <a:pt x="42" y="4280"/>
                  </a:lnTo>
                  <a:lnTo>
                    <a:pt x="52" y="4288"/>
                  </a:lnTo>
                  <a:lnTo>
                    <a:pt x="63" y="4296"/>
                  </a:lnTo>
                  <a:lnTo>
                    <a:pt x="75" y="4304"/>
                  </a:lnTo>
                  <a:lnTo>
                    <a:pt x="86" y="4309"/>
                  </a:lnTo>
                  <a:lnTo>
                    <a:pt x="99" y="4314"/>
                  </a:lnTo>
                  <a:lnTo>
                    <a:pt x="114" y="4317"/>
                  </a:lnTo>
                  <a:lnTo>
                    <a:pt x="126" y="4320"/>
                  </a:lnTo>
                  <a:lnTo>
                    <a:pt x="141" y="4320"/>
                  </a:lnTo>
                  <a:lnTo>
                    <a:pt x="4565" y="4320"/>
                  </a:lnTo>
                  <a:lnTo>
                    <a:pt x="4565" y="4320"/>
                  </a:lnTo>
                  <a:lnTo>
                    <a:pt x="4580" y="4320"/>
                  </a:lnTo>
                  <a:lnTo>
                    <a:pt x="4594" y="4317"/>
                  </a:lnTo>
                  <a:lnTo>
                    <a:pt x="4607" y="4314"/>
                  </a:lnTo>
                  <a:lnTo>
                    <a:pt x="4620" y="4309"/>
                  </a:lnTo>
                  <a:lnTo>
                    <a:pt x="4633" y="4304"/>
                  </a:lnTo>
                  <a:lnTo>
                    <a:pt x="4644" y="4296"/>
                  </a:lnTo>
                  <a:lnTo>
                    <a:pt x="4654" y="4288"/>
                  </a:lnTo>
                  <a:lnTo>
                    <a:pt x="4665" y="4280"/>
                  </a:lnTo>
                  <a:lnTo>
                    <a:pt x="4673" y="4270"/>
                  </a:lnTo>
                  <a:lnTo>
                    <a:pt x="4681" y="4259"/>
                  </a:lnTo>
                  <a:lnTo>
                    <a:pt x="4690" y="4247"/>
                  </a:lnTo>
                  <a:lnTo>
                    <a:pt x="4694" y="4234"/>
                  </a:lnTo>
                  <a:lnTo>
                    <a:pt x="4699" y="4221"/>
                  </a:lnTo>
                  <a:lnTo>
                    <a:pt x="4702" y="4208"/>
                  </a:lnTo>
                  <a:lnTo>
                    <a:pt x="4706" y="4194"/>
                  </a:lnTo>
                  <a:lnTo>
                    <a:pt x="4706" y="4179"/>
                  </a:lnTo>
                  <a:lnTo>
                    <a:pt x="4706" y="3891"/>
                  </a:lnTo>
                  <a:lnTo>
                    <a:pt x="4706" y="3891"/>
                  </a:lnTo>
                  <a:lnTo>
                    <a:pt x="4706" y="3864"/>
                  </a:lnTo>
                  <a:lnTo>
                    <a:pt x="4704" y="3835"/>
                  </a:lnTo>
                  <a:lnTo>
                    <a:pt x="4701" y="3805"/>
                  </a:lnTo>
                  <a:lnTo>
                    <a:pt x="4698" y="3778"/>
                  </a:lnTo>
                  <a:lnTo>
                    <a:pt x="4693" y="3749"/>
                  </a:lnTo>
                  <a:lnTo>
                    <a:pt x="4688" y="3721"/>
                  </a:lnTo>
                  <a:lnTo>
                    <a:pt x="4675" y="3666"/>
                  </a:lnTo>
                  <a:lnTo>
                    <a:pt x="4657" y="3611"/>
                  </a:lnTo>
                  <a:lnTo>
                    <a:pt x="4636" y="3556"/>
                  </a:lnTo>
                  <a:lnTo>
                    <a:pt x="4610" y="3505"/>
                  </a:lnTo>
                  <a:lnTo>
                    <a:pt x="4583" y="3451"/>
                  </a:lnTo>
                  <a:lnTo>
                    <a:pt x="4550" y="3401"/>
                  </a:lnTo>
                  <a:lnTo>
                    <a:pt x="4515" y="3351"/>
                  </a:lnTo>
                  <a:lnTo>
                    <a:pt x="4478" y="3301"/>
                  </a:lnTo>
                  <a:lnTo>
                    <a:pt x="4436" y="3254"/>
                  </a:lnTo>
                  <a:lnTo>
                    <a:pt x="4390" y="3205"/>
                  </a:lnTo>
                  <a:lnTo>
                    <a:pt x="4343" y="3160"/>
                  </a:lnTo>
                  <a:lnTo>
                    <a:pt x="4292" y="3116"/>
                  </a:lnTo>
                  <a:lnTo>
                    <a:pt x="4238" y="3073"/>
                  </a:lnTo>
                  <a:lnTo>
                    <a:pt x="4182" y="3030"/>
                  </a:lnTo>
                  <a:lnTo>
                    <a:pt x="4122" y="2990"/>
                  </a:lnTo>
                  <a:lnTo>
                    <a:pt x="4060" y="2950"/>
                  </a:lnTo>
                  <a:lnTo>
                    <a:pt x="3996" y="2912"/>
                  </a:lnTo>
                  <a:lnTo>
                    <a:pt x="3929" y="2875"/>
                  </a:lnTo>
                  <a:lnTo>
                    <a:pt x="3860" y="2841"/>
                  </a:lnTo>
                  <a:lnTo>
                    <a:pt x="3789" y="2807"/>
                  </a:lnTo>
                  <a:lnTo>
                    <a:pt x="3714" y="2776"/>
                  </a:lnTo>
                  <a:lnTo>
                    <a:pt x="3638" y="2746"/>
                  </a:lnTo>
                  <a:lnTo>
                    <a:pt x="3560" y="2718"/>
                  </a:lnTo>
                  <a:lnTo>
                    <a:pt x="3480" y="2691"/>
                  </a:lnTo>
                  <a:lnTo>
                    <a:pt x="3397" y="2666"/>
                  </a:lnTo>
                  <a:lnTo>
                    <a:pt x="3313" y="2644"/>
                  </a:lnTo>
                  <a:lnTo>
                    <a:pt x="3227" y="2623"/>
                  </a:lnTo>
                  <a:lnTo>
                    <a:pt x="3140" y="2603"/>
                  </a:lnTo>
                  <a:lnTo>
                    <a:pt x="3051" y="2587"/>
                  </a:lnTo>
                  <a:lnTo>
                    <a:pt x="3051" y="2587"/>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89" name="Google Shape;1489;p183"/>
            <p:cNvSpPr/>
            <p:nvPr/>
          </p:nvSpPr>
          <p:spPr>
            <a:xfrm>
              <a:off x="9873178" y="3173762"/>
              <a:ext cx="498804" cy="638179"/>
            </a:xfrm>
            <a:custGeom>
              <a:rect b="b" l="l" r="r" t="t"/>
              <a:pathLst>
                <a:path extrusionOk="0" h="3164" w="2473">
                  <a:moveTo>
                    <a:pt x="2256" y="2050"/>
                  </a:moveTo>
                  <a:lnTo>
                    <a:pt x="2256" y="2050"/>
                  </a:lnTo>
                  <a:lnTo>
                    <a:pt x="2269" y="2043"/>
                  </a:lnTo>
                  <a:lnTo>
                    <a:pt x="2279" y="2033"/>
                  </a:lnTo>
                  <a:lnTo>
                    <a:pt x="2287" y="2024"/>
                  </a:lnTo>
                  <a:lnTo>
                    <a:pt x="2295" y="2014"/>
                  </a:lnTo>
                  <a:lnTo>
                    <a:pt x="2300" y="2001"/>
                  </a:lnTo>
                  <a:lnTo>
                    <a:pt x="2303" y="1990"/>
                  </a:lnTo>
                  <a:lnTo>
                    <a:pt x="2303" y="1977"/>
                  </a:lnTo>
                  <a:lnTo>
                    <a:pt x="2303" y="1965"/>
                  </a:lnTo>
                  <a:lnTo>
                    <a:pt x="2302" y="1953"/>
                  </a:lnTo>
                  <a:lnTo>
                    <a:pt x="2297" y="1941"/>
                  </a:lnTo>
                  <a:lnTo>
                    <a:pt x="2292" y="1930"/>
                  </a:lnTo>
                  <a:lnTo>
                    <a:pt x="2284" y="1920"/>
                  </a:lnTo>
                  <a:lnTo>
                    <a:pt x="2276" y="1912"/>
                  </a:lnTo>
                  <a:lnTo>
                    <a:pt x="2265" y="1904"/>
                  </a:lnTo>
                  <a:lnTo>
                    <a:pt x="2252" y="1899"/>
                  </a:lnTo>
                  <a:lnTo>
                    <a:pt x="2239" y="1894"/>
                  </a:lnTo>
                  <a:lnTo>
                    <a:pt x="2239" y="1894"/>
                  </a:lnTo>
                  <a:lnTo>
                    <a:pt x="2235" y="1894"/>
                  </a:lnTo>
                  <a:lnTo>
                    <a:pt x="2235" y="1894"/>
                  </a:lnTo>
                  <a:lnTo>
                    <a:pt x="2218" y="1889"/>
                  </a:lnTo>
                  <a:lnTo>
                    <a:pt x="2201" y="1881"/>
                  </a:lnTo>
                  <a:lnTo>
                    <a:pt x="2187" y="1872"/>
                  </a:lnTo>
                  <a:lnTo>
                    <a:pt x="2174" y="1859"/>
                  </a:lnTo>
                  <a:lnTo>
                    <a:pt x="2163" y="1844"/>
                  </a:lnTo>
                  <a:lnTo>
                    <a:pt x="2155" y="1828"/>
                  </a:lnTo>
                  <a:lnTo>
                    <a:pt x="2150" y="1812"/>
                  </a:lnTo>
                  <a:lnTo>
                    <a:pt x="2148" y="1792"/>
                  </a:lnTo>
                  <a:lnTo>
                    <a:pt x="2148" y="1792"/>
                  </a:lnTo>
                  <a:lnTo>
                    <a:pt x="2150" y="1781"/>
                  </a:lnTo>
                  <a:lnTo>
                    <a:pt x="2151" y="1770"/>
                  </a:lnTo>
                  <a:lnTo>
                    <a:pt x="2155" y="1758"/>
                  </a:lnTo>
                  <a:lnTo>
                    <a:pt x="2159" y="1747"/>
                  </a:lnTo>
                  <a:lnTo>
                    <a:pt x="2164" y="1737"/>
                  </a:lnTo>
                  <a:lnTo>
                    <a:pt x="2172" y="1728"/>
                  </a:lnTo>
                  <a:lnTo>
                    <a:pt x="2179" y="1718"/>
                  </a:lnTo>
                  <a:lnTo>
                    <a:pt x="2189" y="1711"/>
                  </a:lnTo>
                  <a:lnTo>
                    <a:pt x="2189" y="1711"/>
                  </a:lnTo>
                  <a:lnTo>
                    <a:pt x="2210" y="1695"/>
                  </a:lnTo>
                  <a:lnTo>
                    <a:pt x="2229" y="1679"/>
                  </a:lnTo>
                  <a:lnTo>
                    <a:pt x="2248" y="1661"/>
                  </a:lnTo>
                  <a:lnTo>
                    <a:pt x="2266" y="1643"/>
                  </a:lnTo>
                  <a:lnTo>
                    <a:pt x="2282" y="1624"/>
                  </a:lnTo>
                  <a:lnTo>
                    <a:pt x="2299" y="1605"/>
                  </a:lnTo>
                  <a:lnTo>
                    <a:pt x="2315" y="1584"/>
                  </a:lnTo>
                  <a:lnTo>
                    <a:pt x="2328" y="1563"/>
                  </a:lnTo>
                  <a:lnTo>
                    <a:pt x="2342" y="1542"/>
                  </a:lnTo>
                  <a:lnTo>
                    <a:pt x="2355" y="1519"/>
                  </a:lnTo>
                  <a:lnTo>
                    <a:pt x="2378" y="1472"/>
                  </a:lnTo>
                  <a:lnTo>
                    <a:pt x="2399" y="1423"/>
                  </a:lnTo>
                  <a:lnTo>
                    <a:pt x="2417" y="1372"/>
                  </a:lnTo>
                  <a:lnTo>
                    <a:pt x="2431" y="1317"/>
                  </a:lnTo>
                  <a:lnTo>
                    <a:pt x="2442" y="1262"/>
                  </a:lnTo>
                  <a:lnTo>
                    <a:pt x="2454" y="1203"/>
                  </a:lnTo>
                  <a:lnTo>
                    <a:pt x="2460" y="1144"/>
                  </a:lnTo>
                  <a:lnTo>
                    <a:pt x="2467" y="1082"/>
                  </a:lnTo>
                  <a:lnTo>
                    <a:pt x="2472" y="1021"/>
                  </a:lnTo>
                  <a:lnTo>
                    <a:pt x="2473" y="956"/>
                  </a:lnTo>
                  <a:lnTo>
                    <a:pt x="2473" y="891"/>
                  </a:lnTo>
                  <a:lnTo>
                    <a:pt x="2473" y="891"/>
                  </a:lnTo>
                  <a:lnTo>
                    <a:pt x="2473" y="843"/>
                  </a:lnTo>
                  <a:lnTo>
                    <a:pt x="2470" y="794"/>
                  </a:lnTo>
                  <a:lnTo>
                    <a:pt x="2465" y="749"/>
                  </a:lnTo>
                  <a:lnTo>
                    <a:pt x="2459" y="702"/>
                  </a:lnTo>
                  <a:lnTo>
                    <a:pt x="2451" y="658"/>
                  </a:lnTo>
                  <a:lnTo>
                    <a:pt x="2441" y="614"/>
                  </a:lnTo>
                  <a:lnTo>
                    <a:pt x="2428" y="572"/>
                  </a:lnTo>
                  <a:lnTo>
                    <a:pt x="2415" y="530"/>
                  </a:lnTo>
                  <a:lnTo>
                    <a:pt x="2400" y="491"/>
                  </a:lnTo>
                  <a:lnTo>
                    <a:pt x="2383" y="453"/>
                  </a:lnTo>
                  <a:lnTo>
                    <a:pt x="2365" y="415"/>
                  </a:lnTo>
                  <a:lnTo>
                    <a:pt x="2345" y="378"/>
                  </a:lnTo>
                  <a:lnTo>
                    <a:pt x="2324" y="344"/>
                  </a:lnTo>
                  <a:lnTo>
                    <a:pt x="2303" y="310"/>
                  </a:lnTo>
                  <a:lnTo>
                    <a:pt x="2279" y="280"/>
                  </a:lnTo>
                  <a:lnTo>
                    <a:pt x="2255" y="249"/>
                  </a:lnTo>
                  <a:lnTo>
                    <a:pt x="2229" y="220"/>
                  </a:lnTo>
                  <a:lnTo>
                    <a:pt x="2201" y="194"/>
                  </a:lnTo>
                  <a:lnTo>
                    <a:pt x="2172" y="168"/>
                  </a:lnTo>
                  <a:lnTo>
                    <a:pt x="2143" y="144"/>
                  </a:lnTo>
                  <a:lnTo>
                    <a:pt x="2113" y="121"/>
                  </a:lnTo>
                  <a:lnTo>
                    <a:pt x="2082" y="102"/>
                  </a:lnTo>
                  <a:lnTo>
                    <a:pt x="2049" y="82"/>
                  </a:lnTo>
                  <a:lnTo>
                    <a:pt x="2015" y="66"/>
                  </a:lnTo>
                  <a:lnTo>
                    <a:pt x="1981" y="50"/>
                  </a:lnTo>
                  <a:lnTo>
                    <a:pt x="1948" y="37"/>
                  </a:lnTo>
                  <a:lnTo>
                    <a:pt x="1912" y="26"/>
                  </a:lnTo>
                  <a:lnTo>
                    <a:pt x="1875" y="16"/>
                  </a:lnTo>
                  <a:lnTo>
                    <a:pt x="1838" y="9"/>
                  </a:lnTo>
                  <a:lnTo>
                    <a:pt x="1800" y="4"/>
                  </a:lnTo>
                  <a:lnTo>
                    <a:pt x="1763" y="1"/>
                  </a:lnTo>
                  <a:lnTo>
                    <a:pt x="1724" y="0"/>
                  </a:lnTo>
                  <a:lnTo>
                    <a:pt x="1724" y="0"/>
                  </a:lnTo>
                  <a:lnTo>
                    <a:pt x="1685" y="1"/>
                  </a:lnTo>
                  <a:lnTo>
                    <a:pt x="1647" y="4"/>
                  </a:lnTo>
                  <a:lnTo>
                    <a:pt x="1609" y="9"/>
                  </a:lnTo>
                  <a:lnTo>
                    <a:pt x="1572" y="16"/>
                  </a:lnTo>
                  <a:lnTo>
                    <a:pt x="1537" y="26"/>
                  </a:lnTo>
                  <a:lnTo>
                    <a:pt x="1501" y="37"/>
                  </a:lnTo>
                  <a:lnTo>
                    <a:pt x="1465" y="50"/>
                  </a:lnTo>
                  <a:lnTo>
                    <a:pt x="1432" y="66"/>
                  </a:lnTo>
                  <a:lnTo>
                    <a:pt x="1399" y="82"/>
                  </a:lnTo>
                  <a:lnTo>
                    <a:pt x="1367" y="102"/>
                  </a:lnTo>
                  <a:lnTo>
                    <a:pt x="1336" y="121"/>
                  </a:lnTo>
                  <a:lnTo>
                    <a:pt x="1305" y="144"/>
                  </a:lnTo>
                  <a:lnTo>
                    <a:pt x="1276" y="168"/>
                  </a:lnTo>
                  <a:lnTo>
                    <a:pt x="1247" y="194"/>
                  </a:lnTo>
                  <a:lnTo>
                    <a:pt x="1220" y="220"/>
                  </a:lnTo>
                  <a:lnTo>
                    <a:pt x="1194" y="249"/>
                  </a:lnTo>
                  <a:lnTo>
                    <a:pt x="1169" y="280"/>
                  </a:lnTo>
                  <a:lnTo>
                    <a:pt x="1145" y="310"/>
                  </a:lnTo>
                  <a:lnTo>
                    <a:pt x="1123" y="344"/>
                  </a:lnTo>
                  <a:lnTo>
                    <a:pt x="1102" y="378"/>
                  </a:lnTo>
                  <a:lnTo>
                    <a:pt x="1082" y="415"/>
                  </a:lnTo>
                  <a:lnTo>
                    <a:pt x="1064" y="453"/>
                  </a:lnTo>
                  <a:lnTo>
                    <a:pt x="1048" y="491"/>
                  </a:lnTo>
                  <a:lnTo>
                    <a:pt x="1034" y="530"/>
                  </a:lnTo>
                  <a:lnTo>
                    <a:pt x="1019" y="572"/>
                  </a:lnTo>
                  <a:lnTo>
                    <a:pt x="1008" y="614"/>
                  </a:lnTo>
                  <a:lnTo>
                    <a:pt x="998" y="658"/>
                  </a:lnTo>
                  <a:lnTo>
                    <a:pt x="990" y="702"/>
                  </a:lnTo>
                  <a:lnTo>
                    <a:pt x="983" y="749"/>
                  </a:lnTo>
                  <a:lnTo>
                    <a:pt x="979" y="794"/>
                  </a:lnTo>
                  <a:lnTo>
                    <a:pt x="975" y="843"/>
                  </a:lnTo>
                  <a:lnTo>
                    <a:pt x="974" y="891"/>
                  </a:lnTo>
                  <a:lnTo>
                    <a:pt x="974" y="891"/>
                  </a:lnTo>
                  <a:lnTo>
                    <a:pt x="975" y="956"/>
                  </a:lnTo>
                  <a:lnTo>
                    <a:pt x="977" y="1021"/>
                  </a:lnTo>
                  <a:lnTo>
                    <a:pt x="982" y="1082"/>
                  </a:lnTo>
                  <a:lnTo>
                    <a:pt x="987" y="1144"/>
                  </a:lnTo>
                  <a:lnTo>
                    <a:pt x="995" y="1203"/>
                  </a:lnTo>
                  <a:lnTo>
                    <a:pt x="1004" y="1262"/>
                  </a:lnTo>
                  <a:lnTo>
                    <a:pt x="1017" y="1317"/>
                  </a:lnTo>
                  <a:lnTo>
                    <a:pt x="1032" y="1372"/>
                  </a:lnTo>
                  <a:lnTo>
                    <a:pt x="1050" y="1423"/>
                  </a:lnTo>
                  <a:lnTo>
                    <a:pt x="1071" y="1472"/>
                  </a:lnTo>
                  <a:lnTo>
                    <a:pt x="1093" y="1519"/>
                  </a:lnTo>
                  <a:lnTo>
                    <a:pt x="1106" y="1542"/>
                  </a:lnTo>
                  <a:lnTo>
                    <a:pt x="1119" y="1563"/>
                  </a:lnTo>
                  <a:lnTo>
                    <a:pt x="1134" y="1584"/>
                  </a:lnTo>
                  <a:lnTo>
                    <a:pt x="1150" y="1605"/>
                  </a:lnTo>
                  <a:lnTo>
                    <a:pt x="1166" y="1624"/>
                  </a:lnTo>
                  <a:lnTo>
                    <a:pt x="1182" y="1643"/>
                  </a:lnTo>
                  <a:lnTo>
                    <a:pt x="1200" y="1661"/>
                  </a:lnTo>
                  <a:lnTo>
                    <a:pt x="1220" y="1679"/>
                  </a:lnTo>
                  <a:lnTo>
                    <a:pt x="1239" y="1695"/>
                  </a:lnTo>
                  <a:lnTo>
                    <a:pt x="1260" y="1711"/>
                  </a:lnTo>
                  <a:lnTo>
                    <a:pt x="1260" y="1711"/>
                  </a:lnTo>
                  <a:lnTo>
                    <a:pt x="1268" y="1718"/>
                  </a:lnTo>
                  <a:lnTo>
                    <a:pt x="1276" y="1728"/>
                  </a:lnTo>
                  <a:lnTo>
                    <a:pt x="1283" y="1737"/>
                  </a:lnTo>
                  <a:lnTo>
                    <a:pt x="1289" y="1747"/>
                  </a:lnTo>
                  <a:lnTo>
                    <a:pt x="1294" y="1758"/>
                  </a:lnTo>
                  <a:lnTo>
                    <a:pt x="1297" y="1770"/>
                  </a:lnTo>
                  <a:lnTo>
                    <a:pt x="1299" y="1781"/>
                  </a:lnTo>
                  <a:lnTo>
                    <a:pt x="1299" y="1792"/>
                  </a:lnTo>
                  <a:lnTo>
                    <a:pt x="1299" y="1792"/>
                  </a:lnTo>
                  <a:lnTo>
                    <a:pt x="1299" y="1792"/>
                  </a:lnTo>
                  <a:lnTo>
                    <a:pt x="1297" y="1812"/>
                  </a:lnTo>
                  <a:lnTo>
                    <a:pt x="1292" y="1828"/>
                  </a:lnTo>
                  <a:lnTo>
                    <a:pt x="1284" y="1844"/>
                  </a:lnTo>
                  <a:lnTo>
                    <a:pt x="1275" y="1859"/>
                  </a:lnTo>
                  <a:lnTo>
                    <a:pt x="1262" y="1872"/>
                  </a:lnTo>
                  <a:lnTo>
                    <a:pt x="1247" y="1881"/>
                  </a:lnTo>
                  <a:lnTo>
                    <a:pt x="1231" y="1889"/>
                  </a:lnTo>
                  <a:lnTo>
                    <a:pt x="1213" y="1894"/>
                  </a:lnTo>
                  <a:lnTo>
                    <a:pt x="1213" y="1894"/>
                  </a:lnTo>
                  <a:lnTo>
                    <a:pt x="1147" y="1907"/>
                  </a:lnTo>
                  <a:lnTo>
                    <a:pt x="1084" y="1920"/>
                  </a:lnTo>
                  <a:lnTo>
                    <a:pt x="1021" y="1936"/>
                  </a:lnTo>
                  <a:lnTo>
                    <a:pt x="959" y="1953"/>
                  </a:lnTo>
                  <a:lnTo>
                    <a:pt x="899" y="1972"/>
                  </a:lnTo>
                  <a:lnTo>
                    <a:pt x="840" y="1991"/>
                  </a:lnTo>
                  <a:lnTo>
                    <a:pt x="783" y="2011"/>
                  </a:lnTo>
                  <a:lnTo>
                    <a:pt x="726" y="2033"/>
                  </a:lnTo>
                  <a:lnTo>
                    <a:pt x="673" y="2056"/>
                  </a:lnTo>
                  <a:lnTo>
                    <a:pt x="621" y="2080"/>
                  </a:lnTo>
                  <a:lnTo>
                    <a:pt x="569" y="2106"/>
                  </a:lnTo>
                  <a:lnTo>
                    <a:pt x="521" y="2134"/>
                  </a:lnTo>
                  <a:lnTo>
                    <a:pt x="474" y="2161"/>
                  </a:lnTo>
                  <a:lnTo>
                    <a:pt x="429" y="2190"/>
                  </a:lnTo>
                  <a:lnTo>
                    <a:pt x="385" y="2219"/>
                  </a:lnTo>
                  <a:lnTo>
                    <a:pt x="343" y="2250"/>
                  </a:lnTo>
                  <a:lnTo>
                    <a:pt x="304" y="2283"/>
                  </a:lnTo>
                  <a:lnTo>
                    <a:pt x="267" y="2315"/>
                  </a:lnTo>
                  <a:lnTo>
                    <a:pt x="231" y="2349"/>
                  </a:lnTo>
                  <a:lnTo>
                    <a:pt x="199" y="2383"/>
                  </a:lnTo>
                  <a:lnTo>
                    <a:pt x="168" y="2418"/>
                  </a:lnTo>
                  <a:lnTo>
                    <a:pt x="141" y="2454"/>
                  </a:lnTo>
                  <a:lnTo>
                    <a:pt x="115" y="2491"/>
                  </a:lnTo>
                  <a:lnTo>
                    <a:pt x="91" y="2529"/>
                  </a:lnTo>
                  <a:lnTo>
                    <a:pt x="71" y="2566"/>
                  </a:lnTo>
                  <a:lnTo>
                    <a:pt x="52" y="2606"/>
                  </a:lnTo>
                  <a:lnTo>
                    <a:pt x="37" y="2645"/>
                  </a:lnTo>
                  <a:lnTo>
                    <a:pt x="24" y="2685"/>
                  </a:lnTo>
                  <a:lnTo>
                    <a:pt x="15" y="2726"/>
                  </a:lnTo>
                  <a:lnTo>
                    <a:pt x="6" y="2766"/>
                  </a:lnTo>
                  <a:lnTo>
                    <a:pt x="2" y="2808"/>
                  </a:lnTo>
                  <a:lnTo>
                    <a:pt x="0" y="2850"/>
                  </a:lnTo>
                  <a:lnTo>
                    <a:pt x="0" y="3083"/>
                  </a:lnTo>
                  <a:lnTo>
                    <a:pt x="0" y="3083"/>
                  </a:lnTo>
                  <a:lnTo>
                    <a:pt x="2" y="3100"/>
                  </a:lnTo>
                  <a:lnTo>
                    <a:pt x="6" y="3114"/>
                  </a:lnTo>
                  <a:lnTo>
                    <a:pt x="15" y="3129"/>
                  </a:lnTo>
                  <a:lnTo>
                    <a:pt x="24" y="3140"/>
                  </a:lnTo>
                  <a:lnTo>
                    <a:pt x="37" y="3151"/>
                  </a:lnTo>
                  <a:lnTo>
                    <a:pt x="50" y="3158"/>
                  </a:lnTo>
                  <a:lnTo>
                    <a:pt x="66" y="3163"/>
                  </a:lnTo>
                  <a:lnTo>
                    <a:pt x="82" y="3164"/>
                  </a:lnTo>
                  <a:lnTo>
                    <a:pt x="1168" y="3164"/>
                  </a:lnTo>
                  <a:lnTo>
                    <a:pt x="1168" y="3164"/>
                  </a:lnTo>
                  <a:lnTo>
                    <a:pt x="1182" y="3163"/>
                  </a:lnTo>
                  <a:lnTo>
                    <a:pt x="1197" y="3160"/>
                  </a:lnTo>
                  <a:lnTo>
                    <a:pt x="1208" y="3155"/>
                  </a:lnTo>
                  <a:lnTo>
                    <a:pt x="1221" y="3147"/>
                  </a:lnTo>
                  <a:lnTo>
                    <a:pt x="1231" y="3137"/>
                  </a:lnTo>
                  <a:lnTo>
                    <a:pt x="1239" y="3127"/>
                  </a:lnTo>
                  <a:lnTo>
                    <a:pt x="1246" y="3114"/>
                  </a:lnTo>
                  <a:lnTo>
                    <a:pt x="1250" y="3101"/>
                  </a:lnTo>
                  <a:lnTo>
                    <a:pt x="1250" y="3101"/>
                  </a:lnTo>
                  <a:lnTo>
                    <a:pt x="1260" y="3061"/>
                  </a:lnTo>
                  <a:lnTo>
                    <a:pt x="1270" y="3020"/>
                  </a:lnTo>
                  <a:lnTo>
                    <a:pt x="1283" y="2982"/>
                  </a:lnTo>
                  <a:lnTo>
                    <a:pt x="1297" y="2943"/>
                  </a:lnTo>
                  <a:lnTo>
                    <a:pt x="1313" y="2904"/>
                  </a:lnTo>
                  <a:lnTo>
                    <a:pt x="1330" y="2865"/>
                  </a:lnTo>
                  <a:lnTo>
                    <a:pt x="1349" y="2828"/>
                  </a:lnTo>
                  <a:lnTo>
                    <a:pt x="1368" y="2791"/>
                  </a:lnTo>
                  <a:lnTo>
                    <a:pt x="1391" y="2753"/>
                  </a:lnTo>
                  <a:lnTo>
                    <a:pt x="1414" y="2716"/>
                  </a:lnTo>
                  <a:lnTo>
                    <a:pt x="1438" y="2681"/>
                  </a:lnTo>
                  <a:lnTo>
                    <a:pt x="1464" y="2645"/>
                  </a:lnTo>
                  <a:lnTo>
                    <a:pt x="1491" y="2609"/>
                  </a:lnTo>
                  <a:lnTo>
                    <a:pt x="1520" y="2575"/>
                  </a:lnTo>
                  <a:lnTo>
                    <a:pt x="1551" y="2541"/>
                  </a:lnTo>
                  <a:lnTo>
                    <a:pt x="1582" y="2507"/>
                  </a:lnTo>
                  <a:lnTo>
                    <a:pt x="1614" y="2474"/>
                  </a:lnTo>
                  <a:lnTo>
                    <a:pt x="1650" y="2441"/>
                  </a:lnTo>
                  <a:lnTo>
                    <a:pt x="1684" y="2409"/>
                  </a:lnTo>
                  <a:lnTo>
                    <a:pt x="1721" y="2378"/>
                  </a:lnTo>
                  <a:lnTo>
                    <a:pt x="1760" y="2347"/>
                  </a:lnTo>
                  <a:lnTo>
                    <a:pt x="1799" y="2317"/>
                  </a:lnTo>
                  <a:lnTo>
                    <a:pt x="1839" y="2286"/>
                  </a:lnTo>
                  <a:lnTo>
                    <a:pt x="1881" y="2258"/>
                  </a:lnTo>
                  <a:lnTo>
                    <a:pt x="1923" y="2229"/>
                  </a:lnTo>
                  <a:lnTo>
                    <a:pt x="1967" y="2202"/>
                  </a:lnTo>
                  <a:lnTo>
                    <a:pt x="2012" y="2174"/>
                  </a:lnTo>
                  <a:lnTo>
                    <a:pt x="2059" y="2148"/>
                  </a:lnTo>
                  <a:lnTo>
                    <a:pt x="2108" y="2122"/>
                  </a:lnTo>
                  <a:lnTo>
                    <a:pt x="2156" y="2097"/>
                  </a:lnTo>
                  <a:lnTo>
                    <a:pt x="2205" y="2072"/>
                  </a:lnTo>
                  <a:lnTo>
                    <a:pt x="2256" y="2050"/>
                  </a:lnTo>
                  <a:lnTo>
                    <a:pt x="2256" y="2050"/>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80000"/>
                </a:lnSpc>
                <a:spcBef>
                  <a:spcPts val="0"/>
                </a:spcBef>
                <a:spcAft>
                  <a:spcPts val="0"/>
                </a:spcAft>
                <a:buNone/>
              </a:pPr>
              <a:r>
                <a:t/>
              </a:r>
              <a:endParaRPr sz="1000">
                <a:solidFill>
                  <a:schemeClr val="lt1"/>
                </a:solidFill>
                <a:latin typeface="Corbel"/>
                <a:ea typeface="Corbel"/>
                <a:cs typeface="Corbel"/>
                <a:sym typeface="Corbel"/>
              </a:endParaRPr>
            </a:p>
          </p:txBody>
        </p:sp>
        <p:sp>
          <p:nvSpPr>
            <p:cNvPr id="1490" name="Google Shape;1490;p183"/>
            <p:cNvSpPr/>
            <p:nvPr/>
          </p:nvSpPr>
          <p:spPr>
            <a:xfrm>
              <a:off x="10899631" y="3173762"/>
              <a:ext cx="498804" cy="638179"/>
            </a:xfrm>
            <a:custGeom>
              <a:rect b="b" l="l" r="r" t="t"/>
              <a:pathLst>
                <a:path extrusionOk="0" h="3164" w="2473">
                  <a:moveTo>
                    <a:pt x="1261" y="1894"/>
                  </a:moveTo>
                  <a:lnTo>
                    <a:pt x="1261" y="1894"/>
                  </a:lnTo>
                  <a:lnTo>
                    <a:pt x="1242" y="1889"/>
                  </a:lnTo>
                  <a:lnTo>
                    <a:pt x="1226" y="1881"/>
                  </a:lnTo>
                  <a:lnTo>
                    <a:pt x="1211" y="1872"/>
                  </a:lnTo>
                  <a:lnTo>
                    <a:pt x="1198" y="1859"/>
                  </a:lnTo>
                  <a:lnTo>
                    <a:pt x="1189" y="1844"/>
                  </a:lnTo>
                  <a:lnTo>
                    <a:pt x="1181" y="1828"/>
                  </a:lnTo>
                  <a:lnTo>
                    <a:pt x="1176" y="1812"/>
                  </a:lnTo>
                  <a:lnTo>
                    <a:pt x="1174" y="1792"/>
                  </a:lnTo>
                  <a:lnTo>
                    <a:pt x="1174" y="1792"/>
                  </a:lnTo>
                  <a:lnTo>
                    <a:pt x="1174" y="1781"/>
                  </a:lnTo>
                  <a:lnTo>
                    <a:pt x="1177" y="1770"/>
                  </a:lnTo>
                  <a:lnTo>
                    <a:pt x="1181" y="1758"/>
                  </a:lnTo>
                  <a:lnTo>
                    <a:pt x="1184" y="1747"/>
                  </a:lnTo>
                  <a:lnTo>
                    <a:pt x="1190" y="1737"/>
                  </a:lnTo>
                  <a:lnTo>
                    <a:pt x="1197" y="1728"/>
                  </a:lnTo>
                  <a:lnTo>
                    <a:pt x="1205" y="1718"/>
                  </a:lnTo>
                  <a:lnTo>
                    <a:pt x="1215" y="1711"/>
                  </a:lnTo>
                  <a:lnTo>
                    <a:pt x="1215" y="1711"/>
                  </a:lnTo>
                  <a:lnTo>
                    <a:pt x="1234" y="1695"/>
                  </a:lnTo>
                  <a:lnTo>
                    <a:pt x="1255" y="1679"/>
                  </a:lnTo>
                  <a:lnTo>
                    <a:pt x="1273" y="1661"/>
                  </a:lnTo>
                  <a:lnTo>
                    <a:pt x="1291" y="1643"/>
                  </a:lnTo>
                  <a:lnTo>
                    <a:pt x="1308" y="1624"/>
                  </a:lnTo>
                  <a:lnTo>
                    <a:pt x="1325" y="1605"/>
                  </a:lnTo>
                  <a:lnTo>
                    <a:pt x="1339" y="1584"/>
                  </a:lnTo>
                  <a:lnTo>
                    <a:pt x="1354" y="1563"/>
                  </a:lnTo>
                  <a:lnTo>
                    <a:pt x="1367" y="1542"/>
                  </a:lnTo>
                  <a:lnTo>
                    <a:pt x="1380" y="1519"/>
                  </a:lnTo>
                  <a:lnTo>
                    <a:pt x="1404" y="1472"/>
                  </a:lnTo>
                  <a:lnTo>
                    <a:pt x="1423" y="1423"/>
                  </a:lnTo>
                  <a:lnTo>
                    <a:pt x="1441" y="1372"/>
                  </a:lnTo>
                  <a:lnTo>
                    <a:pt x="1456" y="1317"/>
                  </a:lnTo>
                  <a:lnTo>
                    <a:pt x="1469" y="1262"/>
                  </a:lnTo>
                  <a:lnTo>
                    <a:pt x="1478" y="1203"/>
                  </a:lnTo>
                  <a:lnTo>
                    <a:pt x="1486" y="1144"/>
                  </a:lnTo>
                  <a:lnTo>
                    <a:pt x="1493" y="1082"/>
                  </a:lnTo>
                  <a:lnTo>
                    <a:pt x="1496" y="1021"/>
                  </a:lnTo>
                  <a:lnTo>
                    <a:pt x="1499" y="956"/>
                  </a:lnTo>
                  <a:lnTo>
                    <a:pt x="1499" y="891"/>
                  </a:lnTo>
                  <a:lnTo>
                    <a:pt x="1499" y="891"/>
                  </a:lnTo>
                  <a:lnTo>
                    <a:pt x="1498" y="843"/>
                  </a:lnTo>
                  <a:lnTo>
                    <a:pt x="1496" y="794"/>
                  </a:lnTo>
                  <a:lnTo>
                    <a:pt x="1491" y="749"/>
                  </a:lnTo>
                  <a:lnTo>
                    <a:pt x="1485" y="702"/>
                  </a:lnTo>
                  <a:lnTo>
                    <a:pt x="1475" y="658"/>
                  </a:lnTo>
                  <a:lnTo>
                    <a:pt x="1465" y="614"/>
                  </a:lnTo>
                  <a:lnTo>
                    <a:pt x="1454" y="572"/>
                  </a:lnTo>
                  <a:lnTo>
                    <a:pt x="1441" y="530"/>
                  </a:lnTo>
                  <a:lnTo>
                    <a:pt x="1425" y="491"/>
                  </a:lnTo>
                  <a:lnTo>
                    <a:pt x="1409" y="453"/>
                  </a:lnTo>
                  <a:lnTo>
                    <a:pt x="1391" y="415"/>
                  </a:lnTo>
                  <a:lnTo>
                    <a:pt x="1371" y="378"/>
                  </a:lnTo>
                  <a:lnTo>
                    <a:pt x="1350" y="344"/>
                  </a:lnTo>
                  <a:lnTo>
                    <a:pt x="1328" y="310"/>
                  </a:lnTo>
                  <a:lnTo>
                    <a:pt x="1305" y="280"/>
                  </a:lnTo>
                  <a:lnTo>
                    <a:pt x="1279" y="249"/>
                  </a:lnTo>
                  <a:lnTo>
                    <a:pt x="1253" y="220"/>
                  </a:lnTo>
                  <a:lnTo>
                    <a:pt x="1226" y="194"/>
                  </a:lnTo>
                  <a:lnTo>
                    <a:pt x="1198" y="168"/>
                  </a:lnTo>
                  <a:lnTo>
                    <a:pt x="1169" y="144"/>
                  </a:lnTo>
                  <a:lnTo>
                    <a:pt x="1139" y="121"/>
                  </a:lnTo>
                  <a:lnTo>
                    <a:pt x="1106" y="102"/>
                  </a:lnTo>
                  <a:lnTo>
                    <a:pt x="1074" y="82"/>
                  </a:lnTo>
                  <a:lnTo>
                    <a:pt x="1041" y="66"/>
                  </a:lnTo>
                  <a:lnTo>
                    <a:pt x="1008" y="50"/>
                  </a:lnTo>
                  <a:lnTo>
                    <a:pt x="972" y="37"/>
                  </a:lnTo>
                  <a:lnTo>
                    <a:pt x="936" y="26"/>
                  </a:lnTo>
                  <a:lnTo>
                    <a:pt x="901" y="16"/>
                  </a:lnTo>
                  <a:lnTo>
                    <a:pt x="864" y="9"/>
                  </a:lnTo>
                  <a:lnTo>
                    <a:pt x="826" y="4"/>
                  </a:lnTo>
                  <a:lnTo>
                    <a:pt x="788" y="1"/>
                  </a:lnTo>
                  <a:lnTo>
                    <a:pt x="749" y="0"/>
                  </a:lnTo>
                  <a:lnTo>
                    <a:pt x="749" y="0"/>
                  </a:lnTo>
                  <a:lnTo>
                    <a:pt x="711" y="1"/>
                  </a:lnTo>
                  <a:lnTo>
                    <a:pt x="673" y="4"/>
                  </a:lnTo>
                  <a:lnTo>
                    <a:pt x="635" y="9"/>
                  </a:lnTo>
                  <a:lnTo>
                    <a:pt x="598" y="16"/>
                  </a:lnTo>
                  <a:lnTo>
                    <a:pt x="563" y="26"/>
                  </a:lnTo>
                  <a:lnTo>
                    <a:pt x="527" y="37"/>
                  </a:lnTo>
                  <a:lnTo>
                    <a:pt x="492" y="50"/>
                  </a:lnTo>
                  <a:lnTo>
                    <a:pt x="458" y="66"/>
                  </a:lnTo>
                  <a:lnTo>
                    <a:pt x="424" y="82"/>
                  </a:lnTo>
                  <a:lnTo>
                    <a:pt x="393" y="102"/>
                  </a:lnTo>
                  <a:lnTo>
                    <a:pt x="360" y="121"/>
                  </a:lnTo>
                  <a:lnTo>
                    <a:pt x="330" y="144"/>
                  </a:lnTo>
                  <a:lnTo>
                    <a:pt x="301" y="168"/>
                  </a:lnTo>
                  <a:lnTo>
                    <a:pt x="273" y="194"/>
                  </a:lnTo>
                  <a:lnTo>
                    <a:pt x="246" y="220"/>
                  </a:lnTo>
                  <a:lnTo>
                    <a:pt x="220" y="249"/>
                  </a:lnTo>
                  <a:lnTo>
                    <a:pt x="194" y="280"/>
                  </a:lnTo>
                  <a:lnTo>
                    <a:pt x="171" y="310"/>
                  </a:lnTo>
                  <a:lnTo>
                    <a:pt x="149" y="344"/>
                  </a:lnTo>
                  <a:lnTo>
                    <a:pt x="128" y="378"/>
                  </a:lnTo>
                  <a:lnTo>
                    <a:pt x="108" y="415"/>
                  </a:lnTo>
                  <a:lnTo>
                    <a:pt x="90" y="453"/>
                  </a:lnTo>
                  <a:lnTo>
                    <a:pt x="74" y="491"/>
                  </a:lnTo>
                  <a:lnTo>
                    <a:pt x="58" y="530"/>
                  </a:lnTo>
                  <a:lnTo>
                    <a:pt x="45" y="572"/>
                  </a:lnTo>
                  <a:lnTo>
                    <a:pt x="34" y="614"/>
                  </a:lnTo>
                  <a:lnTo>
                    <a:pt x="24" y="658"/>
                  </a:lnTo>
                  <a:lnTo>
                    <a:pt x="14" y="702"/>
                  </a:lnTo>
                  <a:lnTo>
                    <a:pt x="8" y="749"/>
                  </a:lnTo>
                  <a:lnTo>
                    <a:pt x="3" y="794"/>
                  </a:lnTo>
                  <a:lnTo>
                    <a:pt x="1" y="843"/>
                  </a:lnTo>
                  <a:lnTo>
                    <a:pt x="0" y="891"/>
                  </a:lnTo>
                  <a:lnTo>
                    <a:pt x="0" y="891"/>
                  </a:lnTo>
                  <a:lnTo>
                    <a:pt x="0" y="956"/>
                  </a:lnTo>
                  <a:lnTo>
                    <a:pt x="3" y="1021"/>
                  </a:lnTo>
                  <a:lnTo>
                    <a:pt x="6" y="1082"/>
                  </a:lnTo>
                  <a:lnTo>
                    <a:pt x="13" y="1144"/>
                  </a:lnTo>
                  <a:lnTo>
                    <a:pt x="21" y="1203"/>
                  </a:lnTo>
                  <a:lnTo>
                    <a:pt x="31" y="1262"/>
                  </a:lnTo>
                  <a:lnTo>
                    <a:pt x="43" y="1317"/>
                  </a:lnTo>
                  <a:lnTo>
                    <a:pt x="58" y="1372"/>
                  </a:lnTo>
                  <a:lnTo>
                    <a:pt x="76" y="1423"/>
                  </a:lnTo>
                  <a:lnTo>
                    <a:pt x="95" y="1472"/>
                  </a:lnTo>
                  <a:lnTo>
                    <a:pt x="119" y="1519"/>
                  </a:lnTo>
                  <a:lnTo>
                    <a:pt x="131" y="1542"/>
                  </a:lnTo>
                  <a:lnTo>
                    <a:pt x="145" y="1563"/>
                  </a:lnTo>
                  <a:lnTo>
                    <a:pt x="160" y="1584"/>
                  </a:lnTo>
                  <a:lnTo>
                    <a:pt x="174" y="1605"/>
                  </a:lnTo>
                  <a:lnTo>
                    <a:pt x="191" y="1624"/>
                  </a:lnTo>
                  <a:lnTo>
                    <a:pt x="208" y="1643"/>
                  </a:lnTo>
                  <a:lnTo>
                    <a:pt x="226" y="1661"/>
                  </a:lnTo>
                  <a:lnTo>
                    <a:pt x="244" y="1679"/>
                  </a:lnTo>
                  <a:lnTo>
                    <a:pt x="263" y="1695"/>
                  </a:lnTo>
                  <a:lnTo>
                    <a:pt x="284" y="1711"/>
                  </a:lnTo>
                  <a:lnTo>
                    <a:pt x="284" y="1711"/>
                  </a:lnTo>
                  <a:lnTo>
                    <a:pt x="294" y="1718"/>
                  </a:lnTo>
                  <a:lnTo>
                    <a:pt x="302" y="1728"/>
                  </a:lnTo>
                  <a:lnTo>
                    <a:pt x="309" y="1737"/>
                  </a:lnTo>
                  <a:lnTo>
                    <a:pt x="315" y="1747"/>
                  </a:lnTo>
                  <a:lnTo>
                    <a:pt x="318" y="1758"/>
                  </a:lnTo>
                  <a:lnTo>
                    <a:pt x="322" y="1770"/>
                  </a:lnTo>
                  <a:lnTo>
                    <a:pt x="323" y="1781"/>
                  </a:lnTo>
                  <a:lnTo>
                    <a:pt x="325" y="1792"/>
                  </a:lnTo>
                  <a:lnTo>
                    <a:pt x="325" y="1792"/>
                  </a:lnTo>
                  <a:lnTo>
                    <a:pt x="325" y="1792"/>
                  </a:lnTo>
                  <a:lnTo>
                    <a:pt x="323" y="1812"/>
                  </a:lnTo>
                  <a:lnTo>
                    <a:pt x="318" y="1828"/>
                  </a:lnTo>
                  <a:lnTo>
                    <a:pt x="310" y="1844"/>
                  </a:lnTo>
                  <a:lnTo>
                    <a:pt x="301" y="1859"/>
                  </a:lnTo>
                  <a:lnTo>
                    <a:pt x="288" y="1872"/>
                  </a:lnTo>
                  <a:lnTo>
                    <a:pt x="273" y="1881"/>
                  </a:lnTo>
                  <a:lnTo>
                    <a:pt x="255" y="1889"/>
                  </a:lnTo>
                  <a:lnTo>
                    <a:pt x="238" y="1894"/>
                  </a:lnTo>
                  <a:lnTo>
                    <a:pt x="238" y="1894"/>
                  </a:lnTo>
                  <a:lnTo>
                    <a:pt x="236" y="1894"/>
                  </a:lnTo>
                  <a:lnTo>
                    <a:pt x="236" y="1894"/>
                  </a:lnTo>
                  <a:lnTo>
                    <a:pt x="221" y="1899"/>
                  </a:lnTo>
                  <a:lnTo>
                    <a:pt x="208" y="1904"/>
                  </a:lnTo>
                  <a:lnTo>
                    <a:pt x="199" y="1912"/>
                  </a:lnTo>
                  <a:lnTo>
                    <a:pt x="189" y="1920"/>
                  </a:lnTo>
                  <a:lnTo>
                    <a:pt x="183" y="1930"/>
                  </a:lnTo>
                  <a:lnTo>
                    <a:pt x="176" y="1941"/>
                  </a:lnTo>
                  <a:lnTo>
                    <a:pt x="173" y="1953"/>
                  </a:lnTo>
                  <a:lnTo>
                    <a:pt x="170" y="1965"/>
                  </a:lnTo>
                  <a:lnTo>
                    <a:pt x="170" y="1977"/>
                  </a:lnTo>
                  <a:lnTo>
                    <a:pt x="171" y="1990"/>
                  </a:lnTo>
                  <a:lnTo>
                    <a:pt x="174" y="2001"/>
                  </a:lnTo>
                  <a:lnTo>
                    <a:pt x="179" y="2014"/>
                  </a:lnTo>
                  <a:lnTo>
                    <a:pt x="186" y="2024"/>
                  </a:lnTo>
                  <a:lnTo>
                    <a:pt x="194" y="2033"/>
                  </a:lnTo>
                  <a:lnTo>
                    <a:pt x="205" y="2043"/>
                  </a:lnTo>
                  <a:lnTo>
                    <a:pt x="218" y="2050"/>
                  </a:lnTo>
                  <a:lnTo>
                    <a:pt x="218" y="2050"/>
                  </a:lnTo>
                  <a:lnTo>
                    <a:pt x="268" y="2072"/>
                  </a:lnTo>
                  <a:lnTo>
                    <a:pt x="318" y="2097"/>
                  </a:lnTo>
                  <a:lnTo>
                    <a:pt x="367" y="2122"/>
                  </a:lnTo>
                  <a:lnTo>
                    <a:pt x="414" y="2148"/>
                  </a:lnTo>
                  <a:lnTo>
                    <a:pt x="461" y="2174"/>
                  </a:lnTo>
                  <a:lnTo>
                    <a:pt x="506" y="2202"/>
                  </a:lnTo>
                  <a:lnTo>
                    <a:pt x="550" y="2229"/>
                  </a:lnTo>
                  <a:lnTo>
                    <a:pt x="593" y="2258"/>
                  </a:lnTo>
                  <a:lnTo>
                    <a:pt x="634" y="2286"/>
                  </a:lnTo>
                  <a:lnTo>
                    <a:pt x="674" y="2317"/>
                  </a:lnTo>
                  <a:lnTo>
                    <a:pt x="715" y="2347"/>
                  </a:lnTo>
                  <a:lnTo>
                    <a:pt x="752" y="2378"/>
                  </a:lnTo>
                  <a:lnTo>
                    <a:pt x="789" y="2409"/>
                  </a:lnTo>
                  <a:lnTo>
                    <a:pt x="825" y="2441"/>
                  </a:lnTo>
                  <a:lnTo>
                    <a:pt x="859" y="2474"/>
                  </a:lnTo>
                  <a:lnTo>
                    <a:pt x="891" y="2507"/>
                  </a:lnTo>
                  <a:lnTo>
                    <a:pt x="923" y="2541"/>
                  </a:lnTo>
                  <a:lnTo>
                    <a:pt x="953" y="2575"/>
                  </a:lnTo>
                  <a:lnTo>
                    <a:pt x="982" y="2609"/>
                  </a:lnTo>
                  <a:lnTo>
                    <a:pt x="1009" y="2645"/>
                  </a:lnTo>
                  <a:lnTo>
                    <a:pt x="1035" y="2681"/>
                  </a:lnTo>
                  <a:lnTo>
                    <a:pt x="1059" y="2716"/>
                  </a:lnTo>
                  <a:lnTo>
                    <a:pt x="1084" y="2753"/>
                  </a:lnTo>
                  <a:lnTo>
                    <a:pt x="1105" y="2791"/>
                  </a:lnTo>
                  <a:lnTo>
                    <a:pt x="1124" y="2828"/>
                  </a:lnTo>
                  <a:lnTo>
                    <a:pt x="1143" y="2865"/>
                  </a:lnTo>
                  <a:lnTo>
                    <a:pt x="1161" y="2904"/>
                  </a:lnTo>
                  <a:lnTo>
                    <a:pt x="1176" y="2943"/>
                  </a:lnTo>
                  <a:lnTo>
                    <a:pt x="1190" y="2982"/>
                  </a:lnTo>
                  <a:lnTo>
                    <a:pt x="1203" y="3020"/>
                  </a:lnTo>
                  <a:lnTo>
                    <a:pt x="1215" y="3061"/>
                  </a:lnTo>
                  <a:lnTo>
                    <a:pt x="1224" y="3101"/>
                  </a:lnTo>
                  <a:lnTo>
                    <a:pt x="1224" y="3101"/>
                  </a:lnTo>
                  <a:lnTo>
                    <a:pt x="1227" y="3114"/>
                  </a:lnTo>
                  <a:lnTo>
                    <a:pt x="1234" y="3127"/>
                  </a:lnTo>
                  <a:lnTo>
                    <a:pt x="1242" y="3137"/>
                  </a:lnTo>
                  <a:lnTo>
                    <a:pt x="1253" y="3147"/>
                  </a:lnTo>
                  <a:lnTo>
                    <a:pt x="1265" y="3155"/>
                  </a:lnTo>
                  <a:lnTo>
                    <a:pt x="1278" y="3160"/>
                  </a:lnTo>
                  <a:lnTo>
                    <a:pt x="1291" y="3163"/>
                  </a:lnTo>
                  <a:lnTo>
                    <a:pt x="1305" y="3164"/>
                  </a:lnTo>
                  <a:lnTo>
                    <a:pt x="2391" y="3164"/>
                  </a:lnTo>
                  <a:lnTo>
                    <a:pt x="2391" y="3164"/>
                  </a:lnTo>
                  <a:lnTo>
                    <a:pt x="2408" y="3163"/>
                  </a:lnTo>
                  <a:lnTo>
                    <a:pt x="2423" y="3158"/>
                  </a:lnTo>
                  <a:lnTo>
                    <a:pt x="2437" y="3151"/>
                  </a:lnTo>
                  <a:lnTo>
                    <a:pt x="2449" y="3140"/>
                  </a:lnTo>
                  <a:lnTo>
                    <a:pt x="2458" y="3129"/>
                  </a:lnTo>
                  <a:lnTo>
                    <a:pt x="2467" y="3114"/>
                  </a:lnTo>
                  <a:lnTo>
                    <a:pt x="2471" y="3100"/>
                  </a:lnTo>
                  <a:lnTo>
                    <a:pt x="2473" y="3083"/>
                  </a:lnTo>
                  <a:lnTo>
                    <a:pt x="2473" y="2850"/>
                  </a:lnTo>
                  <a:lnTo>
                    <a:pt x="2473" y="2850"/>
                  </a:lnTo>
                  <a:lnTo>
                    <a:pt x="2471" y="2808"/>
                  </a:lnTo>
                  <a:lnTo>
                    <a:pt x="2467" y="2766"/>
                  </a:lnTo>
                  <a:lnTo>
                    <a:pt x="2460" y="2726"/>
                  </a:lnTo>
                  <a:lnTo>
                    <a:pt x="2450" y="2685"/>
                  </a:lnTo>
                  <a:lnTo>
                    <a:pt x="2437" y="2645"/>
                  </a:lnTo>
                  <a:lnTo>
                    <a:pt x="2421" y="2606"/>
                  </a:lnTo>
                  <a:lnTo>
                    <a:pt x="2403" y="2566"/>
                  </a:lnTo>
                  <a:lnTo>
                    <a:pt x="2382" y="2529"/>
                  </a:lnTo>
                  <a:lnTo>
                    <a:pt x="2360" y="2491"/>
                  </a:lnTo>
                  <a:lnTo>
                    <a:pt x="2334" y="2454"/>
                  </a:lnTo>
                  <a:lnTo>
                    <a:pt x="2305" y="2418"/>
                  </a:lnTo>
                  <a:lnTo>
                    <a:pt x="2274" y="2383"/>
                  </a:lnTo>
                  <a:lnTo>
                    <a:pt x="2242" y="2349"/>
                  </a:lnTo>
                  <a:lnTo>
                    <a:pt x="2206" y="2315"/>
                  </a:lnTo>
                  <a:lnTo>
                    <a:pt x="2169" y="2283"/>
                  </a:lnTo>
                  <a:lnTo>
                    <a:pt x="2130" y="2250"/>
                  </a:lnTo>
                  <a:lnTo>
                    <a:pt x="2088" y="2219"/>
                  </a:lnTo>
                  <a:lnTo>
                    <a:pt x="2046" y="2190"/>
                  </a:lnTo>
                  <a:lnTo>
                    <a:pt x="2001" y="2161"/>
                  </a:lnTo>
                  <a:lnTo>
                    <a:pt x="1952" y="2134"/>
                  </a:lnTo>
                  <a:lnTo>
                    <a:pt x="1904" y="2106"/>
                  </a:lnTo>
                  <a:lnTo>
                    <a:pt x="1853" y="2080"/>
                  </a:lnTo>
                  <a:lnTo>
                    <a:pt x="1800" y="2056"/>
                  </a:lnTo>
                  <a:lnTo>
                    <a:pt x="1747" y="2033"/>
                  </a:lnTo>
                  <a:lnTo>
                    <a:pt x="1690" y="2011"/>
                  </a:lnTo>
                  <a:lnTo>
                    <a:pt x="1633" y="1991"/>
                  </a:lnTo>
                  <a:lnTo>
                    <a:pt x="1575" y="1972"/>
                  </a:lnTo>
                  <a:lnTo>
                    <a:pt x="1514" y="1953"/>
                  </a:lnTo>
                  <a:lnTo>
                    <a:pt x="1452" y="1936"/>
                  </a:lnTo>
                  <a:lnTo>
                    <a:pt x="1391" y="1920"/>
                  </a:lnTo>
                  <a:lnTo>
                    <a:pt x="1326" y="1907"/>
                  </a:lnTo>
                  <a:lnTo>
                    <a:pt x="1261" y="1894"/>
                  </a:lnTo>
                  <a:lnTo>
                    <a:pt x="1261" y="1894"/>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80000"/>
                </a:lnSpc>
                <a:spcBef>
                  <a:spcPts val="0"/>
                </a:spcBef>
                <a:spcAft>
                  <a:spcPts val="0"/>
                </a:spcAft>
                <a:buNone/>
              </a:pPr>
              <a:r>
                <a:t/>
              </a:r>
              <a:endParaRPr sz="1000">
                <a:solidFill>
                  <a:schemeClr val="lt1"/>
                </a:solidFill>
                <a:latin typeface="Corbel"/>
                <a:ea typeface="Corbel"/>
                <a:cs typeface="Corbel"/>
                <a:sym typeface="Corbel"/>
              </a:endParaRPr>
            </a:p>
          </p:txBody>
        </p:sp>
      </p:grpSp>
      <p:grpSp>
        <p:nvGrpSpPr>
          <p:cNvPr id="1491" name="Google Shape;1491;p183"/>
          <p:cNvGrpSpPr/>
          <p:nvPr/>
        </p:nvGrpSpPr>
        <p:grpSpPr>
          <a:xfrm>
            <a:off x="3529874" y="2753283"/>
            <a:ext cx="879766" cy="969095"/>
            <a:chOff x="4820133" y="3637916"/>
            <a:chExt cx="1128919" cy="1228725"/>
          </a:xfrm>
        </p:grpSpPr>
        <p:sp>
          <p:nvSpPr>
            <p:cNvPr id="1492" name="Google Shape;1492;p183"/>
            <p:cNvSpPr/>
            <p:nvPr/>
          </p:nvSpPr>
          <p:spPr>
            <a:xfrm>
              <a:off x="4956864" y="3637916"/>
              <a:ext cx="992188" cy="1228725"/>
            </a:xfrm>
            <a:custGeom>
              <a:rect b="b" l="l" r="r" t="t"/>
              <a:pathLst>
                <a:path extrusionOk="0" h="326" w="263">
                  <a:moveTo>
                    <a:pt x="71" y="326"/>
                  </a:moveTo>
                  <a:cubicBezTo>
                    <a:pt x="71" y="326"/>
                    <a:pt x="22" y="240"/>
                    <a:pt x="0" y="205"/>
                  </a:cubicBezTo>
                  <a:cubicBezTo>
                    <a:pt x="62" y="155"/>
                    <a:pt x="106" y="78"/>
                    <a:pt x="119" y="0"/>
                  </a:cubicBezTo>
                  <a:cubicBezTo>
                    <a:pt x="193" y="0"/>
                    <a:pt x="240" y="0"/>
                    <a:pt x="263" y="0"/>
                  </a:cubicBezTo>
                  <a:cubicBezTo>
                    <a:pt x="250" y="126"/>
                    <a:pt x="182" y="251"/>
                    <a:pt x="71" y="326"/>
                  </a:cubicBezTo>
                  <a:close/>
                </a:path>
              </a:pathLst>
            </a:custGeom>
            <a:gradFill>
              <a:gsLst>
                <a:gs pos="0">
                  <a:srgbClr val="88CE71"/>
                </a:gs>
                <a:gs pos="11000">
                  <a:srgbClr val="88CE71"/>
                </a:gs>
                <a:gs pos="100000">
                  <a:srgbClr val="54A838"/>
                </a:gs>
              </a:gsLst>
              <a:lin ang="2700006"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93" name="Google Shape;1493;p183"/>
            <p:cNvSpPr txBox="1"/>
            <p:nvPr/>
          </p:nvSpPr>
          <p:spPr>
            <a:xfrm>
              <a:off x="4820133" y="3983373"/>
              <a:ext cx="1101900" cy="3819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03</a:t>
              </a:r>
              <a:endParaRPr sz="1100"/>
            </a:p>
          </p:txBody>
        </p:sp>
      </p:grpSp>
      <p:sp>
        <p:nvSpPr>
          <p:cNvPr id="1494" name="Google Shape;1494;p183"/>
          <p:cNvSpPr txBox="1"/>
          <p:nvPr/>
        </p:nvSpPr>
        <p:spPr>
          <a:xfrm>
            <a:off x="2473716" y="1598176"/>
            <a:ext cx="522000" cy="5583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3800">
                <a:solidFill>
                  <a:srgbClr val="22C1FF"/>
                </a:solidFill>
                <a:latin typeface="Corbel"/>
                <a:ea typeface="Corbel"/>
                <a:cs typeface="Corbel"/>
                <a:sym typeface="Corbel"/>
              </a:rPr>
              <a:t>6</a:t>
            </a:r>
            <a:endParaRPr sz="1100"/>
          </a:p>
        </p:txBody>
      </p:sp>
      <p:grpSp>
        <p:nvGrpSpPr>
          <p:cNvPr id="1495" name="Google Shape;1495;p183"/>
          <p:cNvGrpSpPr/>
          <p:nvPr/>
        </p:nvGrpSpPr>
        <p:grpSpPr>
          <a:xfrm>
            <a:off x="3539924" y="1444878"/>
            <a:ext cx="861056" cy="981616"/>
            <a:chOff x="4833029" y="1978978"/>
            <a:chExt cx="1104910" cy="1244600"/>
          </a:xfrm>
        </p:grpSpPr>
        <p:sp>
          <p:nvSpPr>
            <p:cNvPr id="1496" name="Google Shape;1496;p183"/>
            <p:cNvSpPr/>
            <p:nvPr/>
          </p:nvSpPr>
          <p:spPr>
            <a:xfrm>
              <a:off x="4964801" y="1978978"/>
              <a:ext cx="973138" cy="1244600"/>
            </a:xfrm>
            <a:custGeom>
              <a:rect b="b" l="l" r="r" t="t"/>
              <a:pathLst>
                <a:path extrusionOk="0" h="330" w="258">
                  <a:moveTo>
                    <a:pt x="258" y="329"/>
                  </a:moveTo>
                  <a:cubicBezTo>
                    <a:pt x="258" y="329"/>
                    <a:pt x="159" y="329"/>
                    <a:pt x="117" y="330"/>
                  </a:cubicBezTo>
                  <a:cubicBezTo>
                    <a:pt x="106" y="251"/>
                    <a:pt x="61" y="175"/>
                    <a:pt x="0" y="125"/>
                  </a:cubicBezTo>
                  <a:cubicBezTo>
                    <a:pt x="36" y="61"/>
                    <a:pt x="60" y="20"/>
                    <a:pt x="71" y="0"/>
                  </a:cubicBezTo>
                  <a:cubicBezTo>
                    <a:pt x="174" y="74"/>
                    <a:pt x="248" y="196"/>
                    <a:pt x="258" y="329"/>
                  </a:cubicBezTo>
                  <a:close/>
                </a:path>
              </a:pathLst>
            </a:custGeom>
            <a:gradFill>
              <a:gsLst>
                <a:gs pos="0">
                  <a:srgbClr val="7E9532"/>
                </a:gs>
                <a:gs pos="24000">
                  <a:srgbClr val="7E9532"/>
                </a:gs>
                <a:gs pos="100000">
                  <a:srgbClr val="9CB93E"/>
                </a:gs>
              </a:gsLst>
              <a:lin ang="660013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97" name="Google Shape;1497;p183"/>
            <p:cNvSpPr txBox="1"/>
            <p:nvPr/>
          </p:nvSpPr>
          <p:spPr>
            <a:xfrm>
              <a:off x="4833029" y="2505093"/>
              <a:ext cx="1101900" cy="3819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02</a:t>
              </a:r>
              <a:endParaRPr sz="1100"/>
            </a:p>
          </p:txBody>
        </p:sp>
      </p:grpSp>
      <p:sp>
        <p:nvSpPr>
          <p:cNvPr id="1498" name="Google Shape;1498;p183"/>
          <p:cNvSpPr/>
          <p:nvPr/>
        </p:nvSpPr>
        <p:spPr>
          <a:xfrm>
            <a:off x="1621246" y="1444899"/>
            <a:ext cx="758415" cy="981630"/>
          </a:xfrm>
          <a:custGeom>
            <a:rect b="b" l="l" r="r" t="t"/>
            <a:pathLst>
              <a:path extrusionOk="0" h="330" w="258">
                <a:moveTo>
                  <a:pt x="0" y="329"/>
                </a:moveTo>
                <a:cubicBezTo>
                  <a:pt x="0" y="329"/>
                  <a:pt x="99" y="329"/>
                  <a:pt x="141" y="330"/>
                </a:cubicBezTo>
                <a:cubicBezTo>
                  <a:pt x="152" y="251"/>
                  <a:pt x="197" y="175"/>
                  <a:pt x="258" y="125"/>
                </a:cubicBezTo>
                <a:cubicBezTo>
                  <a:pt x="222" y="61"/>
                  <a:pt x="198" y="20"/>
                  <a:pt x="187" y="0"/>
                </a:cubicBezTo>
                <a:cubicBezTo>
                  <a:pt x="84" y="74"/>
                  <a:pt x="10" y="196"/>
                  <a:pt x="0" y="329"/>
                </a:cubicBezTo>
                <a:close/>
              </a:path>
            </a:pathLst>
          </a:custGeom>
          <a:solidFill>
            <a:srgbClr val="31538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499" name="Google Shape;1499;p183"/>
          <p:cNvGrpSpPr/>
          <p:nvPr/>
        </p:nvGrpSpPr>
        <p:grpSpPr>
          <a:xfrm>
            <a:off x="1824019" y="-1"/>
            <a:ext cx="2376544" cy="1414829"/>
            <a:chOff x="2631176" y="147003"/>
            <a:chExt cx="3049588" cy="1793875"/>
          </a:xfrm>
        </p:grpSpPr>
        <p:sp>
          <p:nvSpPr>
            <p:cNvPr id="1500" name="Google Shape;1500;p183"/>
            <p:cNvSpPr/>
            <p:nvPr/>
          </p:nvSpPr>
          <p:spPr>
            <a:xfrm>
              <a:off x="2631176" y="147003"/>
              <a:ext cx="3049588" cy="1793875"/>
            </a:xfrm>
            <a:custGeom>
              <a:rect b="b" l="l" r="r" t="t"/>
              <a:pathLst>
                <a:path extrusionOk="0" h="476" w="809">
                  <a:moveTo>
                    <a:pt x="0" y="141"/>
                  </a:moveTo>
                  <a:cubicBezTo>
                    <a:pt x="240" y="0"/>
                    <a:pt x="571" y="1"/>
                    <a:pt x="809" y="140"/>
                  </a:cubicBezTo>
                  <a:cubicBezTo>
                    <a:pt x="745" y="254"/>
                    <a:pt x="637" y="441"/>
                    <a:pt x="617" y="475"/>
                  </a:cubicBezTo>
                  <a:cubicBezTo>
                    <a:pt x="484" y="407"/>
                    <a:pt x="314" y="407"/>
                    <a:pt x="193" y="476"/>
                  </a:cubicBezTo>
                  <a:cubicBezTo>
                    <a:pt x="116" y="344"/>
                    <a:pt x="0" y="141"/>
                    <a:pt x="0" y="141"/>
                  </a:cubicBezTo>
                  <a:close/>
                </a:path>
              </a:pathLst>
            </a:custGeom>
            <a:gradFill>
              <a:gsLst>
                <a:gs pos="0">
                  <a:schemeClr val="accent3"/>
                </a:gs>
                <a:gs pos="100000">
                  <a:srgbClr val="089CA2"/>
                </a:gs>
              </a:gsLst>
              <a:lin ang="3600008"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501" name="Google Shape;1501;p183"/>
            <p:cNvGrpSpPr/>
            <p:nvPr/>
          </p:nvGrpSpPr>
          <p:grpSpPr>
            <a:xfrm>
              <a:off x="2867744" y="394235"/>
              <a:ext cx="2617470" cy="1056064"/>
              <a:chOff x="4953000" y="450507"/>
              <a:chExt cx="2286000" cy="1056064"/>
            </a:xfrm>
          </p:grpSpPr>
          <p:sp>
            <p:nvSpPr>
              <p:cNvPr id="1502" name="Google Shape;1502;p183"/>
              <p:cNvSpPr txBox="1"/>
              <p:nvPr/>
            </p:nvSpPr>
            <p:spPr>
              <a:xfrm>
                <a:off x="4953000" y="450507"/>
                <a:ext cx="2286000" cy="3693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a:solidFill>
                      <a:schemeClr val="dk1"/>
                    </a:solidFill>
                    <a:latin typeface="Calibri"/>
                    <a:ea typeface="Calibri"/>
                    <a:cs typeface="Calibri"/>
                    <a:sym typeface="Calibri"/>
                  </a:rPr>
                  <a:t>Dịch vụ cốt lõi</a:t>
                </a:r>
                <a:endParaRPr sz="1100"/>
              </a:p>
            </p:txBody>
          </p:sp>
          <p:sp>
            <p:nvSpPr>
              <p:cNvPr id="1503" name="Google Shape;1503;p183"/>
              <p:cNvSpPr txBox="1"/>
              <p:nvPr/>
            </p:nvSpPr>
            <p:spPr>
              <a:xfrm>
                <a:off x="5199453" y="787471"/>
                <a:ext cx="1793100" cy="719100"/>
              </a:xfrm>
              <a:prstGeom prst="rect">
                <a:avLst/>
              </a:prstGeom>
              <a:noFill/>
              <a:ln>
                <a:noFill/>
              </a:ln>
            </p:spPr>
            <p:txBody>
              <a:bodyPr anchorCtr="0" anchor="t" bIns="34275" lIns="68575" spcFirstLastPara="1" rIns="68575" wrap="square" tIns="34275">
                <a:noAutofit/>
              </a:bodyPr>
              <a:lstStyle/>
              <a:p>
                <a:pPr indent="0" lvl="0" marL="0" marR="0" rtl="0" algn="ctr">
                  <a:lnSpc>
                    <a:spcPct val="88888"/>
                  </a:lnSpc>
                  <a:spcBef>
                    <a:spcPts val="0"/>
                  </a:spcBef>
                  <a:spcAft>
                    <a:spcPts val="0"/>
                  </a:spcAft>
                  <a:buNone/>
                </a:pPr>
                <a:r>
                  <a:rPr lang="en" sz="1200">
                    <a:solidFill>
                      <a:schemeClr val="dk1"/>
                    </a:solidFill>
                    <a:latin typeface="Calibri"/>
                    <a:ea typeface="Calibri"/>
                    <a:cs typeface="Calibri"/>
                    <a:sym typeface="Calibri"/>
                  </a:rPr>
                  <a:t>Hướng dẫn các kỹ năng cơ bản</a:t>
                </a:r>
                <a:endParaRPr sz="900"/>
              </a:p>
              <a:p>
                <a:pPr indent="0" lvl="0" marL="0" marR="0" rtl="0" algn="ctr">
                  <a:lnSpc>
                    <a:spcPct val="88888"/>
                  </a:lnSpc>
                  <a:spcBef>
                    <a:spcPts val="0"/>
                  </a:spcBef>
                  <a:spcAft>
                    <a:spcPts val="0"/>
                  </a:spcAft>
                  <a:buNone/>
                </a:pPr>
                <a:r>
                  <a:rPr lang="en" sz="1200">
                    <a:solidFill>
                      <a:schemeClr val="dk1"/>
                    </a:solidFill>
                    <a:latin typeface="Calibri"/>
                    <a:ea typeface="Calibri"/>
                    <a:cs typeface="Calibri"/>
                    <a:sym typeface="Calibri"/>
                  </a:rPr>
                  <a:t>Trình độ kỹ thuật số</a:t>
                </a:r>
                <a:endParaRPr sz="900"/>
              </a:p>
              <a:p>
                <a:pPr indent="0" lvl="0" marL="0" marR="0" rtl="0" algn="ctr">
                  <a:lnSpc>
                    <a:spcPct val="88888"/>
                  </a:lnSpc>
                  <a:spcBef>
                    <a:spcPts val="0"/>
                  </a:spcBef>
                  <a:spcAft>
                    <a:spcPts val="0"/>
                  </a:spcAft>
                  <a:buNone/>
                </a:pPr>
                <a:r>
                  <a:rPr lang="en" sz="1200">
                    <a:solidFill>
                      <a:schemeClr val="dk1"/>
                    </a:solidFill>
                    <a:latin typeface="Calibri"/>
                    <a:ea typeface="Calibri"/>
                    <a:cs typeface="Calibri"/>
                    <a:sym typeface="Calibri"/>
                  </a:rPr>
                  <a:t>Chuyển tiếp lên Giáo dục sau trung học (PSE)</a:t>
                </a:r>
                <a:endParaRPr sz="1200">
                  <a:solidFill>
                    <a:schemeClr val="dk1"/>
                  </a:solidFill>
                  <a:latin typeface="Calibri"/>
                  <a:ea typeface="Calibri"/>
                  <a:cs typeface="Calibri"/>
                  <a:sym typeface="Calibri"/>
                </a:endParaRPr>
              </a:p>
            </p:txBody>
          </p:sp>
        </p:grpSp>
      </p:grpSp>
      <p:grpSp>
        <p:nvGrpSpPr>
          <p:cNvPr id="1504" name="Google Shape;1504;p183"/>
          <p:cNvGrpSpPr/>
          <p:nvPr/>
        </p:nvGrpSpPr>
        <p:grpSpPr>
          <a:xfrm>
            <a:off x="3706945" y="460758"/>
            <a:ext cx="1760449" cy="2606535"/>
            <a:chOff x="5047351" y="731203"/>
            <a:chExt cx="2259013" cy="3304850"/>
          </a:xfrm>
        </p:grpSpPr>
        <p:sp>
          <p:nvSpPr>
            <p:cNvPr id="1505" name="Google Shape;1505;p183"/>
            <p:cNvSpPr/>
            <p:nvPr/>
          </p:nvSpPr>
          <p:spPr>
            <a:xfrm>
              <a:off x="5047351" y="731203"/>
              <a:ext cx="2259013" cy="2643189"/>
            </a:xfrm>
            <a:custGeom>
              <a:rect b="b" l="l" r="r" t="t"/>
              <a:pathLst>
                <a:path extrusionOk="0" h="701" w="599">
                  <a:moveTo>
                    <a:pt x="598" y="701"/>
                  </a:moveTo>
                  <a:cubicBezTo>
                    <a:pt x="599" y="423"/>
                    <a:pt x="433" y="137"/>
                    <a:pt x="194" y="0"/>
                  </a:cubicBezTo>
                  <a:cubicBezTo>
                    <a:pt x="127" y="112"/>
                    <a:pt x="19" y="299"/>
                    <a:pt x="0" y="334"/>
                  </a:cubicBezTo>
                  <a:cubicBezTo>
                    <a:pt x="126" y="415"/>
                    <a:pt x="210" y="562"/>
                    <a:pt x="211" y="701"/>
                  </a:cubicBezTo>
                  <a:cubicBezTo>
                    <a:pt x="364" y="701"/>
                    <a:pt x="598" y="701"/>
                    <a:pt x="598" y="701"/>
                  </a:cubicBezTo>
                  <a:close/>
                </a:path>
              </a:pathLst>
            </a:custGeom>
            <a:gradFill>
              <a:gsLst>
                <a:gs pos="0">
                  <a:srgbClr val="7E9532"/>
                </a:gs>
                <a:gs pos="72000">
                  <a:schemeClr val="accent6"/>
                </a:gs>
                <a:gs pos="100000">
                  <a:schemeClr val="accent6"/>
                </a:gs>
              </a:gsLst>
              <a:lin ang="660013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506" name="Google Shape;1506;p183"/>
            <p:cNvGrpSpPr/>
            <p:nvPr/>
          </p:nvGrpSpPr>
          <p:grpSpPr>
            <a:xfrm>
              <a:off x="5578636" y="886639"/>
              <a:ext cx="1577384" cy="3149414"/>
              <a:chOff x="7571064" y="2742695"/>
              <a:chExt cx="1577384" cy="3149414"/>
            </a:xfrm>
          </p:grpSpPr>
          <p:sp>
            <p:nvSpPr>
              <p:cNvPr id="1507" name="Google Shape;1507;p183"/>
              <p:cNvSpPr txBox="1"/>
              <p:nvPr/>
            </p:nvSpPr>
            <p:spPr>
              <a:xfrm>
                <a:off x="7571064" y="2742695"/>
                <a:ext cx="973200" cy="678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100">
                    <a:solidFill>
                      <a:schemeClr val="dk1"/>
                    </a:solidFill>
                    <a:latin typeface="Calibri"/>
                    <a:ea typeface="Calibri"/>
                    <a:cs typeface="Calibri"/>
                    <a:sym typeface="Calibri"/>
                  </a:rPr>
                  <a:t>HSE &amp; Hơn thế nữa</a:t>
                </a:r>
                <a:endParaRPr sz="700"/>
              </a:p>
            </p:txBody>
          </p:sp>
          <p:sp>
            <p:nvSpPr>
              <p:cNvPr id="1508" name="Google Shape;1508;p183"/>
              <p:cNvSpPr txBox="1"/>
              <p:nvPr/>
            </p:nvSpPr>
            <p:spPr>
              <a:xfrm>
                <a:off x="7614548" y="3420709"/>
                <a:ext cx="1533900" cy="2471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Tương đương Trung Học</a:t>
                </a:r>
                <a:endParaRPr sz="1100"/>
              </a:p>
              <a:p>
                <a:pPr indent="0" lvl="0" marL="0" marR="0" rtl="0" algn="r">
                  <a:lnSpc>
                    <a:spcPct val="100000"/>
                  </a:lnSpc>
                  <a:spcBef>
                    <a:spcPts val="0"/>
                  </a:spcBef>
                  <a:spcAft>
                    <a:spcPts val="0"/>
                  </a:spcAft>
                  <a:buNone/>
                </a:pPr>
                <a:r>
                  <a:rPr lang="en" sz="1200">
                    <a:solidFill>
                      <a:schemeClr val="dk1"/>
                    </a:solidFill>
                    <a:latin typeface="Calibri"/>
                    <a:ea typeface="Calibri"/>
                    <a:cs typeface="Calibri"/>
                    <a:sym typeface="Calibri"/>
                  </a:rPr>
                  <a:t>Chuyển tiếp lên Giáo dục sau trung học</a:t>
                </a:r>
                <a:endParaRPr sz="1200">
                  <a:solidFill>
                    <a:schemeClr val="dk1"/>
                  </a:solidFill>
                  <a:latin typeface="Calibri"/>
                  <a:ea typeface="Calibri"/>
                  <a:cs typeface="Calibri"/>
                  <a:sym typeface="Calibri"/>
                </a:endParaRPr>
              </a:p>
              <a:p>
                <a:pPr indent="0" lvl="0" marL="0" marR="0" rtl="0" algn="r">
                  <a:lnSpc>
                    <a:spcPct val="100000"/>
                  </a:lnSpc>
                  <a:spcBef>
                    <a:spcPts val="0"/>
                  </a:spcBef>
                  <a:spcAft>
                    <a:spcPts val="0"/>
                  </a:spcAft>
                  <a:buNone/>
                </a:pPr>
                <a:r>
                  <a:rPr lang="en" sz="1200">
                    <a:solidFill>
                      <a:schemeClr val="dk1"/>
                    </a:solidFill>
                    <a:latin typeface="Calibri"/>
                    <a:ea typeface="Calibri"/>
                    <a:cs typeface="Calibri"/>
                    <a:sym typeface="Calibri"/>
                  </a:rPr>
                  <a:t>Khám phá nghề nghiệp</a:t>
                </a:r>
                <a:endParaRPr sz="1100"/>
              </a:p>
            </p:txBody>
          </p:sp>
        </p:grpSp>
      </p:grpSp>
      <p:grpSp>
        <p:nvGrpSpPr>
          <p:cNvPr id="1509" name="Google Shape;1509;p183"/>
          <p:cNvGrpSpPr/>
          <p:nvPr/>
        </p:nvGrpSpPr>
        <p:grpSpPr>
          <a:xfrm>
            <a:off x="554715" y="460758"/>
            <a:ext cx="1760449" cy="2159872"/>
            <a:chOff x="1002401" y="731203"/>
            <a:chExt cx="2259013" cy="2738522"/>
          </a:xfrm>
        </p:grpSpPr>
        <p:sp>
          <p:nvSpPr>
            <p:cNvPr id="1510" name="Google Shape;1510;p183"/>
            <p:cNvSpPr/>
            <p:nvPr/>
          </p:nvSpPr>
          <p:spPr>
            <a:xfrm>
              <a:off x="1002401" y="731203"/>
              <a:ext cx="2259013" cy="2643189"/>
            </a:xfrm>
            <a:custGeom>
              <a:rect b="b" l="l" r="r" t="t"/>
              <a:pathLst>
                <a:path extrusionOk="0" h="701" w="599">
                  <a:moveTo>
                    <a:pt x="1" y="701"/>
                  </a:moveTo>
                  <a:cubicBezTo>
                    <a:pt x="0" y="423"/>
                    <a:pt x="166" y="137"/>
                    <a:pt x="405" y="0"/>
                  </a:cubicBezTo>
                  <a:cubicBezTo>
                    <a:pt x="472" y="112"/>
                    <a:pt x="580" y="299"/>
                    <a:pt x="599" y="334"/>
                  </a:cubicBezTo>
                  <a:cubicBezTo>
                    <a:pt x="473" y="415"/>
                    <a:pt x="389" y="562"/>
                    <a:pt x="388" y="701"/>
                  </a:cubicBezTo>
                  <a:cubicBezTo>
                    <a:pt x="235" y="701"/>
                    <a:pt x="1" y="701"/>
                    <a:pt x="1" y="701"/>
                  </a:cubicBezTo>
                  <a:close/>
                </a:path>
              </a:pathLst>
            </a:custGeom>
            <a:solidFill>
              <a:srgbClr val="0B539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511" name="Google Shape;1511;p183"/>
            <p:cNvGrpSpPr/>
            <p:nvPr/>
          </p:nvGrpSpPr>
          <p:grpSpPr>
            <a:xfrm>
              <a:off x="1117954" y="1256836"/>
              <a:ext cx="1853804" cy="2212889"/>
              <a:chOff x="3018942" y="2895722"/>
              <a:chExt cx="1853804" cy="2212889"/>
            </a:xfrm>
          </p:grpSpPr>
          <p:sp>
            <p:nvSpPr>
              <p:cNvPr id="1512" name="Google Shape;1512;p183"/>
              <p:cNvSpPr txBox="1"/>
              <p:nvPr/>
            </p:nvSpPr>
            <p:spPr>
              <a:xfrm>
                <a:off x="3399746" y="2895722"/>
                <a:ext cx="1473000" cy="5679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1" lang="en">
                    <a:solidFill>
                      <a:schemeClr val="lt1"/>
                    </a:solidFill>
                    <a:latin typeface="Calibri"/>
                    <a:ea typeface="Calibri"/>
                    <a:cs typeface="Calibri"/>
                    <a:sym typeface="Calibri"/>
                  </a:rPr>
                  <a:t>Con đường sự nghiệp</a:t>
                </a:r>
                <a:endParaRPr sz="1100"/>
              </a:p>
            </p:txBody>
          </p:sp>
          <p:sp>
            <p:nvSpPr>
              <p:cNvPr id="1513" name="Google Shape;1513;p183"/>
              <p:cNvSpPr txBox="1"/>
              <p:nvPr/>
            </p:nvSpPr>
            <p:spPr>
              <a:xfrm>
                <a:off x="3018942" y="3226711"/>
                <a:ext cx="1386900" cy="18819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None/>
                </a:pPr>
                <a:r>
                  <a:t/>
                </a:r>
                <a:endParaRPr sz="1200">
                  <a:solidFill>
                    <a:schemeClr val="lt1"/>
                  </a:solidFill>
                  <a:latin typeface="Calibri"/>
                  <a:ea typeface="Calibri"/>
                  <a:cs typeface="Calibri"/>
                  <a:sym typeface="Calibri"/>
                </a:endParaRPr>
              </a:p>
              <a:p>
                <a:pPr indent="0" lvl="0" marL="0" marR="0" rtl="0" algn="r">
                  <a:lnSpc>
                    <a:spcPct val="100000"/>
                  </a:lnSpc>
                  <a:spcBef>
                    <a:spcPts val="0"/>
                  </a:spcBef>
                  <a:spcAft>
                    <a:spcPts val="0"/>
                  </a:spcAft>
                  <a:buNone/>
                </a:pPr>
                <a:r>
                  <a:rPr lang="en" sz="1300">
                    <a:solidFill>
                      <a:schemeClr val="lt1"/>
                    </a:solidFill>
                    <a:latin typeface="Calibri"/>
                    <a:ea typeface="Calibri"/>
                    <a:cs typeface="Calibri"/>
                    <a:sym typeface="Calibri"/>
                  </a:rPr>
                  <a:t>Giáo dục &amp; Đào tạo Tích hợp</a:t>
                </a:r>
                <a:endParaRPr sz="1300">
                  <a:solidFill>
                    <a:schemeClr val="lt1"/>
                  </a:solidFill>
                  <a:latin typeface="Calibri"/>
                  <a:ea typeface="Calibri"/>
                  <a:cs typeface="Calibri"/>
                  <a:sym typeface="Calibri"/>
                </a:endParaRPr>
              </a:p>
              <a:p>
                <a:pPr indent="0" lvl="0" marL="0" marR="0" rtl="0" algn="r">
                  <a:lnSpc>
                    <a:spcPct val="100000"/>
                  </a:lnSpc>
                  <a:spcBef>
                    <a:spcPts val="0"/>
                  </a:spcBef>
                  <a:spcAft>
                    <a:spcPts val="0"/>
                  </a:spcAft>
                  <a:buNone/>
                </a:pPr>
                <a:r>
                  <a:rPr lang="en" sz="1300">
                    <a:solidFill>
                      <a:schemeClr val="lt1"/>
                    </a:solidFill>
                    <a:latin typeface="Calibri"/>
                    <a:ea typeface="Calibri"/>
                    <a:cs typeface="Calibri"/>
                    <a:sym typeface="Calibri"/>
                  </a:rPr>
                  <a:t>Chuẩn bị lực lượng lao động</a:t>
                </a:r>
                <a:endParaRPr sz="1200"/>
              </a:p>
            </p:txBody>
          </p:sp>
        </p:grpSp>
      </p:grpSp>
      <p:grpSp>
        <p:nvGrpSpPr>
          <p:cNvPr id="1514" name="Google Shape;1514;p183"/>
          <p:cNvGrpSpPr/>
          <p:nvPr/>
        </p:nvGrpSpPr>
        <p:grpSpPr>
          <a:xfrm>
            <a:off x="2456198" y="3529561"/>
            <a:ext cx="1113425" cy="534630"/>
            <a:chOff x="3442389" y="4622166"/>
            <a:chExt cx="1428750" cy="677863"/>
          </a:xfrm>
        </p:grpSpPr>
        <p:sp>
          <p:nvSpPr>
            <p:cNvPr id="1515" name="Google Shape;1515;p183"/>
            <p:cNvSpPr/>
            <p:nvPr/>
          </p:nvSpPr>
          <p:spPr>
            <a:xfrm>
              <a:off x="3442389" y="4622166"/>
              <a:ext cx="1428750" cy="677863"/>
            </a:xfrm>
            <a:custGeom>
              <a:rect b="b" l="l" r="r" t="t"/>
              <a:pathLst>
                <a:path extrusionOk="0" h="180" w="379">
                  <a:moveTo>
                    <a:pt x="379" y="121"/>
                  </a:moveTo>
                  <a:cubicBezTo>
                    <a:pt x="379" y="121"/>
                    <a:pt x="329" y="37"/>
                    <a:pt x="309" y="0"/>
                  </a:cubicBezTo>
                  <a:cubicBezTo>
                    <a:pt x="235" y="29"/>
                    <a:pt x="146" y="28"/>
                    <a:pt x="73" y="0"/>
                  </a:cubicBezTo>
                  <a:cubicBezTo>
                    <a:pt x="35" y="64"/>
                    <a:pt x="12" y="104"/>
                    <a:pt x="0" y="124"/>
                  </a:cubicBezTo>
                  <a:cubicBezTo>
                    <a:pt x="116" y="177"/>
                    <a:pt x="258" y="180"/>
                    <a:pt x="379" y="121"/>
                  </a:cubicBezTo>
                  <a:close/>
                </a:path>
              </a:pathLst>
            </a:custGeom>
            <a:gradFill>
              <a:gsLst>
                <a:gs pos="0">
                  <a:schemeClr val="accent4"/>
                </a:gs>
                <a:gs pos="7000">
                  <a:schemeClr val="accent4"/>
                </a:gs>
                <a:gs pos="100000">
                  <a:srgbClr val="0B9B74"/>
                </a:gs>
              </a:gsLst>
              <a:lin ang="9000021"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6" name="Google Shape;1516;p183"/>
            <p:cNvSpPr txBox="1"/>
            <p:nvPr/>
          </p:nvSpPr>
          <p:spPr>
            <a:xfrm>
              <a:off x="3593899" y="4690567"/>
              <a:ext cx="1101900" cy="3819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04</a:t>
              </a:r>
              <a:endParaRPr sz="1100"/>
            </a:p>
          </p:txBody>
        </p:sp>
      </p:grpSp>
      <p:grpSp>
        <p:nvGrpSpPr>
          <p:cNvPr id="1517" name="Google Shape;1517;p183"/>
          <p:cNvGrpSpPr/>
          <p:nvPr/>
        </p:nvGrpSpPr>
        <p:grpSpPr>
          <a:xfrm>
            <a:off x="3704470" y="2628076"/>
            <a:ext cx="1759211" cy="2087186"/>
            <a:chOff x="5044176" y="3479166"/>
            <a:chExt cx="2257424" cy="2646363"/>
          </a:xfrm>
        </p:grpSpPr>
        <p:sp>
          <p:nvSpPr>
            <p:cNvPr id="1518" name="Google Shape;1518;p183"/>
            <p:cNvSpPr/>
            <p:nvPr/>
          </p:nvSpPr>
          <p:spPr>
            <a:xfrm>
              <a:off x="5044176" y="3479166"/>
              <a:ext cx="2257424" cy="2646363"/>
            </a:xfrm>
            <a:custGeom>
              <a:rect b="b" l="l" r="r" t="t"/>
              <a:pathLst>
                <a:path extrusionOk="0" h="702" w="599">
                  <a:moveTo>
                    <a:pt x="194" y="702"/>
                  </a:moveTo>
                  <a:cubicBezTo>
                    <a:pt x="435" y="564"/>
                    <a:pt x="599" y="277"/>
                    <a:pt x="599" y="1"/>
                  </a:cubicBezTo>
                  <a:cubicBezTo>
                    <a:pt x="468" y="0"/>
                    <a:pt x="252" y="0"/>
                    <a:pt x="212" y="0"/>
                  </a:cubicBezTo>
                  <a:cubicBezTo>
                    <a:pt x="205" y="150"/>
                    <a:pt x="120" y="297"/>
                    <a:pt x="0" y="367"/>
                  </a:cubicBezTo>
                  <a:cubicBezTo>
                    <a:pt x="76" y="499"/>
                    <a:pt x="194" y="702"/>
                    <a:pt x="194" y="702"/>
                  </a:cubicBezTo>
                  <a:close/>
                </a:path>
              </a:pathLst>
            </a:custGeom>
            <a:gradFill>
              <a:gsLst>
                <a:gs pos="0">
                  <a:srgbClr val="88CE71"/>
                </a:gs>
                <a:gs pos="100000">
                  <a:schemeClr val="accent5"/>
                </a:gs>
              </a:gsLst>
              <a:lin ang="2700006"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519" name="Google Shape;1519;p183"/>
            <p:cNvGrpSpPr/>
            <p:nvPr/>
          </p:nvGrpSpPr>
          <p:grpSpPr>
            <a:xfrm>
              <a:off x="5374446" y="3612326"/>
              <a:ext cx="1809666" cy="2101318"/>
              <a:chOff x="7316758" y="3612326"/>
              <a:chExt cx="1809666" cy="2101318"/>
            </a:xfrm>
          </p:grpSpPr>
          <p:sp>
            <p:nvSpPr>
              <p:cNvPr id="1520" name="Google Shape;1520;p183"/>
              <p:cNvSpPr txBox="1"/>
              <p:nvPr/>
            </p:nvSpPr>
            <p:spPr>
              <a:xfrm>
                <a:off x="7513024" y="3612326"/>
                <a:ext cx="1613400" cy="571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a:solidFill>
                      <a:schemeClr val="dk1"/>
                    </a:solidFill>
                    <a:latin typeface="Calibri"/>
                    <a:ea typeface="Calibri"/>
                    <a:cs typeface="Calibri"/>
                    <a:sym typeface="Calibri"/>
                  </a:rPr>
                  <a:t>Thành tạo ngôn ngữ</a:t>
                </a:r>
                <a:endParaRPr sz="1100"/>
              </a:p>
            </p:txBody>
          </p:sp>
          <p:sp>
            <p:nvSpPr>
              <p:cNvPr id="1521" name="Google Shape;1521;p183"/>
              <p:cNvSpPr txBox="1"/>
              <p:nvPr/>
            </p:nvSpPr>
            <p:spPr>
              <a:xfrm>
                <a:off x="7316758" y="4208545"/>
                <a:ext cx="1719600" cy="1505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Dịch vụ dạy Tiếng Anh và Giáo dục Công dân</a:t>
                </a:r>
                <a:endParaRPr sz="1100"/>
              </a:p>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(ITP) cho người nhập cư có tay nghề</a:t>
                </a:r>
                <a:endParaRPr sz="1200">
                  <a:solidFill>
                    <a:schemeClr val="dk1"/>
                  </a:solidFill>
                  <a:latin typeface="Calibri"/>
                  <a:ea typeface="Calibri"/>
                  <a:cs typeface="Calibri"/>
                  <a:sym typeface="Calibri"/>
                </a:endParaRPr>
              </a:p>
            </p:txBody>
          </p:sp>
        </p:grpSp>
      </p:grpSp>
      <p:grpSp>
        <p:nvGrpSpPr>
          <p:cNvPr id="1522" name="Google Shape;1522;p183"/>
          <p:cNvGrpSpPr/>
          <p:nvPr/>
        </p:nvGrpSpPr>
        <p:grpSpPr>
          <a:xfrm>
            <a:off x="1811726" y="3731150"/>
            <a:ext cx="2377781" cy="1412325"/>
            <a:chOff x="2615401" y="4877763"/>
            <a:chExt cx="3051176" cy="1790700"/>
          </a:xfrm>
        </p:grpSpPr>
        <p:sp>
          <p:nvSpPr>
            <p:cNvPr id="1523" name="Google Shape;1523;p183"/>
            <p:cNvSpPr/>
            <p:nvPr/>
          </p:nvSpPr>
          <p:spPr>
            <a:xfrm>
              <a:off x="2615401" y="4877763"/>
              <a:ext cx="3051176" cy="1790700"/>
            </a:xfrm>
            <a:custGeom>
              <a:rect b="b" l="l" r="r" t="t"/>
              <a:pathLst>
                <a:path extrusionOk="0" h="475" w="809">
                  <a:moveTo>
                    <a:pt x="809" y="335"/>
                  </a:moveTo>
                  <a:cubicBezTo>
                    <a:pt x="569" y="475"/>
                    <a:pt x="238" y="474"/>
                    <a:pt x="0" y="336"/>
                  </a:cubicBezTo>
                  <a:cubicBezTo>
                    <a:pt x="64" y="222"/>
                    <a:pt x="172" y="34"/>
                    <a:pt x="192" y="0"/>
                  </a:cubicBezTo>
                  <a:cubicBezTo>
                    <a:pt x="325" y="69"/>
                    <a:pt x="495" y="69"/>
                    <a:pt x="615" y="0"/>
                  </a:cubicBezTo>
                  <a:cubicBezTo>
                    <a:pt x="692" y="132"/>
                    <a:pt x="809" y="335"/>
                    <a:pt x="809" y="335"/>
                  </a:cubicBezTo>
                  <a:close/>
                </a:path>
              </a:pathLst>
            </a:custGeom>
            <a:gradFill>
              <a:gsLst>
                <a:gs pos="0">
                  <a:schemeClr val="accent4"/>
                </a:gs>
                <a:gs pos="100000">
                  <a:srgbClr val="0DB285"/>
                </a:gs>
              </a:gsLst>
              <a:lin ang="9000021"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grpSp>
          <p:nvGrpSpPr>
            <p:cNvPr id="1524" name="Google Shape;1524;p183"/>
            <p:cNvGrpSpPr/>
            <p:nvPr/>
          </p:nvGrpSpPr>
          <p:grpSpPr>
            <a:xfrm>
              <a:off x="3002767" y="5200541"/>
              <a:ext cx="2257578" cy="1153964"/>
              <a:chOff x="5115822" y="554100"/>
              <a:chExt cx="1931700" cy="1153964"/>
            </a:xfrm>
          </p:grpSpPr>
          <p:sp>
            <p:nvSpPr>
              <p:cNvPr id="1525" name="Google Shape;1525;p183"/>
              <p:cNvSpPr txBox="1"/>
              <p:nvPr/>
            </p:nvSpPr>
            <p:spPr>
              <a:xfrm>
                <a:off x="5115822" y="554100"/>
                <a:ext cx="1931700" cy="5277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a:solidFill>
                      <a:schemeClr val="dk1"/>
                    </a:solidFill>
                    <a:latin typeface="Calibri"/>
                    <a:ea typeface="Calibri"/>
                    <a:cs typeface="Calibri"/>
                    <a:sym typeface="Calibri"/>
                  </a:rPr>
                  <a:t>Giáo dục phạm nhân</a:t>
                </a:r>
                <a:endParaRPr sz="1100"/>
              </a:p>
            </p:txBody>
          </p:sp>
          <p:sp>
            <p:nvSpPr>
              <p:cNvPr id="1526" name="Google Shape;1526;p183"/>
              <p:cNvSpPr txBox="1"/>
              <p:nvPr/>
            </p:nvSpPr>
            <p:spPr>
              <a:xfrm>
                <a:off x="5115833" y="966764"/>
                <a:ext cx="1793100" cy="741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 sz="1200">
                    <a:solidFill>
                      <a:schemeClr val="dk1"/>
                    </a:solidFill>
                    <a:latin typeface="Calibri"/>
                    <a:ea typeface="Calibri"/>
                    <a:cs typeface="Calibri"/>
                    <a:sym typeface="Calibri"/>
                  </a:rPr>
                  <a:t>Dịch vụ hỗ trợ Tái hòa nhập và Sau khi ra tù</a:t>
                </a:r>
                <a:endParaRPr sz="1100"/>
              </a:p>
            </p:txBody>
          </p:sp>
        </p:grpSp>
      </p:grpSp>
      <p:grpSp>
        <p:nvGrpSpPr>
          <p:cNvPr id="1527" name="Google Shape;1527;p183"/>
          <p:cNvGrpSpPr/>
          <p:nvPr/>
        </p:nvGrpSpPr>
        <p:grpSpPr>
          <a:xfrm>
            <a:off x="1612469" y="2753283"/>
            <a:ext cx="861254" cy="969095"/>
            <a:chOff x="2359714" y="3637916"/>
            <a:chExt cx="1105163" cy="1228725"/>
          </a:xfrm>
        </p:grpSpPr>
        <p:sp>
          <p:nvSpPr>
            <p:cNvPr id="1528" name="Google Shape;1528;p183"/>
            <p:cNvSpPr/>
            <p:nvPr/>
          </p:nvSpPr>
          <p:spPr>
            <a:xfrm>
              <a:off x="2359714" y="3637916"/>
              <a:ext cx="992188" cy="1228725"/>
            </a:xfrm>
            <a:custGeom>
              <a:rect b="b" l="l" r="r" t="t"/>
              <a:pathLst>
                <a:path extrusionOk="0" h="326" w="263">
                  <a:moveTo>
                    <a:pt x="192" y="326"/>
                  </a:moveTo>
                  <a:cubicBezTo>
                    <a:pt x="192" y="326"/>
                    <a:pt x="241" y="241"/>
                    <a:pt x="263" y="205"/>
                  </a:cubicBezTo>
                  <a:cubicBezTo>
                    <a:pt x="201" y="156"/>
                    <a:pt x="156" y="78"/>
                    <a:pt x="144" y="1"/>
                  </a:cubicBezTo>
                  <a:cubicBezTo>
                    <a:pt x="70" y="0"/>
                    <a:pt x="23" y="0"/>
                    <a:pt x="0" y="0"/>
                  </a:cubicBezTo>
                  <a:cubicBezTo>
                    <a:pt x="13" y="127"/>
                    <a:pt x="81" y="251"/>
                    <a:pt x="192" y="326"/>
                  </a:cubicBezTo>
                  <a:close/>
                </a:path>
              </a:pathLst>
            </a:custGeom>
            <a:gradFill>
              <a:gsLst>
                <a:gs pos="0">
                  <a:srgbClr val="22C1FF"/>
                </a:gs>
                <a:gs pos="22000">
                  <a:srgbClr val="22C1FF"/>
                </a:gs>
                <a:gs pos="86000">
                  <a:srgbClr val="00B1F6"/>
                </a:gs>
                <a:gs pos="100000">
                  <a:srgbClr val="00B1F6"/>
                </a:gs>
              </a:gsLst>
              <a:lin ang="10200138"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9" name="Google Shape;1529;p183"/>
            <p:cNvSpPr txBox="1"/>
            <p:nvPr/>
          </p:nvSpPr>
          <p:spPr>
            <a:xfrm>
              <a:off x="2362977" y="3988062"/>
              <a:ext cx="1101900" cy="3819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05</a:t>
              </a:r>
              <a:endParaRPr sz="1100"/>
            </a:p>
          </p:txBody>
        </p:sp>
      </p:grpSp>
      <p:grpSp>
        <p:nvGrpSpPr>
          <p:cNvPr id="1530" name="Google Shape;1530;p183"/>
          <p:cNvGrpSpPr/>
          <p:nvPr/>
        </p:nvGrpSpPr>
        <p:grpSpPr>
          <a:xfrm>
            <a:off x="558427" y="2628076"/>
            <a:ext cx="1759211" cy="2087186"/>
            <a:chOff x="1007164" y="3479166"/>
            <a:chExt cx="2257424" cy="2646363"/>
          </a:xfrm>
        </p:grpSpPr>
        <p:sp>
          <p:nvSpPr>
            <p:cNvPr id="1531" name="Google Shape;1531;p183"/>
            <p:cNvSpPr/>
            <p:nvPr/>
          </p:nvSpPr>
          <p:spPr>
            <a:xfrm>
              <a:off x="1007164" y="3479166"/>
              <a:ext cx="2257424" cy="2646363"/>
            </a:xfrm>
            <a:custGeom>
              <a:rect b="b" l="l" r="r" t="t"/>
              <a:pathLst>
                <a:path extrusionOk="0" h="702" w="599">
                  <a:moveTo>
                    <a:pt x="406" y="702"/>
                  </a:moveTo>
                  <a:cubicBezTo>
                    <a:pt x="165" y="564"/>
                    <a:pt x="0" y="277"/>
                    <a:pt x="0" y="1"/>
                  </a:cubicBezTo>
                  <a:cubicBezTo>
                    <a:pt x="131" y="0"/>
                    <a:pt x="347" y="0"/>
                    <a:pt x="387" y="0"/>
                  </a:cubicBezTo>
                  <a:cubicBezTo>
                    <a:pt x="394" y="150"/>
                    <a:pt x="479" y="297"/>
                    <a:pt x="599" y="367"/>
                  </a:cubicBezTo>
                  <a:cubicBezTo>
                    <a:pt x="523" y="499"/>
                    <a:pt x="406" y="702"/>
                    <a:pt x="406" y="702"/>
                  </a:cubicBezTo>
                  <a:close/>
                </a:path>
              </a:pathLst>
            </a:custGeom>
            <a:gradFill>
              <a:gsLst>
                <a:gs pos="0">
                  <a:srgbClr val="22C1FF"/>
                </a:gs>
                <a:gs pos="100000">
                  <a:srgbClr val="05B9FF"/>
                </a:gs>
              </a:gsLst>
              <a:lin ang="10200138"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532" name="Google Shape;1532;p183"/>
            <p:cNvGrpSpPr/>
            <p:nvPr/>
          </p:nvGrpSpPr>
          <p:grpSpPr>
            <a:xfrm>
              <a:off x="1079215" y="3797314"/>
              <a:ext cx="1695797" cy="1764251"/>
              <a:chOff x="7019097" y="3792625"/>
              <a:chExt cx="1695797" cy="1764251"/>
            </a:xfrm>
          </p:grpSpPr>
          <p:sp>
            <p:nvSpPr>
              <p:cNvPr id="1533" name="Google Shape;1533;p183"/>
              <p:cNvSpPr txBox="1"/>
              <p:nvPr/>
            </p:nvSpPr>
            <p:spPr>
              <a:xfrm>
                <a:off x="7019097" y="3792625"/>
                <a:ext cx="1551900" cy="727200"/>
              </a:xfrm>
              <a:prstGeom prst="rect">
                <a:avLst/>
              </a:prstGeom>
              <a:noFill/>
              <a:ln>
                <a:noFill/>
              </a:ln>
            </p:spPr>
            <p:txBody>
              <a:bodyPr anchorCtr="0" anchor="t" bIns="34275" lIns="68575" spcFirstLastPara="1" rIns="68575" wrap="square" tIns="34275">
                <a:normAutofit fontScale="92500" lnSpcReduction="20000"/>
              </a:bodyPr>
              <a:lstStyle/>
              <a:p>
                <a:pPr indent="0" lvl="0" marL="0" marR="0" rtl="0" algn="ctr">
                  <a:spcBef>
                    <a:spcPts val="0"/>
                  </a:spcBef>
                  <a:spcAft>
                    <a:spcPts val="0"/>
                  </a:spcAft>
                  <a:buNone/>
                </a:pPr>
                <a:r>
                  <a:rPr b="1" lang="en">
                    <a:solidFill>
                      <a:schemeClr val="dk1"/>
                    </a:solidFill>
                    <a:latin typeface="Calibri"/>
                    <a:ea typeface="Calibri"/>
                    <a:cs typeface="Calibri"/>
                    <a:sym typeface="Calibri"/>
                  </a:rPr>
                  <a:t>Sự tham gia của nhà tuyển dụng</a:t>
                </a:r>
                <a:endParaRPr sz="1100"/>
              </a:p>
            </p:txBody>
          </p:sp>
          <p:sp>
            <p:nvSpPr>
              <p:cNvPr id="1534" name="Google Shape;1534;p183"/>
              <p:cNvSpPr txBox="1"/>
              <p:nvPr/>
            </p:nvSpPr>
            <p:spPr>
              <a:xfrm>
                <a:off x="7288094" y="4447176"/>
                <a:ext cx="1426800" cy="1109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 sz="1200">
                    <a:solidFill>
                      <a:schemeClr val="dk1"/>
                    </a:solidFill>
                    <a:latin typeface="Calibri"/>
                    <a:ea typeface="Calibri"/>
                    <a:cs typeface="Calibri"/>
                    <a:sym typeface="Calibri"/>
                  </a:rPr>
                  <a:t>Kỹ năng nơi làm việc</a:t>
                </a:r>
                <a:endParaRPr sz="1100"/>
              </a:p>
            </p:txBody>
          </p:sp>
        </p:grpSp>
      </p:grpSp>
      <p:sp>
        <p:nvSpPr>
          <p:cNvPr id="1535" name="Google Shape;1535;p183"/>
          <p:cNvSpPr txBox="1"/>
          <p:nvPr/>
        </p:nvSpPr>
        <p:spPr>
          <a:xfrm>
            <a:off x="5710441" y="43766"/>
            <a:ext cx="3082200" cy="11298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Font typeface="Arial"/>
              <a:buNone/>
            </a:pPr>
            <a:r>
              <a:rPr b="1" lang="en" sz="2000">
                <a:solidFill>
                  <a:srgbClr val="F08B54"/>
                </a:solidFill>
                <a:latin typeface="Corbel"/>
                <a:ea typeface="Corbel"/>
                <a:cs typeface="Corbel"/>
                <a:sym typeface="Corbel"/>
              </a:rPr>
              <a:t>Các dịch vụ toàn diện về Giáo dục &amp; Đọc viết dành cho người lớn</a:t>
            </a:r>
            <a:endParaRPr sz="1700"/>
          </a:p>
        </p:txBody>
      </p:sp>
      <p:sp>
        <p:nvSpPr>
          <p:cNvPr id="1536" name="Google Shape;1536;p183"/>
          <p:cNvSpPr txBox="1"/>
          <p:nvPr/>
        </p:nvSpPr>
        <p:spPr>
          <a:xfrm>
            <a:off x="6012209" y="3048424"/>
            <a:ext cx="2609700" cy="2001300"/>
          </a:xfrm>
          <a:prstGeom prst="rect">
            <a:avLst/>
          </a:prstGeom>
          <a:noFill/>
          <a:ln>
            <a:noFill/>
          </a:ln>
        </p:spPr>
        <p:txBody>
          <a:bodyPr anchorCtr="0" anchor="t" bIns="34275" lIns="68575" spcFirstLastPara="1" rIns="68575" wrap="square" tIns="34275">
            <a:noAutofit/>
          </a:bodyPr>
          <a:lstStyle/>
          <a:p>
            <a:pPr indent="0" lvl="0" marL="0" marR="0" rtl="0" algn="ctr">
              <a:lnSpc>
                <a:spcPct val="111111"/>
              </a:lnSpc>
              <a:spcBef>
                <a:spcPts val="0"/>
              </a:spcBef>
              <a:spcAft>
                <a:spcPts val="0"/>
              </a:spcAft>
              <a:buNone/>
            </a:pPr>
            <a:r>
              <a:rPr b="1" lang="en">
                <a:solidFill>
                  <a:srgbClr val="F08B54"/>
                </a:solidFill>
                <a:latin typeface="Corbel"/>
                <a:ea typeface="Corbel"/>
                <a:cs typeface="Corbel"/>
                <a:sym typeface="Corbel"/>
              </a:rPr>
              <a:t>Khuôn khổ nền tảng cho việc học tập và thăng tiến trong sự nghiệp.</a:t>
            </a:r>
            <a:endParaRPr sz="1100">
              <a:solidFill>
                <a:srgbClr val="F08B54"/>
              </a:solidFill>
            </a:endParaRPr>
          </a:p>
          <a:p>
            <a:pPr indent="0" lvl="0" marL="0" marR="0" rtl="0" algn="ctr">
              <a:lnSpc>
                <a:spcPct val="111111"/>
              </a:lnSpc>
              <a:spcBef>
                <a:spcPts val="0"/>
              </a:spcBef>
              <a:spcAft>
                <a:spcPts val="0"/>
              </a:spcAft>
              <a:buNone/>
            </a:pPr>
            <a:r>
              <a:t/>
            </a:r>
            <a:endParaRPr b="1" sz="1400">
              <a:solidFill>
                <a:schemeClr val="lt1"/>
              </a:solidFill>
              <a:latin typeface="Corbel"/>
              <a:ea typeface="Corbel"/>
              <a:cs typeface="Corbel"/>
              <a:sym typeface="Corbel"/>
            </a:endParaRPr>
          </a:p>
          <a:p>
            <a:pPr indent="0" lvl="0" marL="0" marR="0" rtl="0" algn="ctr">
              <a:lnSpc>
                <a:spcPct val="100000"/>
              </a:lnSpc>
              <a:spcBef>
                <a:spcPts val="0"/>
              </a:spcBef>
              <a:spcAft>
                <a:spcPts val="0"/>
              </a:spcAft>
              <a:buNone/>
            </a:pPr>
            <a:r>
              <a:rPr b="1" lang="en" sz="2100">
                <a:solidFill>
                  <a:srgbClr val="F08B54"/>
                </a:solidFill>
                <a:latin typeface="Calibri"/>
                <a:ea typeface="Calibri"/>
                <a:cs typeface="Calibri"/>
                <a:sym typeface="Calibri"/>
              </a:rPr>
              <a:t>TIẾN VỀ PHÍA TRƯỚC với Giáo dục cho Người lớn</a:t>
            </a:r>
            <a:endParaRPr sz="1100">
              <a:solidFill>
                <a:srgbClr val="F08B54"/>
              </a:solidFill>
            </a:endParaRPr>
          </a:p>
        </p:txBody>
      </p:sp>
      <p:grpSp>
        <p:nvGrpSpPr>
          <p:cNvPr id="1537" name="Google Shape;1537;p183"/>
          <p:cNvGrpSpPr/>
          <p:nvPr/>
        </p:nvGrpSpPr>
        <p:grpSpPr>
          <a:xfrm>
            <a:off x="7167674" y="1121936"/>
            <a:ext cx="298766" cy="269283"/>
            <a:chOff x="5133441" y="305084"/>
            <a:chExt cx="666591" cy="600810"/>
          </a:xfrm>
        </p:grpSpPr>
        <p:sp>
          <p:nvSpPr>
            <p:cNvPr id="1538" name="Google Shape;1538;p183"/>
            <p:cNvSpPr/>
            <p:nvPr/>
          </p:nvSpPr>
          <p:spPr>
            <a:xfrm>
              <a:off x="5133441" y="305084"/>
              <a:ext cx="666591" cy="510176"/>
            </a:xfrm>
            <a:custGeom>
              <a:rect b="b" l="l" r="r" t="t"/>
              <a:pathLst>
                <a:path extrusionOk="0" h="349" w="456">
                  <a:moveTo>
                    <a:pt x="150" y="256"/>
                  </a:moveTo>
                  <a:lnTo>
                    <a:pt x="150" y="256"/>
                  </a:lnTo>
                  <a:lnTo>
                    <a:pt x="155" y="257"/>
                  </a:lnTo>
                  <a:lnTo>
                    <a:pt x="158" y="261"/>
                  </a:lnTo>
                  <a:lnTo>
                    <a:pt x="160" y="262"/>
                  </a:lnTo>
                  <a:lnTo>
                    <a:pt x="181" y="310"/>
                  </a:lnTo>
                  <a:lnTo>
                    <a:pt x="181" y="310"/>
                  </a:lnTo>
                  <a:lnTo>
                    <a:pt x="183" y="311"/>
                  </a:lnTo>
                  <a:lnTo>
                    <a:pt x="184" y="315"/>
                  </a:lnTo>
                  <a:lnTo>
                    <a:pt x="191" y="316"/>
                  </a:lnTo>
                  <a:lnTo>
                    <a:pt x="191" y="316"/>
                  </a:lnTo>
                  <a:lnTo>
                    <a:pt x="196" y="315"/>
                  </a:lnTo>
                  <a:lnTo>
                    <a:pt x="199" y="313"/>
                  </a:lnTo>
                  <a:lnTo>
                    <a:pt x="394" y="117"/>
                  </a:lnTo>
                  <a:lnTo>
                    <a:pt x="394" y="117"/>
                  </a:lnTo>
                  <a:lnTo>
                    <a:pt x="398" y="114"/>
                  </a:lnTo>
                  <a:lnTo>
                    <a:pt x="403" y="114"/>
                  </a:lnTo>
                  <a:lnTo>
                    <a:pt x="403" y="114"/>
                  </a:lnTo>
                  <a:lnTo>
                    <a:pt x="406" y="114"/>
                  </a:lnTo>
                  <a:lnTo>
                    <a:pt x="411" y="117"/>
                  </a:lnTo>
                  <a:lnTo>
                    <a:pt x="437" y="145"/>
                  </a:lnTo>
                  <a:lnTo>
                    <a:pt x="437" y="145"/>
                  </a:lnTo>
                  <a:lnTo>
                    <a:pt x="440" y="147"/>
                  </a:lnTo>
                  <a:lnTo>
                    <a:pt x="445" y="148"/>
                  </a:lnTo>
                  <a:lnTo>
                    <a:pt x="445" y="148"/>
                  </a:lnTo>
                  <a:lnTo>
                    <a:pt x="450" y="147"/>
                  </a:lnTo>
                  <a:lnTo>
                    <a:pt x="453" y="145"/>
                  </a:lnTo>
                  <a:lnTo>
                    <a:pt x="455" y="142"/>
                  </a:lnTo>
                  <a:lnTo>
                    <a:pt x="456" y="137"/>
                  </a:lnTo>
                  <a:lnTo>
                    <a:pt x="456" y="11"/>
                  </a:lnTo>
                  <a:lnTo>
                    <a:pt x="456" y="11"/>
                  </a:lnTo>
                  <a:lnTo>
                    <a:pt x="455" y="6"/>
                  </a:lnTo>
                  <a:lnTo>
                    <a:pt x="453" y="3"/>
                  </a:lnTo>
                  <a:lnTo>
                    <a:pt x="450" y="0"/>
                  </a:lnTo>
                  <a:lnTo>
                    <a:pt x="445" y="0"/>
                  </a:lnTo>
                  <a:lnTo>
                    <a:pt x="319" y="0"/>
                  </a:lnTo>
                  <a:lnTo>
                    <a:pt x="319" y="0"/>
                  </a:lnTo>
                  <a:lnTo>
                    <a:pt x="319" y="0"/>
                  </a:lnTo>
                  <a:lnTo>
                    <a:pt x="319" y="0"/>
                  </a:lnTo>
                  <a:lnTo>
                    <a:pt x="316" y="0"/>
                  </a:lnTo>
                  <a:lnTo>
                    <a:pt x="313" y="1"/>
                  </a:lnTo>
                  <a:lnTo>
                    <a:pt x="310" y="6"/>
                  </a:lnTo>
                  <a:lnTo>
                    <a:pt x="308" y="13"/>
                  </a:lnTo>
                  <a:lnTo>
                    <a:pt x="310" y="16"/>
                  </a:lnTo>
                  <a:lnTo>
                    <a:pt x="311" y="18"/>
                  </a:lnTo>
                  <a:lnTo>
                    <a:pt x="342" y="49"/>
                  </a:lnTo>
                  <a:lnTo>
                    <a:pt x="342" y="49"/>
                  </a:lnTo>
                  <a:lnTo>
                    <a:pt x="344" y="52"/>
                  </a:lnTo>
                  <a:lnTo>
                    <a:pt x="345" y="57"/>
                  </a:lnTo>
                  <a:lnTo>
                    <a:pt x="344" y="60"/>
                  </a:lnTo>
                  <a:lnTo>
                    <a:pt x="342" y="65"/>
                  </a:lnTo>
                  <a:lnTo>
                    <a:pt x="222" y="184"/>
                  </a:lnTo>
                  <a:lnTo>
                    <a:pt x="222" y="184"/>
                  </a:lnTo>
                  <a:lnTo>
                    <a:pt x="218" y="186"/>
                  </a:lnTo>
                  <a:lnTo>
                    <a:pt x="213" y="187"/>
                  </a:lnTo>
                  <a:lnTo>
                    <a:pt x="213" y="187"/>
                  </a:lnTo>
                  <a:lnTo>
                    <a:pt x="209" y="186"/>
                  </a:lnTo>
                  <a:lnTo>
                    <a:pt x="205" y="182"/>
                  </a:lnTo>
                  <a:lnTo>
                    <a:pt x="204" y="181"/>
                  </a:lnTo>
                  <a:lnTo>
                    <a:pt x="183" y="134"/>
                  </a:lnTo>
                  <a:lnTo>
                    <a:pt x="183" y="134"/>
                  </a:lnTo>
                  <a:lnTo>
                    <a:pt x="181" y="132"/>
                  </a:lnTo>
                  <a:lnTo>
                    <a:pt x="179" y="129"/>
                  </a:lnTo>
                  <a:lnTo>
                    <a:pt x="173" y="127"/>
                  </a:lnTo>
                  <a:lnTo>
                    <a:pt x="173" y="127"/>
                  </a:lnTo>
                  <a:lnTo>
                    <a:pt x="169" y="129"/>
                  </a:lnTo>
                  <a:lnTo>
                    <a:pt x="165" y="130"/>
                  </a:lnTo>
                  <a:lnTo>
                    <a:pt x="3" y="292"/>
                  </a:lnTo>
                  <a:lnTo>
                    <a:pt x="3" y="292"/>
                  </a:lnTo>
                  <a:lnTo>
                    <a:pt x="0" y="297"/>
                  </a:lnTo>
                  <a:lnTo>
                    <a:pt x="0" y="300"/>
                  </a:lnTo>
                  <a:lnTo>
                    <a:pt x="0" y="305"/>
                  </a:lnTo>
                  <a:lnTo>
                    <a:pt x="3" y="308"/>
                  </a:lnTo>
                  <a:lnTo>
                    <a:pt x="41" y="346"/>
                  </a:lnTo>
                  <a:lnTo>
                    <a:pt x="41" y="346"/>
                  </a:lnTo>
                  <a:lnTo>
                    <a:pt x="44" y="347"/>
                  </a:lnTo>
                  <a:lnTo>
                    <a:pt x="47" y="349"/>
                  </a:lnTo>
                  <a:lnTo>
                    <a:pt x="47" y="349"/>
                  </a:lnTo>
                  <a:lnTo>
                    <a:pt x="52" y="347"/>
                  </a:lnTo>
                  <a:lnTo>
                    <a:pt x="55" y="346"/>
                  </a:lnTo>
                  <a:lnTo>
                    <a:pt x="142" y="259"/>
                  </a:lnTo>
                  <a:lnTo>
                    <a:pt x="142" y="259"/>
                  </a:lnTo>
                  <a:lnTo>
                    <a:pt x="145" y="257"/>
                  </a:lnTo>
                  <a:lnTo>
                    <a:pt x="150" y="256"/>
                  </a:lnTo>
                  <a:lnTo>
                    <a:pt x="150" y="25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9" name="Google Shape;1539;p183"/>
            <p:cNvSpPr/>
            <p:nvPr/>
          </p:nvSpPr>
          <p:spPr>
            <a:xfrm>
              <a:off x="5342482" y="680772"/>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0" name="Google Shape;1540;p183"/>
            <p:cNvSpPr/>
            <p:nvPr/>
          </p:nvSpPr>
          <p:spPr>
            <a:xfrm>
              <a:off x="5348329" y="679311"/>
              <a:ext cx="0" cy="1462"/>
            </a:xfrm>
            <a:custGeom>
              <a:rect b="b" l="l" r="r" t="t"/>
              <a:pathLst>
                <a:path extrusionOk="0" h="1" w="120000">
                  <a:moveTo>
                    <a:pt x="0" y="1"/>
                  </a:moveTo>
                  <a:lnTo>
                    <a:pt x="0" y="1"/>
                  </a:lnTo>
                  <a:lnTo>
                    <a:pt x="0" y="0"/>
                  </a:lnTo>
                  <a:lnTo>
                    <a:pt x="0" y="0"/>
                  </a:lnTo>
                  <a:lnTo>
                    <a:pt x="0" y="1"/>
                  </a:lnTo>
                  <a:lnTo>
                    <a:pt x="0" y="1"/>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1" name="Google Shape;1541;p183"/>
            <p:cNvSpPr/>
            <p:nvPr/>
          </p:nvSpPr>
          <p:spPr>
            <a:xfrm>
              <a:off x="5349791" y="679311"/>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2" name="Google Shape;1542;p183"/>
            <p:cNvSpPr/>
            <p:nvPr/>
          </p:nvSpPr>
          <p:spPr>
            <a:xfrm>
              <a:off x="5361485" y="680772"/>
              <a:ext cx="0" cy="2924"/>
            </a:xfrm>
            <a:custGeom>
              <a:rect b="b" l="l" r="r" t="t"/>
              <a:pathLst>
                <a:path extrusionOk="0" h="2" w="120000">
                  <a:moveTo>
                    <a:pt x="0" y="0"/>
                  </a:moveTo>
                  <a:lnTo>
                    <a:pt x="0" y="0"/>
                  </a:lnTo>
                  <a:lnTo>
                    <a:pt x="0" y="2"/>
                  </a:lnTo>
                  <a:lnTo>
                    <a:pt x="0" y="2"/>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3" name="Google Shape;1543;p183"/>
            <p:cNvSpPr/>
            <p:nvPr/>
          </p:nvSpPr>
          <p:spPr>
            <a:xfrm>
              <a:off x="5352714" y="679311"/>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4" name="Google Shape;1544;p183"/>
            <p:cNvSpPr/>
            <p:nvPr/>
          </p:nvSpPr>
          <p:spPr>
            <a:xfrm>
              <a:off x="5357100" y="680772"/>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5" name="Google Shape;1545;p183"/>
            <p:cNvSpPr/>
            <p:nvPr/>
          </p:nvSpPr>
          <p:spPr>
            <a:xfrm>
              <a:off x="5285470" y="750940"/>
              <a:ext cx="108175" cy="154953"/>
            </a:xfrm>
            <a:custGeom>
              <a:rect b="b" l="l" r="r" t="t"/>
              <a:pathLst>
                <a:path extrusionOk="0" h="106" w="74">
                  <a:moveTo>
                    <a:pt x="46" y="18"/>
                  </a:moveTo>
                  <a:lnTo>
                    <a:pt x="39" y="0"/>
                  </a:lnTo>
                  <a:lnTo>
                    <a:pt x="0" y="37"/>
                  </a:lnTo>
                  <a:lnTo>
                    <a:pt x="0" y="88"/>
                  </a:lnTo>
                  <a:lnTo>
                    <a:pt x="0" y="88"/>
                  </a:lnTo>
                  <a:lnTo>
                    <a:pt x="2" y="94"/>
                  </a:lnTo>
                  <a:lnTo>
                    <a:pt x="5" y="101"/>
                  </a:lnTo>
                  <a:lnTo>
                    <a:pt x="12" y="104"/>
                  </a:lnTo>
                  <a:lnTo>
                    <a:pt x="18" y="106"/>
                  </a:lnTo>
                  <a:lnTo>
                    <a:pt x="56" y="106"/>
                  </a:lnTo>
                  <a:lnTo>
                    <a:pt x="56" y="106"/>
                  </a:lnTo>
                  <a:lnTo>
                    <a:pt x="62" y="104"/>
                  </a:lnTo>
                  <a:lnTo>
                    <a:pt x="69" y="101"/>
                  </a:lnTo>
                  <a:lnTo>
                    <a:pt x="74" y="94"/>
                  </a:lnTo>
                  <a:lnTo>
                    <a:pt x="74" y="88"/>
                  </a:lnTo>
                  <a:lnTo>
                    <a:pt x="74" y="42"/>
                  </a:lnTo>
                  <a:lnTo>
                    <a:pt x="74" y="42"/>
                  </a:lnTo>
                  <a:lnTo>
                    <a:pt x="65" y="37"/>
                  </a:lnTo>
                  <a:lnTo>
                    <a:pt x="57" y="32"/>
                  </a:lnTo>
                  <a:lnTo>
                    <a:pt x="51" y="26"/>
                  </a:lnTo>
                  <a:lnTo>
                    <a:pt x="46" y="18"/>
                  </a:lnTo>
                  <a:lnTo>
                    <a:pt x="46" y="1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6" name="Google Shape;1546;p183"/>
            <p:cNvSpPr/>
            <p:nvPr/>
          </p:nvSpPr>
          <p:spPr>
            <a:xfrm>
              <a:off x="5364409" y="686620"/>
              <a:ext cx="29236" cy="64320"/>
            </a:xfrm>
            <a:custGeom>
              <a:rect b="b" l="l" r="r" t="t"/>
              <a:pathLst>
                <a:path extrusionOk="0" h="44" w="20">
                  <a:moveTo>
                    <a:pt x="20" y="44"/>
                  </a:moveTo>
                  <a:lnTo>
                    <a:pt x="20" y="44"/>
                  </a:lnTo>
                  <a:lnTo>
                    <a:pt x="2" y="1"/>
                  </a:lnTo>
                  <a:lnTo>
                    <a:pt x="2" y="1"/>
                  </a:lnTo>
                  <a:lnTo>
                    <a:pt x="0" y="0"/>
                  </a:lnTo>
                  <a:lnTo>
                    <a:pt x="0" y="0"/>
                  </a:lnTo>
                  <a:lnTo>
                    <a:pt x="2" y="1"/>
                  </a:lnTo>
                  <a:lnTo>
                    <a:pt x="20" y="44"/>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7" name="Google Shape;1547;p183"/>
            <p:cNvSpPr/>
            <p:nvPr/>
          </p:nvSpPr>
          <p:spPr>
            <a:xfrm>
              <a:off x="5447733" y="629609"/>
              <a:ext cx="109637" cy="106713"/>
            </a:xfrm>
            <a:custGeom>
              <a:rect b="b" l="l" r="r" t="t"/>
              <a:pathLst>
                <a:path extrusionOk="0" h="73" w="75">
                  <a:moveTo>
                    <a:pt x="75" y="0"/>
                  </a:moveTo>
                  <a:lnTo>
                    <a:pt x="0" y="73"/>
                  </a:lnTo>
                  <a:lnTo>
                    <a:pt x="0" y="73"/>
                  </a:lnTo>
                  <a:lnTo>
                    <a:pt x="75" y="0"/>
                  </a:lnTo>
                  <a:lnTo>
                    <a:pt x="75"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8" name="Google Shape;1548;p183"/>
            <p:cNvSpPr/>
            <p:nvPr/>
          </p:nvSpPr>
          <p:spPr>
            <a:xfrm>
              <a:off x="5447733" y="695391"/>
              <a:ext cx="109637" cy="210503"/>
            </a:xfrm>
            <a:custGeom>
              <a:rect b="b" l="l" r="r" t="t"/>
              <a:pathLst>
                <a:path extrusionOk="0" h="144" w="75">
                  <a:moveTo>
                    <a:pt x="7" y="69"/>
                  </a:moveTo>
                  <a:lnTo>
                    <a:pt x="7" y="69"/>
                  </a:lnTo>
                  <a:lnTo>
                    <a:pt x="0" y="74"/>
                  </a:lnTo>
                  <a:lnTo>
                    <a:pt x="0" y="126"/>
                  </a:lnTo>
                  <a:lnTo>
                    <a:pt x="0" y="126"/>
                  </a:lnTo>
                  <a:lnTo>
                    <a:pt x="2" y="132"/>
                  </a:lnTo>
                  <a:lnTo>
                    <a:pt x="7" y="139"/>
                  </a:lnTo>
                  <a:lnTo>
                    <a:pt x="12" y="142"/>
                  </a:lnTo>
                  <a:lnTo>
                    <a:pt x="20" y="144"/>
                  </a:lnTo>
                  <a:lnTo>
                    <a:pt x="56" y="144"/>
                  </a:lnTo>
                  <a:lnTo>
                    <a:pt x="56" y="144"/>
                  </a:lnTo>
                  <a:lnTo>
                    <a:pt x="64" y="142"/>
                  </a:lnTo>
                  <a:lnTo>
                    <a:pt x="70" y="139"/>
                  </a:lnTo>
                  <a:lnTo>
                    <a:pt x="73" y="132"/>
                  </a:lnTo>
                  <a:lnTo>
                    <a:pt x="75" y="126"/>
                  </a:lnTo>
                  <a:lnTo>
                    <a:pt x="75" y="0"/>
                  </a:lnTo>
                  <a:lnTo>
                    <a:pt x="7" y="69"/>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9" name="Google Shape;1549;p183"/>
            <p:cNvSpPr/>
            <p:nvPr/>
          </p:nvSpPr>
          <p:spPr>
            <a:xfrm>
              <a:off x="5715246" y="474655"/>
              <a:ext cx="0" cy="0"/>
            </a:xfrm>
            <a:custGeom>
              <a:rect b="b" l="l" r="r" t="t"/>
              <a:pathLst>
                <a:path extrusionOk="0" h="120000" w="120000">
                  <a:moveTo>
                    <a:pt x="0" y="0"/>
                  </a:moveTo>
                  <a:lnTo>
                    <a:pt x="0" y="0"/>
                  </a:lnTo>
                  <a:lnTo>
                    <a:pt x="0" y="0"/>
                  </a:lnTo>
                  <a:lnTo>
                    <a:pt x="0"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0" name="Google Shape;1550;p183"/>
            <p:cNvSpPr/>
            <p:nvPr/>
          </p:nvSpPr>
          <p:spPr>
            <a:xfrm>
              <a:off x="5612919" y="533128"/>
              <a:ext cx="106713" cy="372765"/>
            </a:xfrm>
            <a:custGeom>
              <a:rect b="b" l="l" r="r" t="t"/>
              <a:pathLst>
                <a:path extrusionOk="0" h="255" w="73">
                  <a:moveTo>
                    <a:pt x="0" y="74"/>
                  </a:moveTo>
                  <a:lnTo>
                    <a:pt x="0" y="237"/>
                  </a:lnTo>
                  <a:lnTo>
                    <a:pt x="0" y="237"/>
                  </a:lnTo>
                  <a:lnTo>
                    <a:pt x="1" y="243"/>
                  </a:lnTo>
                  <a:lnTo>
                    <a:pt x="4" y="250"/>
                  </a:lnTo>
                  <a:lnTo>
                    <a:pt x="11" y="253"/>
                  </a:lnTo>
                  <a:lnTo>
                    <a:pt x="17" y="255"/>
                  </a:lnTo>
                  <a:lnTo>
                    <a:pt x="55" y="255"/>
                  </a:lnTo>
                  <a:lnTo>
                    <a:pt x="55" y="255"/>
                  </a:lnTo>
                  <a:lnTo>
                    <a:pt x="61" y="253"/>
                  </a:lnTo>
                  <a:lnTo>
                    <a:pt x="68" y="250"/>
                  </a:lnTo>
                  <a:lnTo>
                    <a:pt x="71" y="243"/>
                  </a:lnTo>
                  <a:lnTo>
                    <a:pt x="73" y="237"/>
                  </a:lnTo>
                  <a:lnTo>
                    <a:pt x="73" y="0"/>
                  </a:lnTo>
                  <a:lnTo>
                    <a:pt x="0" y="7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551" name="Google Shape;1551;p183"/>
          <p:cNvSpPr txBox="1"/>
          <p:nvPr/>
        </p:nvSpPr>
        <p:spPr>
          <a:xfrm>
            <a:off x="1824000" y="1955150"/>
            <a:ext cx="2376600" cy="818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2700">
                <a:solidFill>
                  <a:srgbClr val="094B3E"/>
                </a:solidFill>
                <a:latin typeface="Calibri"/>
                <a:ea typeface="Calibri"/>
                <a:cs typeface="Calibri"/>
                <a:sym typeface="Calibri"/>
              </a:rPr>
              <a:t>AEL </a:t>
            </a:r>
            <a:endParaRPr b="1" sz="2700">
              <a:solidFill>
                <a:srgbClr val="094B3E"/>
              </a:solidFill>
              <a:latin typeface="Calibri"/>
              <a:ea typeface="Calibri"/>
              <a:cs typeface="Calibri"/>
              <a:sym typeface="Calibri"/>
            </a:endParaRPr>
          </a:p>
          <a:p>
            <a:pPr indent="0" lvl="0" marL="0" marR="0" rtl="0" algn="ctr">
              <a:spcBef>
                <a:spcPts val="0"/>
              </a:spcBef>
              <a:spcAft>
                <a:spcPts val="0"/>
              </a:spcAft>
              <a:buNone/>
            </a:pPr>
            <a:r>
              <a:rPr b="1" lang="en" sz="2700">
                <a:solidFill>
                  <a:srgbClr val="094B3E"/>
                </a:solidFill>
                <a:latin typeface="Calibri"/>
                <a:ea typeface="Calibri"/>
                <a:cs typeface="Calibri"/>
                <a:sym typeface="Calibri"/>
              </a:rPr>
              <a:t>Các hoạt động</a:t>
            </a:r>
            <a:endParaRPr sz="1100">
              <a:solidFill>
                <a:srgbClr val="094B3E"/>
              </a:solidFill>
            </a:endParaRPr>
          </a:p>
        </p:txBody>
      </p:sp>
      <p:pic>
        <p:nvPicPr>
          <p:cNvPr id="1552" name="Google Shape;1552;p183"/>
          <p:cNvPicPr preferRelativeResize="0"/>
          <p:nvPr/>
        </p:nvPicPr>
        <p:blipFill rotWithShape="1">
          <a:blip r:embed="rId3">
            <a:alphaModFix/>
          </a:blip>
          <a:srcRect b="0" l="0" r="0" t="0"/>
          <a:stretch/>
        </p:blipFill>
        <p:spPr>
          <a:xfrm>
            <a:off x="-48474" y="5473231"/>
            <a:ext cx="9240952" cy="5161080"/>
          </a:xfrm>
          <a:prstGeom prst="rect">
            <a:avLst/>
          </a:prstGeom>
          <a:noFill/>
          <a:ln>
            <a:noFill/>
          </a:ln>
        </p:spPr>
      </p:pic>
      <p:pic>
        <p:nvPicPr>
          <p:cNvPr id="1553" name="Google Shape;1553;p183"/>
          <p:cNvPicPr preferRelativeResize="0"/>
          <p:nvPr/>
        </p:nvPicPr>
        <p:blipFill rotWithShape="1">
          <a:blip r:embed="rId4">
            <a:alphaModFix/>
          </a:blip>
          <a:srcRect b="0" l="0" r="0" t="0"/>
          <a:stretch/>
        </p:blipFill>
        <p:spPr>
          <a:xfrm>
            <a:off x="8094897" y="4248716"/>
            <a:ext cx="845894" cy="818459"/>
          </a:xfrm>
          <a:prstGeom prst="rect">
            <a:avLst/>
          </a:prstGeom>
          <a:noFill/>
          <a:ln>
            <a:noFill/>
          </a:ln>
        </p:spPr>
      </p:pic>
      <p:sp>
        <p:nvSpPr>
          <p:cNvPr id="1554" name="Google Shape;1554;p183"/>
          <p:cNvSpPr txBox="1"/>
          <p:nvPr/>
        </p:nvSpPr>
        <p:spPr>
          <a:xfrm>
            <a:off x="1724645" y="1871779"/>
            <a:ext cx="423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Arial Black"/>
                <a:ea typeface="Arial Black"/>
                <a:cs typeface="Arial Black"/>
                <a:sym typeface="Arial Black"/>
              </a:rPr>
              <a:t>06</a:t>
            </a:r>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9"/>
                                        </p:tgtEl>
                                        <p:attrNameLst>
                                          <p:attrName>style.visibility</p:attrName>
                                        </p:attrNameLst>
                                      </p:cBhvr>
                                      <p:to>
                                        <p:strVal val="visible"/>
                                      </p:to>
                                    </p:set>
                                    <p:animEffect filter="fade" transition="in">
                                      <p:cBhvr>
                                        <p:cTn dur="500"/>
                                        <p:tgtEl>
                                          <p:spTgt spid="1499"/>
                                        </p:tgtEl>
                                      </p:cBhvr>
                                    </p:animEffect>
                                  </p:childTnLst>
                                </p:cTn>
                              </p:par>
                              <p:par>
                                <p:cTn fill="hold" nodeType="withEffect" presetClass="entr" presetID="23" presetSubtype="16">
                                  <p:stCondLst>
                                    <p:cond delay="500"/>
                                  </p:stCondLst>
                                  <p:childTnLst>
                                    <p:set>
                                      <p:cBhvr>
                                        <p:cTn dur="1" fill="hold">
                                          <p:stCondLst>
                                            <p:cond delay="0"/>
                                          </p:stCondLst>
                                        </p:cTn>
                                        <p:tgtEl>
                                          <p:spTgt spid="1484"/>
                                        </p:tgtEl>
                                        <p:attrNameLst>
                                          <p:attrName>style.visibility</p:attrName>
                                        </p:attrNameLst>
                                      </p:cBhvr>
                                      <p:to>
                                        <p:strVal val="visible"/>
                                      </p:to>
                                    </p:set>
                                    <p:anim calcmode="lin" valueType="num">
                                      <p:cBhvr additive="base">
                                        <p:cTn dur="500"/>
                                        <p:tgtEl>
                                          <p:spTgt spid="1484"/>
                                        </p:tgtEl>
                                        <p:attrNameLst>
                                          <p:attrName>ppt_w</p:attrName>
                                        </p:attrNameLst>
                                      </p:cBhvr>
                                      <p:tavLst>
                                        <p:tav fmla="" tm="0">
                                          <p:val>
                                            <p:strVal val="0"/>
                                          </p:val>
                                        </p:tav>
                                        <p:tav fmla="" tm="100000">
                                          <p:val>
                                            <p:strVal val="#ppt_w"/>
                                          </p:val>
                                        </p:tav>
                                      </p:tavLst>
                                    </p:anim>
                                    <p:anim calcmode="lin" valueType="num">
                                      <p:cBhvr additive="base">
                                        <p:cTn dur="500"/>
                                        <p:tgtEl>
                                          <p:spTgt spid="148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4"/>
                                        </p:tgtEl>
                                        <p:attrNameLst>
                                          <p:attrName>style.visibility</p:attrName>
                                        </p:attrNameLst>
                                      </p:cBhvr>
                                      <p:to>
                                        <p:strVal val="visible"/>
                                      </p:to>
                                    </p:set>
                                    <p:animEffect filter="fade" transition="in">
                                      <p:cBhvr>
                                        <p:cTn dur="500"/>
                                        <p:tgtEl>
                                          <p:spTgt spid="1504"/>
                                        </p:tgtEl>
                                      </p:cBhvr>
                                    </p:animEffect>
                                  </p:childTnLst>
                                </p:cTn>
                              </p:par>
                              <p:par>
                                <p:cTn fill="hold" nodeType="withEffect" presetClass="entr" presetID="23" presetSubtype="16">
                                  <p:stCondLst>
                                    <p:cond delay="500"/>
                                  </p:stCondLst>
                                  <p:childTnLst>
                                    <p:set>
                                      <p:cBhvr>
                                        <p:cTn dur="1" fill="hold">
                                          <p:stCondLst>
                                            <p:cond delay="0"/>
                                          </p:stCondLst>
                                        </p:cTn>
                                        <p:tgtEl>
                                          <p:spTgt spid="1495"/>
                                        </p:tgtEl>
                                        <p:attrNameLst>
                                          <p:attrName>style.visibility</p:attrName>
                                        </p:attrNameLst>
                                      </p:cBhvr>
                                      <p:to>
                                        <p:strVal val="visible"/>
                                      </p:to>
                                    </p:set>
                                    <p:anim calcmode="lin" valueType="num">
                                      <p:cBhvr additive="base">
                                        <p:cTn dur="500"/>
                                        <p:tgtEl>
                                          <p:spTgt spid="1495"/>
                                        </p:tgtEl>
                                        <p:attrNameLst>
                                          <p:attrName>ppt_w</p:attrName>
                                        </p:attrNameLst>
                                      </p:cBhvr>
                                      <p:tavLst>
                                        <p:tav fmla="" tm="0">
                                          <p:val>
                                            <p:strVal val="0"/>
                                          </p:val>
                                        </p:tav>
                                        <p:tav fmla="" tm="100000">
                                          <p:val>
                                            <p:strVal val="#ppt_w"/>
                                          </p:val>
                                        </p:tav>
                                      </p:tavLst>
                                    </p:anim>
                                    <p:anim calcmode="lin" valueType="num">
                                      <p:cBhvr additive="base">
                                        <p:cTn dur="500"/>
                                        <p:tgtEl>
                                          <p:spTgt spid="149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gtEl>
                                        <p:attrNameLst>
                                          <p:attrName>style.visibility</p:attrName>
                                        </p:attrNameLst>
                                      </p:cBhvr>
                                      <p:to>
                                        <p:strVal val="visible"/>
                                      </p:to>
                                    </p:set>
                                    <p:animEffect filter="fade" transition="in">
                                      <p:cBhvr>
                                        <p:cTn dur="500"/>
                                        <p:tgtEl>
                                          <p:spTgt spid="1517"/>
                                        </p:tgtEl>
                                      </p:cBhvr>
                                    </p:animEffect>
                                  </p:childTnLst>
                                </p:cTn>
                              </p:par>
                              <p:par>
                                <p:cTn fill="hold" nodeType="withEffect" presetClass="entr" presetID="23" presetSubtype="16">
                                  <p:stCondLst>
                                    <p:cond delay="500"/>
                                  </p:stCondLst>
                                  <p:childTnLst>
                                    <p:set>
                                      <p:cBhvr>
                                        <p:cTn dur="1" fill="hold">
                                          <p:stCondLst>
                                            <p:cond delay="0"/>
                                          </p:stCondLst>
                                        </p:cTn>
                                        <p:tgtEl>
                                          <p:spTgt spid="1491"/>
                                        </p:tgtEl>
                                        <p:attrNameLst>
                                          <p:attrName>style.visibility</p:attrName>
                                        </p:attrNameLst>
                                      </p:cBhvr>
                                      <p:to>
                                        <p:strVal val="visible"/>
                                      </p:to>
                                    </p:set>
                                    <p:anim calcmode="lin" valueType="num">
                                      <p:cBhvr additive="base">
                                        <p:cTn dur="500"/>
                                        <p:tgtEl>
                                          <p:spTgt spid="1491"/>
                                        </p:tgtEl>
                                        <p:attrNameLst>
                                          <p:attrName>ppt_w</p:attrName>
                                        </p:attrNameLst>
                                      </p:cBhvr>
                                      <p:tavLst>
                                        <p:tav fmla="" tm="0">
                                          <p:val>
                                            <p:strVal val="0"/>
                                          </p:val>
                                        </p:tav>
                                        <p:tav fmla="" tm="100000">
                                          <p:val>
                                            <p:strVal val="#ppt_w"/>
                                          </p:val>
                                        </p:tav>
                                      </p:tavLst>
                                    </p:anim>
                                    <p:anim calcmode="lin" valueType="num">
                                      <p:cBhvr additive="base">
                                        <p:cTn dur="500"/>
                                        <p:tgtEl>
                                          <p:spTgt spid="149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2"/>
                                        </p:tgtEl>
                                        <p:attrNameLst>
                                          <p:attrName>style.visibility</p:attrName>
                                        </p:attrNameLst>
                                      </p:cBhvr>
                                      <p:to>
                                        <p:strVal val="visible"/>
                                      </p:to>
                                    </p:set>
                                    <p:animEffect filter="fade" transition="in">
                                      <p:cBhvr>
                                        <p:cTn dur="500"/>
                                        <p:tgtEl>
                                          <p:spTgt spid="1522"/>
                                        </p:tgtEl>
                                      </p:cBhvr>
                                    </p:animEffect>
                                  </p:childTnLst>
                                </p:cTn>
                              </p:par>
                              <p:par>
                                <p:cTn fill="hold" nodeType="withEffect" presetClass="entr" presetID="23" presetSubtype="16">
                                  <p:stCondLst>
                                    <p:cond delay="500"/>
                                  </p:stCondLst>
                                  <p:childTnLst>
                                    <p:set>
                                      <p:cBhvr>
                                        <p:cTn dur="1" fill="hold">
                                          <p:stCondLst>
                                            <p:cond delay="0"/>
                                          </p:stCondLst>
                                        </p:cTn>
                                        <p:tgtEl>
                                          <p:spTgt spid="1514"/>
                                        </p:tgtEl>
                                        <p:attrNameLst>
                                          <p:attrName>style.visibility</p:attrName>
                                        </p:attrNameLst>
                                      </p:cBhvr>
                                      <p:to>
                                        <p:strVal val="visible"/>
                                      </p:to>
                                    </p:set>
                                    <p:anim calcmode="lin" valueType="num">
                                      <p:cBhvr additive="base">
                                        <p:cTn dur="500"/>
                                        <p:tgtEl>
                                          <p:spTgt spid="1514"/>
                                        </p:tgtEl>
                                        <p:attrNameLst>
                                          <p:attrName>ppt_w</p:attrName>
                                        </p:attrNameLst>
                                      </p:cBhvr>
                                      <p:tavLst>
                                        <p:tav fmla="" tm="0">
                                          <p:val>
                                            <p:strVal val="0"/>
                                          </p:val>
                                        </p:tav>
                                        <p:tav fmla="" tm="100000">
                                          <p:val>
                                            <p:strVal val="#ppt_w"/>
                                          </p:val>
                                        </p:tav>
                                      </p:tavLst>
                                    </p:anim>
                                    <p:anim calcmode="lin" valueType="num">
                                      <p:cBhvr additive="base">
                                        <p:cTn dur="500"/>
                                        <p:tgtEl>
                                          <p:spTgt spid="151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0"/>
                                        </p:tgtEl>
                                        <p:attrNameLst>
                                          <p:attrName>style.visibility</p:attrName>
                                        </p:attrNameLst>
                                      </p:cBhvr>
                                      <p:to>
                                        <p:strVal val="visible"/>
                                      </p:to>
                                    </p:set>
                                    <p:animEffect filter="fade" transition="in">
                                      <p:cBhvr>
                                        <p:cTn dur="500"/>
                                        <p:tgtEl>
                                          <p:spTgt spid="1530"/>
                                        </p:tgtEl>
                                      </p:cBhvr>
                                    </p:animEffect>
                                  </p:childTnLst>
                                </p:cTn>
                              </p:par>
                              <p:par>
                                <p:cTn fill="hold" nodeType="withEffect" presetClass="entr" presetID="23" presetSubtype="16">
                                  <p:stCondLst>
                                    <p:cond delay="500"/>
                                  </p:stCondLst>
                                  <p:childTnLst>
                                    <p:set>
                                      <p:cBhvr>
                                        <p:cTn dur="1" fill="hold">
                                          <p:stCondLst>
                                            <p:cond delay="0"/>
                                          </p:stCondLst>
                                        </p:cTn>
                                        <p:tgtEl>
                                          <p:spTgt spid="1527"/>
                                        </p:tgtEl>
                                        <p:attrNameLst>
                                          <p:attrName>style.visibility</p:attrName>
                                        </p:attrNameLst>
                                      </p:cBhvr>
                                      <p:to>
                                        <p:strVal val="visible"/>
                                      </p:to>
                                    </p:set>
                                    <p:anim calcmode="lin" valueType="num">
                                      <p:cBhvr additive="base">
                                        <p:cTn dur="500"/>
                                        <p:tgtEl>
                                          <p:spTgt spid="1527"/>
                                        </p:tgtEl>
                                        <p:attrNameLst>
                                          <p:attrName>ppt_w</p:attrName>
                                        </p:attrNameLst>
                                      </p:cBhvr>
                                      <p:tavLst>
                                        <p:tav fmla="" tm="0">
                                          <p:val>
                                            <p:strVal val="0"/>
                                          </p:val>
                                        </p:tav>
                                        <p:tav fmla="" tm="100000">
                                          <p:val>
                                            <p:strVal val="#ppt_w"/>
                                          </p:val>
                                        </p:tav>
                                      </p:tavLst>
                                    </p:anim>
                                    <p:anim calcmode="lin" valueType="num">
                                      <p:cBhvr additive="base">
                                        <p:cTn dur="500"/>
                                        <p:tgtEl>
                                          <p:spTgt spid="152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9"/>
                                        </p:tgtEl>
                                        <p:attrNameLst>
                                          <p:attrName>style.visibility</p:attrName>
                                        </p:attrNameLst>
                                      </p:cBhvr>
                                      <p:to>
                                        <p:strVal val="visible"/>
                                      </p:to>
                                    </p:set>
                                    <p:animEffect filter="fade" transition="in">
                                      <p:cBhvr>
                                        <p:cTn dur="500"/>
                                        <p:tgtEl>
                                          <p:spTgt spid="1509"/>
                                        </p:tgtEl>
                                      </p:cBhvr>
                                    </p:animEffect>
                                  </p:childTnLst>
                                </p:cTn>
                              </p:par>
                              <p:par>
                                <p:cTn fill="hold" nodeType="withEffect" presetClass="entr" presetID="10" presetSubtype="0">
                                  <p:stCondLst>
                                    <p:cond delay="500"/>
                                  </p:stCondLst>
                                  <p:childTnLst>
                                    <p:set>
                                      <p:cBhvr>
                                        <p:cTn dur="1" fill="hold">
                                          <p:stCondLst>
                                            <p:cond delay="0"/>
                                          </p:stCondLst>
                                        </p:cTn>
                                        <p:tgtEl>
                                          <p:spTgt spid="1494"/>
                                        </p:tgtEl>
                                        <p:attrNameLst>
                                          <p:attrName>style.visibility</p:attrName>
                                        </p:attrNameLst>
                                      </p:cBhvr>
                                      <p:to>
                                        <p:strVal val="visible"/>
                                      </p:to>
                                    </p:set>
                                    <p:animEffect filter="fade" transition="in">
                                      <p:cBhvr>
                                        <p:cTn dur="500"/>
                                        <p:tgtEl>
                                          <p:spTgt spid="1494"/>
                                        </p:tgtEl>
                                      </p:cBhvr>
                                    </p:animEffect>
                                  </p:childTnLst>
                                </p:cTn>
                              </p:par>
                              <p:par>
                                <p:cTn fill="hold" nodeType="withEffect" presetClass="entr" presetID="10" presetSubtype="0">
                                  <p:stCondLst>
                                    <p:cond delay="1100"/>
                                  </p:stCondLst>
                                  <p:childTnLst>
                                    <p:set>
                                      <p:cBhvr>
                                        <p:cTn dur="1" fill="hold">
                                          <p:stCondLst>
                                            <p:cond delay="0"/>
                                          </p:stCondLst>
                                        </p:cTn>
                                        <p:tgtEl>
                                          <p:spTgt spid="1551"/>
                                        </p:tgtEl>
                                        <p:attrNameLst>
                                          <p:attrName>style.visibility</p:attrName>
                                        </p:attrNameLst>
                                      </p:cBhvr>
                                      <p:to>
                                        <p:strVal val="visible"/>
                                      </p:to>
                                    </p:set>
                                    <p:animEffect filter="fade" transition="in">
                                      <p:cBhvr>
                                        <p:cTn dur="500"/>
                                        <p:tgtEl>
                                          <p:spTgt spid="1551"/>
                                        </p:tgtEl>
                                      </p:cBhvr>
                                    </p:animEffect>
                                  </p:childTnLst>
                                </p:cTn>
                              </p:par>
                              <p:par>
                                <p:cTn fill="hold" nodeType="withEffect" presetClass="entr" presetID="23" presetSubtype="16">
                                  <p:stCondLst>
                                    <p:cond delay="1700"/>
                                  </p:stCondLst>
                                  <p:childTnLst>
                                    <p:set>
                                      <p:cBhvr>
                                        <p:cTn dur="1" fill="hold">
                                          <p:stCondLst>
                                            <p:cond delay="0"/>
                                          </p:stCondLst>
                                        </p:cTn>
                                        <p:tgtEl>
                                          <p:spTgt spid="1487"/>
                                        </p:tgtEl>
                                        <p:attrNameLst>
                                          <p:attrName>style.visibility</p:attrName>
                                        </p:attrNameLst>
                                      </p:cBhvr>
                                      <p:to>
                                        <p:strVal val="visible"/>
                                      </p:to>
                                    </p:set>
                                    <p:anim calcmode="lin" valueType="num">
                                      <p:cBhvr additive="base">
                                        <p:cTn dur="500"/>
                                        <p:tgtEl>
                                          <p:spTgt spid="1487"/>
                                        </p:tgtEl>
                                        <p:attrNameLst>
                                          <p:attrName>ppt_w</p:attrName>
                                        </p:attrNameLst>
                                      </p:cBhvr>
                                      <p:tavLst>
                                        <p:tav fmla="" tm="0">
                                          <p:val>
                                            <p:strVal val="0"/>
                                          </p:val>
                                        </p:tav>
                                        <p:tav fmla="" tm="100000">
                                          <p:val>
                                            <p:strVal val="#ppt_w"/>
                                          </p:val>
                                        </p:tav>
                                      </p:tavLst>
                                    </p:anim>
                                    <p:anim calcmode="lin" valueType="num">
                                      <p:cBhvr additive="base">
                                        <p:cTn dur="500"/>
                                        <p:tgtEl>
                                          <p:spTgt spid="148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5"/>
                                        </p:tgtEl>
                                        <p:attrNameLst>
                                          <p:attrName>style.visibility</p:attrName>
                                        </p:attrNameLst>
                                      </p:cBhvr>
                                      <p:to>
                                        <p:strVal val="visible"/>
                                      </p:to>
                                    </p:set>
                                    <p:animEffect filter="fade" transition="in">
                                      <p:cBhvr>
                                        <p:cTn dur="500"/>
                                        <p:tgtEl>
                                          <p:spTgt spid="1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7"/>
                                        </p:tgtEl>
                                        <p:attrNameLst>
                                          <p:attrName>style.visibility</p:attrName>
                                        </p:attrNameLst>
                                      </p:cBhvr>
                                      <p:to>
                                        <p:strVal val="visible"/>
                                      </p:to>
                                    </p:set>
                                    <p:animEffect filter="fade" transition="in">
                                      <p:cBhvr>
                                        <p:cTn dur="500"/>
                                        <p:tgtEl>
                                          <p:spTgt spid="15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6"/>
                                        </p:tgtEl>
                                        <p:attrNameLst>
                                          <p:attrName>style.visibility</p:attrName>
                                        </p:attrNameLst>
                                      </p:cBhvr>
                                      <p:to>
                                        <p:strVal val="visible"/>
                                      </p:to>
                                    </p:set>
                                    <p:animEffect filter="fade" transition="in">
                                      <p:cBhvr>
                                        <p:cTn dur="500"/>
                                        <p:tgtEl>
                                          <p:spTgt spid="1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58" name="Shape 1558"/>
        <p:cNvGrpSpPr/>
        <p:nvPr/>
      </p:nvGrpSpPr>
      <p:grpSpPr>
        <a:xfrm>
          <a:off x="0" y="0"/>
          <a:ext cx="0" cy="0"/>
          <a:chOff x="0" y="0"/>
          <a:chExt cx="0" cy="0"/>
        </a:xfrm>
      </p:grpSpPr>
      <p:sp>
        <p:nvSpPr>
          <p:cNvPr id="1559" name="Google Shape;1559;p184"/>
          <p:cNvSpPr/>
          <p:nvPr/>
        </p:nvSpPr>
        <p:spPr>
          <a:xfrm>
            <a:off x="2286" y="132082"/>
            <a:ext cx="9141714" cy="1234439"/>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60" name="Google Shape;1560;p184"/>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chemeClr val="dk2"/>
              </a:buClr>
              <a:buSzPts val="3000"/>
              <a:buFont typeface="Corbel"/>
              <a:buNone/>
            </a:pPr>
            <a:r>
              <a:rPr lang="en"/>
              <a:t>STATE LEADERSHIP PROJECTS</a:t>
            </a:r>
            <a:endParaRPr/>
          </a:p>
          <a:p>
            <a:pPr indent="0" lvl="0" marL="0" rtl="0" algn="l">
              <a:lnSpc>
                <a:spcPct val="85000"/>
              </a:lnSpc>
              <a:spcBef>
                <a:spcPts val="0"/>
              </a:spcBef>
              <a:spcAft>
                <a:spcPts val="0"/>
              </a:spcAft>
              <a:buClr>
                <a:schemeClr val="dk2"/>
              </a:buClr>
              <a:buSzPts val="3000"/>
              <a:buFont typeface="Corbel"/>
              <a:buNone/>
            </a:pPr>
            <a:r>
              <a:rPr lang="en">
                <a:solidFill>
                  <a:srgbClr val="F16038"/>
                </a:solidFill>
              </a:rPr>
              <a:t>DỰ ÁN LÃNH ĐẠO NHÀ NƯỚC</a:t>
            </a:r>
            <a:endParaRPr>
              <a:solidFill>
                <a:srgbClr val="F16038"/>
              </a:solidFill>
            </a:endParaRPr>
          </a:p>
        </p:txBody>
      </p:sp>
      <p:sp>
        <p:nvSpPr>
          <p:cNvPr id="1561" name="Google Shape;1561;p184"/>
          <p:cNvSpPr txBox="1"/>
          <p:nvPr>
            <p:ph idx="2" type="body"/>
          </p:nvPr>
        </p:nvSpPr>
        <p:spPr>
          <a:xfrm>
            <a:off x="276225" y="1481650"/>
            <a:ext cx="6953400" cy="36618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800"/>
              <a:buFont typeface="Noto Sans Symbols"/>
              <a:buChar char="▪"/>
            </a:pPr>
            <a:r>
              <a:rPr lang="en" sz="1800"/>
              <a:t>Free Math Assistance for Families</a:t>
            </a:r>
            <a:endParaRPr sz="1800"/>
          </a:p>
          <a:p>
            <a:pPr indent="0" lvl="0" marL="457200" rtl="0" algn="l">
              <a:lnSpc>
                <a:spcPct val="90000"/>
              </a:lnSpc>
              <a:spcBef>
                <a:spcPts val="0"/>
              </a:spcBef>
              <a:spcAft>
                <a:spcPts val="0"/>
              </a:spcAft>
              <a:buNone/>
            </a:pPr>
            <a:r>
              <a:rPr lang="en" sz="1800">
                <a:solidFill>
                  <a:srgbClr val="F08B54"/>
                </a:solidFill>
              </a:rPr>
              <a:t>Hỗ trợ toán học miễn phí cho các gia đình</a:t>
            </a:r>
            <a:endParaRPr sz="1800">
              <a:solidFill>
                <a:srgbClr val="F08B54"/>
              </a:solidFill>
            </a:endParaRPr>
          </a:p>
          <a:p>
            <a:pPr indent="0" lvl="0" marL="0" rtl="0" algn="l">
              <a:lnSpc>
                <a:spcPct val="90000"/>
              </a:lnSpc>
              <a:spcBef>
                <a:spcPts val="1100"/>
              </a:spcBef>
              <a:spcAft>
                <a:spcPts val="0"/>
              </a:spcAft>
              <a:buSzPts val="1800"/>
              <a:buFont typeface="Noto Sans Symbols"/>
              <a:buChar char="▪"/>
            </a:pPr>
            <a:r>
              <a:rPr lang="en" sz="1800"/>
              <a:t>Do not have to be an AEL enrolled participant </a:t>
            </a:r>
            <a:endParaRPr sz="1800"/>
          </a:p>
          <a:p>
            <a:pPr indent="0" lvl="0" marL="457200" rtl="0" algn="l">
              <a:lnSpc>
                <a:spcPct val="90000"/>
              </a:lnSpc>
              <a:spcBef>
                <a:spcPts val="0"/>
              </a:spcBef>
              <a:spcAft>
                <a:spcPts val="0"/>
              </a:spcAft>
              <a:buNone/>
            </a:pPr>
            <a:r>
              <a:rPr lang="en" sz="1800">
                <a:solidFill>
                  <a:srgbClr val="F08B54"/>
                </a:solidFill>
              </a:rPr>
              <a:t>Không cần phải là người đã đăng ký AEL</a:t>
            </a:r>
            <a:endParaRPr>
              <a:solidFill>
                <a:srgbClr val="F08B54"/>
              </a:solidFill>
            </a:endParaRPr>
          </a:p>
          <a:p>
            <a:pPr indent="0" lvl="0" marL="0" rtl="0" algn="l">
              <a:lnSpc>
                <a:spcPct val="90000"/>
              </a:lnSpc>
              <a:spcBef>
                <a:spcPts val="1100"/>
              </a:spcBef>
              <a:spcAft>
                <a:spcPts val="0"/>
              </a:spcAft>
              <a:buSzPts val="1800"/>
              <a:buFont typeface="Noto Sans Symbols"/>
              <a:buChar char="▪"/>
            </a:pPr>
            <a:r>
              <a:rPr lang="en" sz="1800"/>
              <a:t>Visit / </a:t>
            </a:r>
            <a:r>
              <a:rPr lang="en" sz="1800">
                <a:solidFill>
                  <a:srgbClr val="F08B54"/>
                </a:solidFill>
              </a:rPr>
              <a:t>Truy cập (website)</a:t>
            </a:r>
            <a:r>
              <a:rPr lang="en" sz="1800">
                <a:solidFill>
                  <a:srgbClr val="F08B54"/>
                </a:solidFill>
              </a:rPr>
              <a:t> </a:t>
            </a:r>
            <a:r>
              <a:rPr lang="en" sz="1800"/>
              <a:t>-</a:t>
            </a:r>
            <a:r>
              <a:rPr lang="en" sz="1800" u="sng">
                <a:solidFill>
                  <a:srgbClr val="AFDF9F"/>
                </a:solidFill>
                <a:hlinkClick r:id="rId3">
                  <a:extLst>
                    <a:ext uri="{A12FA001-AC4F-418D-AE19-62706E023703}">
                      <ahyp:hlinkClr val="tx"/>
                    </a:ext>
                  </a:extLst>
                </a:hlinkClick>
              </a:rPr>
              <a:t>www.hcde-Texas.org/FMLI</a:t>
            </a:r>
            <a:endParaRPr sz="1800">
              <a:solidFill>
                <a:srgbClr val="AFDF9F"/>
              </a:solidFill>
            </a:endParaRPr>
          </a:p>
          <a:p>
            <a:pPr indent="0" lvl="0" marL="0" rtl="0" algn="l">
              <a:lnSpc>
                <a:spcPct val="90000"/>
              </a:lnSpc>
              <a:spcBef>
                <a:spcPts val="1100"/>
              </a:spcBef>
              <a:spcAft>
                <a:spcPts val="0"/>
              </a:spcAft>
              <a:buSzPts val="1800"/>
              <a:buFont typeface="Noto Sans Symbols"/>
              <a:buChar char="▪"/>
            </a:pPr>
            <a:r>
              <a:rPr lang="en" sz="1800"/>
              <a:t>Call / </a:t>
            </a:r>
            <a:r>
              <a:rPr lang="en" sz="1800">
                <a:solidFill>
                  <a:srgbClr val="F08B54"/>
                </a:solidFill>
              </a:rPr>
              <a:t>Gọi (Số điện thoại)</a:t>
            </a:r>
            <a:r>
              <a:rPr lang="en" sz="1800"/>
              <a:t> 1-800-831-7676</a:t>
            </a:r>
            <a:endParaRPr/>
          </a:p>
          <a:p>
            <a:pPr indent="0" lvl="0" marL="0" rtl="0" algn="l">
              <a:lnSpc>
                <a:spcPct val="90000"/>
              </a:lnSpc>
              <a:spcBef>
                <a:spcPts val="1100"/>
              </a:spcBef>
              <a:spcAft>
                <a:spcPts val="0"/>
              </a:spcAft>
              <a:buSzPts val="1800"/>
              <a:buFont typeface="Noto Sans Symbols"/>
              <a:buChar char="▪"/>
            </a:pPr>
            <a:r>
              <a:rPr lang="en" sz="1800"/>
              <a:t>Email / </a:t>
            </a:r>
            <a:r>
              <a:rPr lang="en" sz="1800">
                <a:solidFill>
                  <a:srgbClr val="F08B54"/>
                </a:solidFill>
              </a:rPr>
              <a:t>E-mail</a:t>
            </a:r>
            <a:r>
              <a:rPr lang="en" sz="1800"/>
              <a:t> </a:t>
            </a:r>
            <a:r>
              <a:rPr lang="en" sz="1800">
                <a:solidFill>
                  <a:srgbClr val="AFDF9F"/>
                </a:solidFill>
              </a:rPr>
              <a:t> </a:t>
            </a:r>
            <a:r>
              <a:rPr lang="en" sz="1800" u="sng">
                <a:solidFill>
                  <a:srgbClr val="AFDF9F"/>
                </a:solidFill>
                <a:hlinkClick r:id="rId4">
                  <a:extLst>
                    <a:ext uri="{A12FA001-AC4F-418D-AE19-62706E023703}">
                      <ahyp:hlinkClr val="tx"/>
                    </a:ext>
                  </a:extLst>
                </a:hlinkClick>
              </a:rPr>
              <a:t>fmli@hcde-Texas.org</a:t>
            </a:r>
            <a:endParaRPr sz="1800">
              <a:solidFill>
                <a:srgbClr val="AFDF9F"/>
              </a:solidFill>
            </a:endParaRPr>
          </a:p>
          <a:p>
            <a:pPr indent="0" lvl="0" marL="0" rtl="0" algn="l">
              <a:lnSpc>
                <a:spcPct val="90000"/>
              </a:lnSpc>
              <a:spcBef>
                <a:spcPts val="1100"/>
              </a:spcBef>
              <a:spcAft>
                <a:spcPts val="0"/>
              </a:spcAft>
              <a:buSzPts val="1800"/>
              <a:buFont typeface="Noto Sans Symbols"/>
              <a:buChar char="▪"/>
            </a:pPr>
            <a:r>
              <a:rPr lang="en" sz="1800"/>
              <a:t>Assistance can be provided in multiple languages</a:t>
            </a:r>
            <a:endParaRPr sz="1800"/>
          </a:p>
          <a:p>
            <a:pPr indent="0" lvl="0" marL="457200" rtl="0" algn="l">
              <a:lnSpc>
                <a:spcPct val="90000"/>
              </a:lnSpc>
              <a:spcBef>
                <a:spcPts val="0"/>
              </a:spcBef>
              <a:spcAft>
                <a:spcPts val="0"/>
              </a:spcAft>
              <a:buNone/>
            </a:pPr>
            <a:r>
              <a:rPr lang="en" sz="1800">
                <a:solidFill>
                  <a:srgbClr val="F08B54"/>
                </a:solidFill>
              </a:rPr>
              <a:t>Có thể nhận trợ giúp bằng nhiều ngôn ngữ</a:t>
            </a:r>
            <a:endParaRPr>
              <a:solidFill>
                <a:srgbClr val="F08B54"/>
              </a:solidFill>
            </a:endParaRPr>
          </a:p>
          <a:p>
            <a:pPr indent="0" lvl="0" marL="0" rtl="0" algn="l">
              <a:lnSpc>
                <a:spcPct val="90000"/>
              </a:lnSpc>
              <a:spcBef>
                <a:spcPts val="1100"/>
              </a:spcBef>
              <a:spcAft>
                <a:spcPts val="0"/>
              </a:spcAft>
              <a:buSzPts val="1800"/>
              <a:buFont typeface="Noto Sans Symbols"/>
              <a:buChar char="▪"/>
            </a:pPr>
            <a:r>
              <a:rPr lang="en" sz="1800"/>
              <a:t>Focus is to support parents and their children with math</a:t>
            </a:r>
            <a:r>
              <a:rPr lang="en" sz="1800"/>
              <a:t> </a:t>
            </a:r>
            <a:endParaRPr sz="1800"/>
          </a:p>
          <a:p>
            <a:pPr indent="0" lvl="0" marL="457200" rtl="0" algn="l">
              <a:lnSpc>
                <a:spcPct val="90000"/>
              </a:lnSpc>
              <a:spcBef>
                <a:spcPts val="0"/>
              </a:spcBef>
              <a:spcAft>
                <a:spcPts val="0"/>
              </a:spcAft>
              <a:buNone/>
            </a:pPr>
            <a:r>
              <a:rPr lang="en" sz="1800">
                <a:solidFill>
                  <a:srgbClr val="F08B54"/>
                </a:solidFill>
              </a:rPr>
              <a:t>Trọng tâm là hỗ trợ phụ huynh và con/em họ học toán</a:t>
            </a:r>
            <a:endParaRPr>
              <a:solidFill>
                <a:srgbClr val="F08B54"/>
              </a:solidFill>
            </a:endParaRPr>
          </a:p>
          <a:p>
            <a:pPr indent="88900" lvl="0" marL="0" rtl="0" algn="l">
              <a:lnSpc>
                <a:spcPct val="90000"/>
              </a:lnSpc>
              <a:spcBef>
                <a:spcPts val="1100"/>
              </a:spcBef>
              <a:spcAft>
                <a:spcPts val="0"/>
              </a:spcAft>
              <a:buSzPts val="1400"/>
              <a:buFont typeface="Noto Sans Symbols"/>
              <a:buNone/>
            </a:pPr>
            <a:r>
              <a:rPr lang="en"/>
              <a:t>Trọng tâm là hỗ trợ phụ huynh và con/em họ học toán</a:t>
            </a:r>
            <a:endParaRPr/>
          </a:p>
        </p:txBody>
      </p:sp>
      <p:pic>
        <p:nvPicPr>
          <p:cNvPr id="1562" name="Google Shape;1562;p184"/>
          <p:cNvPicPr preferRelativeResize="0"/>
          <p:nvPr/>
        </p:nvPicPr>
        <p:blipFill rotWithShape="1">
          <a:blip r:embed="rId5">
            <a:alphaModFix/>
          </a:blip>
          <a:srcRect b="0" l="0" r="0" t="0"/>
          <a:stretch/>
        </p:blipFill>
        <p:spPr>
          <a:xfrm>
            <a:off x="7089002" y="1899277"/>
            <a:ext cx="1890525" cy="2444126"/>
          </a:xfrm>
          <a:prstGeom prst="rect">
            <a:avLst/>
          </a:prstGeom>
          <a:noFill/>
          <a:ln>
            <a:noFill/>
          </a:ln>
        </p:spPr>
      </p:pic>
      <p:pic>
        <p:nvPicPr>
          <p:cNvPr id="1563" name="Google Shape;1563;p184"/>
          <p:cNvPicPr preferRelativeResize="0"/>
          <p:nvPr/>
        </p:nvPicPr>
        <p:blipFill rotWithShape="1">
          <a:blip r:embed="rId6">
            <a:alphaModFix/>
          </a:blip>
          <a:srcRect b="0" l="0" r="0" t="0"/>
          <a:stretch/>
        </p:blipFill>
        <p:spPr>
          <a:xfrm>
            <a:off x="7769286" y="340071"/>
            <a:ext cx="845893" cy="81845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sp>
        <p:nvSpPr>
          <p:cNvPr id="1569" name="Google Shape;1569;p185"/>
          <p:cNvSpPr txBox="1"/>
          <p:nvPr>
            <p:ph type="title"/>
          </p:nvPr>
        </p:nvSpPr>
        <p:spPr>
          <a:xfrm>
            <a:off x="479576" y="450850"/>
            <a:ext cx="7197000" cy="743100"/>
          </a:xfrm>
          <a:prstGeom prst="rect">
            <a:avLst/>
          </a:prstGeom>
          <a:noFill/>
          <a:ln>
            <a:noFill/>
          </a:ln>
        </p:spPr>
        <p:txBody>
          <a:bodyPr anchorCtr="0" anchor="ctr" bIns="34275" lIns="68575" spcFirstLastPara="1" rIns="68575" wrap="square" tIns="34275">
            <a:noAutofit/>
          </a:bodyPr>
          <a:lstStyle/>
          <a:p>
            <a:pPr indent="0" lvl="0" marL="0" rtl="0" algn="l">
              <a:lnSpc>
                <a:spcPct val="85000"/>
              </a:lnSpc>
              <a:spcBef>
                <a:spcPts val="0"/>
              </a:spcBef>
              <a:spcAft>
                <a:spcPts val="0"/>
              </a:spcAft>
              <a:buClr>
                <a:schemeClr val="dk2"/>
              </a:buClr>
              <a:buSzPts val="3000"/>
              <a:buFont typeface="Corbel"/>
              <a:buNone/>
            </a:pPr>
            <a:r>
              <a:rPr lang="en" sz="2800"/>
              <a:t>WHO IS ELIGIBLE FOR SERVICES / </a:t>
            </a:r>
            <a:endParaRPr sz="2800"/>
          </a:p>
          <a:p>
            <a:pPr indent="0" lvl="0" marL="0" rtl="0" algn="l">
              <a:lnSpc>
                <a:spcPct val="85000"/>
              </a:lnSpc>
              <a:spcBef>
                <a:spcPts val="0"/>
              </a:spcBef>
              <a:spcAft>
                <a:spcPts val="0"/>
              </a:spcAft>
              <a:buClr>
                <a:schemeClr val="dk2"/>
              </a:buClr>
              <a:buSzPts val="3000"/>
              <a:buFont typeface="Corbel"/>
              <a:buNone/>
            </a:pPr>
            <a:r>
              <a:rPr lang="en" sz="2800">
                <a:solidFill>
                  <a:srgbClr val="F16038"/>
                </a:solidFill>
              </a:rPr>
              <a:t>AI ĐỦ ĐIỀU KIỆN NHẬN DỊCH VỤ</a:t>
            </a:r>
            <a:endParaRPr sz="2800">
              <a:solidFill>
                <a:srgbClr val="F16038"/>
              </a:solidFill>
            </a:endParaRPr>
          </a:p>
        </p:txBody>
      </p:sp>
      <p:sp>
        <p:nvSpPr>
          <p:cNvPr id="1570" name="Google Shape;1570;p185"/>
          <p:cNvSpPr txBox="1"/>
          <p:nvPr>
            <p:ph idx="1" type="body"/>
          </p:nvPr>
        </p:nvSpPr>
        <p:spPr>
          <a:xfrm>
            <a:off x="265675" y="1458100"/>
            <a:ext cx="8754900" cy="3685500"/>
          </a:xfrm>
          <a:prstGeom prst="rect">
            <a:avLst/>
          </a:prstGeom>
          <a:noFill/>
          <a:ln>
            <a:noFill/>
          </a:ln>
        </p:spPr>
        <p:txBody>
          <a:bodyPr anchorCtr="0" anchor="t" bIns="34275" lIns="68575" spcFirstLastPara="1" rIns="68575" wrap="square" tIns="34275">
            <a:normAutofit fontScale="85000" lnSpcReduction="20000"/>
          </a:bodyPr>
          <a:lstStyle/>
          <a:p>
            <a:pPr indent="-251577" lvl="0" marL="254000" rtl="0" algn="l">
              <a:lnSpc>
                <a:spcPct val="100000"/>
              </a:lnSpc>
              <a:spcBef>
                <a:spcPts val="1100"/>
              </a:spcBef>
              <a:spcAft>
                <a:spcPts val="0"/>
              </a:spcAft>
              <a:buClr>
                <a:srgbClr val="FFFFFF"/>
              </a:buClr>
              <a:buSzPct val="100000"/>
              <a:buFont typeface="Noto Sans Symbols"/>
              <a:buChar char="❖"/>
            </a:pPr>
            <a:r>
              <a:rPr lang="en" sz="2308"/>
              <a:t>Ages 16+ (additional document requirements needed for ages 16 -18) </a:t>
            </a:r>
            <a:endParaRPr sz="2308"/>
          </a:p>
          <a:p>
            <a:pPr indent="0" lvl="0" marL="228600" rtl="0" algn="l">
              <a:lnSpc>
                <a:spcPct val="100000"/>
              </a:lnSpc>
              <a:spcBef>
                <a:spcPts val="0"/>
              </a:spcBef>
              <a:spcAft>
                <a:spcPts val="0"/>
              </a:spcAft>
              <a:buNone/>
            </a:pPr>
            <a:r>
              <a:rPr lang="en" sz="2308">
                <a:solidFill>
                  <a:srgbClr val="F08B54"/>
                </a:solidFill>
              </a:rPr>
              <a:t>Độ tuổi 16+ (yêu cầu tài liệu bổ sung cần thiết cho độ tuổi 16 -18)</a:t>
            </a:r>
            <a:endParaRPr sz="2308">
              <a:solidFill>
                <a:srgbClr val="F08B54"/>
              </a:solidFill>
            </a:endParaRPr>
          </a:p>
          <a:p>
            <a:pPr indent="-251577" lvl="0" marL="254000" rtl="0" algn="l">
              <a:lnSpc>
                <a:spcPct val="100000"/>
              </a:lnSpc>
              <a:spcBef>
                <a:spcPts val="1100"/>
              </a:spcBef>
              <a:spcAft>
                <a:spcPts val="0"/>
              </a:spcAft>
              <a:buClr>
                <a:srgbClr val="FFFFFF"/>
              </a:buClr>
              <a:buSzPct val="100000"/>
              <a:buFont typeface="Noto Sans Symbols"/>
              <a:buChar char="❖"/>
            </a:pPr>
            <a:r>
              <a:rPr lang="en" sz="2308"/>
              <a:t>Those showing a need to improve  foundational skills after taking a state approved test.</a:t>
            </a:r>
            <a:endParaRPr sz="2308"/>
          </a:p>
          <a:p>
            <a:pPr indent="0" lvl="0" marL="228600" rtl="0" algn="l">
              <a:lnSpc>
                <a:spcPct val="100000"/>
              </a:lnSpc>
              <a:spcBef>
                <a:spcPts val="0"/>
              </a:spcBef>
              <a:spcAft>
                <a:spcPts val="0"/>
              </a:spcAft>
              <a:buNone/>
            </a:pPr>
            <a:r>
              <a:rPr lang="en" sz="2308">
                <a:solidFill>
                  <a:srgbClr val="F08B54"/>
                </a:solidFill>
              </a:rPr>
              <a:t>Những người có nhu cầu cải thiện các kỹ năng cơ bản sau khi làm bài kiểm tra được tiểu bang chấp thuận.</a:t>
            </a:r>
            <a:endParaRPr sz="2308">
              <a:solidFill>
                <a:srgbClr val="F08B54"/>
              </a:solidFill>
            </a:endParaRPr>
          </a:p>
          <a:p>
            <a:pPr indent="0" lvl="0" marL="0" rtl="0" algn="ctr">
              <a:lnSpc>
                <a:spcPct val="100000"/>
              </a:lnSpc>
              <a:spcBef>
                <a:spcPts val="1100"/>
              </a:spcBef>
              <a:spcAft>
                <a:spcPts val="0"/>
              </a:spcAft>
              <a:buClr>
                <a:srgbClr val="FFFFFF"/>
              </a:buClr>
              <a:buSzPct val="100000"/>
              <a:buNone/>
            </a:pPr>
            <a:r>
              <a:rPr b="1" lang="en" sz="2100"/>
              <a:t>And / Or - </a:t>
            </a:r>
            <a:r>
              <a:rPr b="1" lang="en" sz="2100">
                <a:solidFill>
                  <a:srgbClr val="F08B54"/>
                </a:solidFill>
              </a:rPr>
              <a:t>Và / Hoặc</a:t>
            </a:r>
            <a:endParaRPr b="1">
              <a:solidFill>
                <a:srgbClr val="F08B54"/>
              </a:solidFill>
            </a:endParaRPr>
          </a:p>
          <a:p>
            <a:pPr indent="-248443" lvl="0" marL="254000" rtl="0" algn="l">
              <a:lnSpc>
                <a:spcPct val="100000"/>
              </a:lnSpc>
              <a:spcBef>
                <a:spcPts val="1100"/>
              </a:spcBef>
              <a:spcAft>
                <a:spcPts val="0"/>
              </a:spcAft>
              <a:buClr>
                <a:srgbClr val="FFFFFF"/>
              </a:buClr>
              <a:buSzPct val="100000"/>
              <a:buFont typeface="Noto Sans Symbols"/>
              <a:buChar char="❖"/>
            </a:pPr>
            <a:r>
              <a:rPr lang="en" sz="2250"/>
              <a:t>English Language Learner</a:t>
            </a:r>
            <a:r>
              <a:rPr lang="en" sz="2250"/>
              <a:t> based on a state approved assessment </a:t>
            </a:r>
            <a:endParaRPr sz="2250"/>
          </a:p>
          <a:p>
            <a:pPr indent="0" lvl="0" marL="285750" rtl="0" algn="l">
              <a:lnSpc>
                <a:spcPct val="100000"/>
              </a:lnSpc>
              <a:spcBef>
                <a:spcPts val="0"/>
              </a:spcBef>
              <a:spcAft>
                <a:spcPts val="0"/>
              </a:spcAft>
              <a:buNone/>
            </a:pPr>
            <a:r>
              <a:rPr lang="en" sz="2250">
                <a:solidFill>
                  <a:srgbClr val="F08B54"/>
                </a:solidFill>
              </a:rPr>
              <a:t>Người học tiếng Anh dựa trên đánh giá được tiểu bang chấp thuận.</a:t>
            </a:r>
            <a:endParaRPr sz="2250">
              <a:solidFill>
                <a:srgbClr val="F08B54"/>
              </a:solidFill>
            </a:endParaRPr>
          </a:p>
          <a:p>
            <a:pPr indent="0" lvl="0" marL="0" rtl="0" algn="ctr">
              <a:lnSpc>
                <a:spcPct val="100000"/>
              </a:lnSpc>
              <a:spcBef>
                <a:spcPts val="1100"/>
              </a:spcBef>
              <a:spcAft>
                <a:spcPts val="0"/>
              </a:spcAft>
              <a:buClr>
                <a:srgbClr val="FFFFFF"/>
              </a:buClr>
              <a:buSzPct val="100000"/>
              <a:buNone/>
            </a:pPr>
            <a:r>
              <a:rPr b="1" lang="en" sz="2100"/>
              <a:t>And / Or - </a:t>
            </a:r>
            <a:r>
              <a:rPr b="1" lang="en" sz="2100">
                <a:solidFill>
                  <a:srgbClr val="F08B54"/>
                </a:solidFill>
              </a:rPr>
              <a:t>Y / O</a:t>
            </a:r>
            <a:endParaRPr b="1">
              <a:solidFill>
                <a:srgbClr val="F08B54"/>
              </a:solidFill>
            </a:endParaRPr>
          </a:p>
          <a:p>
            <a:pPr indent="-248443" lvl="0" marL="254000" rtl="0" algn="l">
              <a:lnSpc>
                <a:spcPct val="100000"/>
              </a:lnSpc>
              <a:spcBef>
                <a:spcPts val="1100"/>
              </a:spcBef>
              <a:spcAft>
                <a:spcPts val="0"/>
              </a:spcAft>
              <a:buClr>
                <a:srgbClr val="FFFFFF"/>
              </a:buClr>
              <a:buSzPct val="100000"/>
              <a:buFont typeface="Noto Sans Symbols"/>
              <a:buChar char="❖"/>
            </a:pPr>
            <a:r>
              <a:rPr lang="en" sz="2250"/>
              <a:t>Those lacking a high school diploma or equivalent</a:t>
            </a:r>
            <a:endParaRPr sz="2250"/>
          </a:p>
          <a:p>
            <a:pPr indent="0" lvl="0" marL="285750" rtl="0" algn="l">
              <a:lnSpc>
                <a:spcPct val="100000"/>
              </a:lnSpc>
              <a:spcBef>
                <a:spcPts val="0"/>
              </a:spcBef>
              <a:spcAft>
                <a:spcPts val="0"/>
              </a:spcAft>
              <a:buNone/>
            </a:pPr>
            <a:r>
              <a:rPr lang="en" sz="2250">
                <a:solidFill>
                  <a:srgbClr val="F08B54"/>
                </a:solidFill>
              </a:rPr>
              <a:t>Những người không có bằng tốt nghiệp trung học hoặc tương đương</a:t>
            </a:r>
            <a:endParaRPr sz="2250">
              <a:solidFill>
                <a:srgbClr val="F08B54"/>
              </a:solidFill>
            </a:endParaRPr>
          </a:p>
        </p:txBody>
      </p:sp>
      <p:pic>
        <p:nvPicPr>
          <p:cNvPr id="1571" name="Google Shape;1571;p185" title="Texas Workforce Commission Icon"/>
          <p:cNvPicPr preferRelativeResize="0"/>
          <p:nvPr/>
        </p:nvPicPr>
        <p:blipFill rotWithShape="1">
          <a:blip r:embed="rId3">
            <a:alphaModFix/>
          </a:blip>
          <a:srcRect b="0" l="0" r="0" t="0"/>
          <a:stretch/>
        </p:blipFill>
        <p:spPr>
          <a:xfrm>
            <a:off x="7816063" y="370637"/>
            <a:ext cx="848373" cy="81655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186"/>
          <p:cNvSpPr txBox="1"/>
          <p:nvPr>
            <p:ph type="title"/>
          </p:nvPr>
        </p:nvSpPr>
        <p:spPr>
          <a:xfrm>
            <a:off x="-315064" y="444021"/>
            <a:ext cx="8629650" cy="6858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85000"/>
              </a:lnSpc>
              <a:spcBef>
                <a:spcPts val="0"/>
              </a:spcBef>
              <a:spcAft>
                <a:spcPts val="0"/>
              </a:spcAft>
              <a:buClr>
                <a:schemeClr val="dk2"/>
              </a:buClr>
              <a:buSzPct val="100000"/>
              <a:buFont typeface="Corbel"/>
              <a:buNone/>
            </a:pPr>
            <a:r>
              <a:rPr lang="en"/>
              <a:t>ADDITIONAL DOCUMENT REQUIREMENTS/</a:t>
            </a:r>
            <a:endParaRPr/>
          </a:p>
          <a:p>
            <a:pPr indent="0" lvl="0" marL="0" rtl="0" algn="ctr">
              <a:lnSpc>
                <a:spcPct val="85000"/>
              </a:lnSpc>
              <a:spcBef>
                <a:spcPts val="0"/>
              </a:spcBef>
              <a:spcAft>
                <a:spcPts val="0"/>
              </a:spcAft>
              <a:buClr>
                <a:schemeClr val="dk2"/>
              </a:buClr>
              <a:buSzPct val="100000"/>
              <a:buFont typeface="Corbel"/>
              <a:buNone/>
            </a:pPr>
            <a:r>
              <a:rPr lang="en">
                <a:solidFill>
                  <a:srgbClr val="F16038"/>
                </a:solidFill>
              </a:rPr>
              <a:t>YÊU CẦU VỀ TÀI LIỆU BỔ SUNG</a:t>
            </a:r>
            <a:endParaRPr>
              <a:solidFill>
                <a:srgbClr val="F16038"/>
              </a:solidFill>
            </a:endParaRPr>
          </a:p>
        </p:txBody>
      </p:sp>
      <p:pic>
        <p:nvPicPr>
          <p:cNvPr id="1578" name="Google Shape;1578;p186"/>
          <p:cNvPicPr preferRelativeResize="0"/>
          <p:nvPr/>
        </p:nvPicPr>
        <p:blipFill rotWithShape="1">
          <a:blip r:embed="rId3">
            <a:alphaModFix/>
          </a:blip>
          <a:srcRect b="0" l="0" r="0" t="0"/>
          <a:stretch/>
        </p:blipFill>
        <p:spPr>
          <a:xfrm>
            <a:off x="7891639" y="340578"/>
            <a:ext cx="845893" cy="818459"/>
          </a:xfrm>
          <a:prstGeom prst="rect">
            <a:avLst/>
          </a:prstGeom>
          <a:noFill/>
          <a:ln>
            <a:noFill/>
          </a:ln>
        </p:spPr>
      </p:pic>
      <p:graphicFrame>
        <p:nvGraphicFramePr>
          <p:cNvPr id="1579" name="Google Shape;1579;p186"/>
          <p:cNvGraphicFramePr/>
          <p:nvPr/>
        </p:nvGraphicFramePr>
        <p:xfrm>
          <a:off x="309575" y="1569900"/>
          <a:ext cx="3000000" cy="3000000"/>
        </p:xfrm>
        <a:graphic>
          <a:graphicData uri="http://schemas.openxmlformats.org/drawingml/2006/table">
            <a:tbl>
              <a:tblPr>
                <a:noFill/>
                <a:tableStyleId>{C24BD07B-D845-441E-B7AF-59C88452817C}</a:tableStyleId>
              </a:tblPr>
              <a:tblGrid>
                <a:gridCol w="1662000"/>
                <a:gridCol w="6967650"/>
              </a:tblGrid>
              <a:tr h="285750">
                <a:tc>
                  <a:txBody>
                    <a:bodyPr/>
                    <a:lstStyle/>
                    <a:p>
                      <a:pPr indent="0" lvl="0" marL="0" rtl="0" algn="ctr">
                        <a:spcBef>
                          <a:spcPts val="0"/>
                        </a:spcBef>
                        <a:spcAft>
                          <a:spcPts val="0"/>
                        </a:spcAft>
                        <a:buNone/>
                      </a:pPr>
                      <a:r>
                        <a:rPr b="1" lang="en" sz="1500">
                          <a:solidFill>
                            <a:schemeClr val="lt1"/>
                          </a:solidFill>
                        </a:rPr>
                        <a:t>Age</a:t>
                      </a:r>
                      <a:endParaRPr b="1" sz="1500">
                        <a:solidFill>
                          <a:schemeClr val="lt1"/>
                        </a:solidFill>
                      </a:endParaRPr>
                    </a:p>
                    <a:p>
                      <a:pPr indent="0" lvl="0" marL="0" rtl="0" algn="ctr">
                        <a:spcBef>
                          <a:spcPts val="0"/>
                        </a:spcBef>
                        <a:spcAft>
                          <a:spcPts val="0"/>
                        </a:spcAft>
                        <a:buNone/>
                      </a:pPr>
                      <a:r>
                        <a:rPr b="1" lang="en" sz="1500">
                          <a:solidFill>
                            <a:srgbClr val="F08B54"/>
                          </a:solidFill>
                        </a:rPr>
                        <a:t>Tuổi</a:t>
                      </a:r>
                      <a:endParaRPr b="1" sz="1500">
                        <a:solidFill>
                          <a:srgbClr val="F08B54"/>
                        </a:solidFill>
                      </a:endParaRPr>
                    </a:p>
                  </a:txBody>
                  <a:tcPr marT="68575" marB="6857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94B3E"/>
                    </a:solidFill>
                  </a:tcPr>
                </a:tc>
                <a:tc>
                  <a:txBody>
                    <a:bodyPr/>
                    <a:lstStyle/>
                    <a:p>
                      <a:pPr indent="0" lvl="0" marL="0" rtl="0" algn="ctr">
                        <a:spcBef>
                          <a:spcPts val="0"/>
                        </a:spcBef>
                        <a:spcAft>
                          <a:spcPts val="0"/>
                        </a:spcAft>
                        <a:buNone/>
                      </a:pPr>
                      <a:r>
                        <a:rPr b="1" lang="en" sz="1500">
                          <a:solidFill>
                            <a:schemeClr val="lt1"/>
                          </a:solidFill>
                        </a:rPr>
                        <a:t>Document Requirements </a:t>
                      </a:r>
                      <a:endParaRPr b="1" sz="1500">
                        <a:solidFill>
                          <a:schemeClr val="lt1"/>
                        </a:solidFill>
                      </a:endParaRPr>
                    </a:p>
                    <a:p>
                      <a:pPr indent="0" lvl="0" marL="0" rtl="0" algn="ctr">
                        <a:spcBef>
                          <a:spcPts val="0"/>
                        </a:spcBef>
                        <a:spcAft>
                          <a:spcPts val="0"/>
                        </a:spcAft>
                        <a:buNone/>
                      </a:pPr>
                      <a:r>
                        <a:rPr b="1" lang="en" sz="1500">
                          <a:solidFill>
                            <a:srgbClr val="F08B54"/>
                          </a:solidFill>
                        </a:rPr>
                        <a:t>Yêu cầu tài liệu</a:t>
                      </a:r>
                      <a:endParaRPr b="1" sz="1500">
                        <a:solidFill>
                          <a:srgbClr val="F08B54"/>
                        </a:solidFill>
                      </a:endParaRPr>
                    </a:p>
                  </a:txBody>
                  <a:tcPr marT="68575" marB="6857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94B3E"/>
                    </a:solidFill>
                  </a:tcPr>
                </a:tc>
              </a:tr>
              <a:tr h="285750">
                <a:tc>
                  <a:txBody>
                    <a:bodyPr/>
                    <a:lstStyle/>
                    <a:p>
                      <a:pPr indent="0" lvl="0" marL="0" rtl="0" algn="ctr">
                        <a:spcBef>
                          <a:spcPts val="0"/>
                        </a:spcBef>
                        <a:spcAft>
                          <a:spcPts val="0"/>
                        </a:spcAft>
                        <a:buNone/>
                      </a:pPr>
                      <a:r>
                        <a:rPr b="1" lang="en" sz="1500"/>
                        <a:t>16</a:t>
                      </a:r>
                      <a:endParaRPr b="1" sz="1500"/>
                    </a:p>
                  </a:txBody>
                  <a:tcPr marT="68575" marB="6857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5FBF7"/>
                    </a:solidFill>
                  </a:tcPr>
                </a:tc>
                <a:tc>
                  <a:txBody>
                    <a:bodyPr/>
                    <a:lstStyle/>
                    <a:p>
                      <a:pPr indent="0" lvl="0" marL="0" rtl="0" algn="ctr">
                        <a:spcBef>
                          <a:spcPts val="0"/>
                        </a:spcBef>
                        <a:spcAft>
                          <a:spcPts val="0"/>
                        </a:spcAft>
                        <a:buNone/>
                      </a:pPr>
                      <a:r>
                        <a:rPr b="1" lang="en" sz="1500"/>
                        <a:t>Court Order / </a:t>
                      </a:r>
                      <a:r>
                        <a:rPr b="1" lang="en" sz="1500">
                          <a:solidFill>
                            <a:srgbClr val="F16038"/>
                          </a:solidFill>
                        </a:rPr>
                        <a:t>Lệnh tòa án</a:t>
                      </a:r>
                      <a:endParaRPr b="1" sz="1500">
                        <a:solidFill>
                          <a:srgbClr val="F16038"/>
                        </a:solidFill>
                      </a:endParaRPr>
                    </a:p>
                  </a:txBody>
                  <a:tcPr marT="68575" marB="6857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5FBF7"/>
                    </a:solidFill>
                  </a:tcPr>
                </a:tc>
              </a:tr>
              <a:tr h="285750">
                <a:tc>
                  <a:txBody>
                    <a:bodyPr/>
                    <a:lstStyle/>
                    <a:p>
                      <a:pPr indent="0" lvl="0" marL="0" rtl="0" algn="ctr">
                        <a:spcBef>
                          <a:spcPts val="0"/>
                        </a:spcBef>
                        <a:spcAft>
                          <a:spcPts val="0"/>
                        </a:spcAft>
                        <a:buNone/>
                      </a:pPr>
                      <a:r>
                        <a:rPr b="1" lang="en" sz="1500"/>
                        <a:t>17 and 18</a:t>
                      </a:r>
                      <a:endParaRPr b="1" sz="1500"/>
                    </a:p>
                  </a:txBody>
                  <a:tcPr marT="68575" marB="68575" marR="68575" marL="6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3F7ED"/>
                    </a:solidFill>
                  </a:tcPr>
                </a:tc>
                <a:tc>
                  <a:txBody>
                    <a:bodyPr/>
                    <a:lstStyle/>
                    <a:p>
                      <a:pPr indent="0" lvl="0" marL="0" rtl="0" algn="l">
                        <a:spcBef>
                          <a:spcPts val="0"/>
                        </a:spcBef>
                        <a:spcAft>
                          <a:spcPts val="0"/>
                        </a:spcAft>
                        <a:buClr>
                          <a:schemeClr val="dk1"/>
                        </a:buClr>
                        <a:buSzPts val="800"/>
                        <a:buFont typeface="Arial"/>
                        <a:buNone/>
                      </a:pPr>
                      <a:r>
                        <a:rPr b="1" lang="en" sz="1300"/>
                        <a:t>Attestation (documentation) that individual in not currently enrolled in school </a:t>
                      </a:r>
                      <a:r>
                        <a:rPr b="1" lang="en" sz="1300" u="sng"/>
                        <a:t>AND</a:t>
                      </a:r>
                      <a:r>
                        <a:rPr b="1" lang="en" sz="1300"/>
                        <a:t> any of the following </a:t>
                      </a:r>
                      <a:endParaRPr b="1" sz="1300"/>
                    </a:p>
                    <a:p>
                      <a:pPr indent="0" lvl="0" marL="0" rtl="0" algn="l">
                        <a:spcBef>
                          <a:spcPts val="0"/>
                        </a:spcBef>
                        <a:spcAft>
                          <a:spcPts val="0"/>
                        </a:spcAft>
                        <a:buClr>
                          <a:schemeClr val="dk1"/>
                        </a:buClr>
                        <a:buSzPts val="800"/>
                        <a:buFont typeface="Arial"/>
                        <a:buNone/>
                      </a:pPr>
                      <a:r>
                        <a:rPr b="1" lang="en" sz="1300">
                          <a:solidFill>
                            <a:srgbClr val="F16038"/>
                          </a:solidFill>
                        </a:rPr>
                        <a:t>Chứng nhận rằng cá nhân hiện không theo học tại trường VÀ bất kỳ giấy tờ nào sau đây</a:t>
                      </a:r>
                      <a:endParaRPr b="1" sz="1300">
                        <a:solidFill>
                          <a:srgbClr val="F16038"/>
                        </a:solidFill>
                      </a:endParaRPr>
                    </a:p>
                    <a:p>
                      <a:pPr indent="-241300" lvl="0" marL="342900" rtl="0" algn="l">
                        <a:spcBef>
                          <a:spcPts val="0"/>
                        </a:spcBef>
                        <a:spcAft>
                          <a:spcPts val="0"/>
                        </a:spcAft>
                        <a:buSzPts val="1200"/>
                        <a:buChar char="●"/>
                      </a:pPr>
                      <a:r>
                        <a:rPr b="1" lang="en" sz="1200"/>
                        <a:t>Parent Permission (on enrollment form)</a:t>
                      </a:r>
                      <a:endParaRPr b="1" sz="1200"/>
                    </a:p>
                    <a:p>
                      <a:pPr indent="0" lvl="0" marL="342900" rtl="0" algn="l">
                        <a:spcBef>
                          <a:spcPts val="0"/>
                        </a:spcBef>
                        <a:spcAft>
                          <a:spcPts val="0"/>
                        </a:spcAft>
                        <a:buNone/>
                      </a:pPr>
                      <a:r>
                        <a:rPr b="1" lang="en" sz="1200">
                          <a:solidFill>
                            <a:srgbClr val="F16038"/>
                          </a:solidFill>
                        </a:rPr>
                        <a:t>Chấp thuận của phụ huynh (trên mẫu đơn đăng ký)</a:t>
                      </a:r>
                      <a:endParaRPr b="1" sz="1200">
                        <a:solidFill>
                          <a:srgbClr val="F16038"/>
                        </a:solidFill>
                      </a:endParaRPr>
                    </a:p>
                    <a:p>
                      <a:pPr indent="-241300" lvl="0" marL="342900" rtl="0" algn="l">
                        <a:spcBef>
                          <a:spcPts val="0"/>
                        </a:spcBef>
                        <a:spcAft>
                          <a:spcPts val="0"/>
                        </a:spcAft>
                        <a:buSzPts val="1200"/>
                        <a:buChar char="●"/>
                      </a:pPr>
                      <a:r>
                        <a:rPr b="1" lang="en" sz="1200"/>
                        <a:t>Court Order </a:t>
                      </a:r>
                      <a:endParaRPr b="1" sz="1200"/>
                    </a:p>
                    <a:p>
                      <a:pPr indent="0" lvl="0" marL="342900" rtl="0" algn="l">
                        <a:spcBef>
                          <a:spcPts val="0"/>
                        </a:spcBef>
                        <a:spcAft>
                          <a:spcPts val="0"/>
                        </a:spcAft>
                        <a:buNone/>
                      </a:pPr>
                      <a:r>
                        <a:rPr b="1" lang="en" sz="1200">
                          <a:solidFill>
                            <a:srgbClr val="F16038"/>
                          </a:solidFill>
                        </a:rPr>
                        <a:t>Lệnh tòa án</a:t>
                      </a:r>
                      <a:endParaRPr b="1" sz="1200">
                        <a:solidFill>
                          <a:srgbClr val="F16038"/>
                        </a:solidFill>
                      </a:endParaRPr>
                    </a:p>
                    <a:p>
                      <a:pPr indent="-241300" lvl="0" marL="342900" rtl="0" algn="l">
                        <a:spcBef>
                          <a:spcPts val="0"/>
                        </a:spcBef>
                        <a:spcAft>
                          <a:spcPts val="0"/>
                        </a:spcAft>
                        <a:buSzPts val="1200"/>
                        <a:buChar char="●"/>
                      </a:pPr>
                      <a:r>
                        <a:rPr b="1" lang="en" sz="1200"/>
                        <a:t>Proof and/or attestation </a:t>
                      </a:r>
                      <a:r>
                        <a:rPr b="1" lang="en" sz="1200">
                          <a:solidFill>
                            <a:schemeClr val="dk1"/>
                          </a:solidFill>
                        </a:rPr>
                        <a:t>(documentation)</a:t>
                      </a:r>
                      <a:r>
                        <a:rPr b="1" lang="en" sz="1200"/>
                        <a:t> 17 or 18 year old lives separately from parent</a:t>
                      </a:r>
                      <a:endParaRPr b="1" sz="1200"/>
                    </a:p>
                    <a:p>
                      <a:pPr indent="0" lvl="0" marL="342900" rtl="0" algn="l">
                        <a:spcBef>
                          <a:spcPts val="0"/>
                        </a:spcBef>
                        <a:spcAft>
                          <a:spcPts val="0"/>
                        </a:spcAft>
                        <a:buNone/>
                      </a:pPr>
                      <a:r>
                        <a:rPr b="1" lang="en" sz="1200">
                          <a:solidFill>
                            <a:srgbClr val="F16038"/>
                          </a:solidFill>
                        </a:rPr>
                        <a:t>Bằng chứng và/hoặc chứng thực người 17 hoặc 18 tuổi không sống cùng cha mẹ</a:t>
                      </a:r>
                      <a:endParaRPr b="1" sz="1200">
                        <a:solidFill>
                          <a:srgbClr val="F16038"/>
                        </a:solidFill>
                      </a:endParaRPr>
                    </a:p>
                    <a:p>
                      <a:pPr indent="-241300" lvl="0" marL="342900" rtl="0" algn="l">
                        <a:spcBef>
                          <a:spcPts val="0"/>
                        </a:spcBef>
                        <a:spcAft>
                          <a:spcPts val="0"/>
                        </a:spcAft>
                        <a:buSzPts val="1200"/>
                        <a:buChar char="●"/>
                      </a:pPr>
                      <a:r>
                        <a:rPr b="1" lang="en" sz="1200"/>
                        <a:t>Proof and/or attestation of homelessness</a:t>
                      </a:r>
                      <a:endParaRPr b="1" sz="1200"/>
                    </a:p>
                    <a:p>
                      <a:pPr indent="0" lvl="0" marL="342900" rtl="0" algn="l">
                        <a:spcBef>
                          <a:spcPts val="0"/>
                        </a:spcBef>
                        <a:spcAft>
                          <a:spcPts val="0"/>
                        </a:spcAft>
                        <a:buNone/>
                      </a:pPr>
                      <a:r>
                        <a:rPr b="1" lang="en" sz="1200">
                          <a:solidFill>
                            <a:srgbClr val="F16038"/>
                          </a:solidFill>
                        </a:rPr>
                        <a:t>Bằng chứng và/hoặc chứng thực tình trạng vô gia cư</a:t>
                      </a:r>
                      <a:endParaRPr b="1" sz="800"/>
                    </a:p>
                  </a:txBody>
                  <a:tcPr marT="68575" marB="6857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3F7ED"/>
                    </a:solidFill>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187"/>
          <p:cNvSpPr txBox="1"/>
          <p:nvPr>
            <p:ph type="title"/>
          </p:nvPr>
        </p:nvSpPr>
        <p:spPr>
          <a:xfrm>
            <a:off x="156886" y="4164302"/>
            <a:ext cx="4758015" cy="642025"/>
          </a:xfrm>
          <a:prstGeom prst="rect">
            <a:avLst/>
          </a:prstGeom>
          <a:noFill/>
          <a:ln>
            <a:noFill/>
          </a:ln>
        </p:spPr>
        <p:txBody>
          <a:bodyPr anchorCtr="0" anchor="ctr" bIns="34275" lIns="68575" spcFirstLastPara="1" rIns="68575" wrap="square" tIns="34275">
            <a:noAutofit/>
          </a:bodyPr>
          <a:lstStyle/>
          <a:p>
            <a:pPr indent="0" lvl="0" marL="0" rtl="0" algn="l">
              <a:lnSpc>
                <a:spcPct val="85000"/>
              </a:lnSpc>
              <a:spcBef>
                <a:spcPts val="0"/>
              </a:spcBef>
              <a:spcAft>
                <a:spcPts val="0"/>
              </a:spcAft>
              <a:buClr>
                <a:schemeClr val="dk2"/>
              </a:buClr>
              <a:buSzPts val="4500"/>
              <a:buFont typeface="Corbel"/>
              <a:buNone/>
            </a:pPr>
            <a:r>
              <a:rPr b="1" lang="en" sz="4500"/>
              <a:t>FIND A PROGRAM</a:t>
            </a:r>
            <a:endParaRPr sz="4500"/>
          </a:p>
        </p:txBody>
      </p:sp>
      <p:sp>
        <p:nvSpPr>
          <p:cNvPr id="1586" name="Google Shape;1586;p187"/>
          <p:cNvSpPr txBox="1"/>
          <p:nvPr>
            <p:ph idx="1" type="body"/>
          </p:nvPr>
        </p:nvSpPr>
        <p:spPr>
          <a:xfrm>
            <a:off x="562232" y="883215"/>
            <a:ext cx="4456510" cy="457200"/>
          </a:xfrm>
          <a:prstGeom prst="rect">
            <a:avLst/>
          </a:prstGeom>
          <a:noFill/>
          <a:ln>
            <a:noFill/>
          </a:ln>
        </p:spPr>
        <p:txBody>
          <a:bodyPr anchorCtr="0" anchor="t" bIns="34275" lIns="68575" spcFirstLastPara="1" rIns="68575" wrap="square" tIns="34275">
            <a:normAutofit fontScale="85000" lnSpcReduction="10000"/>
          </a:bodyPr>
          <a:lstStyle/>
          <a:p>
            <a:pPr indent="0" lvl="0" marL="0" rtl="0" algn="l">
              <a:lnSpc>
                <a:spcPct val="95000"/>
              </a:lnSpc>
              <a:spcBef>
                <a:spcPts val="0"/>
              </a:spcBef>
              <a:spcAft>
                <a:spcPts val="0"/>
              </a:spcAft>
              <a:buSzPct val="100000"/>
              <a:buNone/>
            </a:pPr>
            <a:r>
              <a:rPr lang="en" sz="2700">
                <a:solidFill>
                  <a:schemeClr val="dk1"/>
                </a:solidFill>
              </a:rPr>
              <a:t>https://tcall.tamu.edu/search.aspx</a:t>
            </a:r>
            <a:endParaRPr/>
          </a:p>
          <a:p>
            <a:pPr indent="0" lvl="0" marL="0" rtl="0" algn="l">
              <a:lnSpc>
                <a:spcPct val="95000"/>
              </a:lnSpc>
              <a:spcBef>
                <a:spcPts val="1100"/>
              </a:spcBef>
              <a:spcAft>
                <a:spcPts val="0"/>
              </a:spcAft>
              <a:buSzPct val="100000"/>
              <a:buNone/>
            </a:pPr>
            <a:r>
              <a:t/>
            </a:r>
            <a:endParaRPr/>
          </a:p>
        </p:txBody>
      </p:sp>
      <p:pic>
        <p:nvPicPr>
          <p:cNvPr descr="Texas Center for the Advancement of Literacy and Learning website, showing where finding an AEL program tab is." id="1587" name="Google Shape;1587;p187"/>
          <p:cNvPicPr preferRelativeResize="0"/>
          <p:nvPr>
            <p:ph idx="2" type="pic"/>
          </p:nvPr>
        </p:nvPicPr>
        <p:blipFill rotWithShape="1">
          <a:blip r:embed="rId3">
            <a:alphaModFix/>
          </a:blip>
          <a:srcRect b="0" l="0" r="0" t="0"/>
          <a:stretch/>
        </p:blipFill>
        <p:spPr>
          <a:xfrm>
            <a:off x="562232" y="1426041"/>
            <a:ext cx="7886700" cy="3658111"/>
          </a:xfrm>
          <a:prstGeom prst="rect">
            <a:avLst/>
          </a:prstGeom>
          <a:solidFill>
            <a:srgbClr val="E8F5FB"/>
          </a:solidFill>
          <a:ln>
            <a:noFill/>
          </a:ln>
        </p:spPr>
      </p:pic>
      <p:cxnSp>
        <p:nvCxnSpPr>
          <p:cNvPr descr="Arrow pointing at Find A Program tab." id="1588" name="Google Shape;1588;p187"/>
          <p:cNvCxnSpPr/>
          <p:nvPr/>
        </p:nvCxnSpPr>
        <p:spPr>
          <a:xfrm rot="10800000">
            <a:off x="1326807" y="2451271"/>
            <a:ext cx="457200" cy="457200"/>
          </a:xfrm>
          <a:prstGeom prst="straightConnector1">
            <a:avLst/>
          </a:prstGeom>
          <a:noFill/>
          <a:ln cap="flat" cmpd="sng" w="63500">
            <a:solidFill>
              <a:schemeClr val="accent3"/>
            </a:solidFill>
            <a:prstDash val="solid"/>
            <a:round/>
            <a:headEnd len="sm" w="sm" type="none"/>
            <a:tailEnd len="med" w="med" type="triangle"/>
          </a:ln>
        </p:spPr>
      </p:cxnSp>
      <p:sp>
        <p:nvSpPr>
          <p:cNvPr id="1589" name="Google Shape;1589;p187"/>
          <p:cNvSpPr txBox="1"/>
          <p:nvPr/>
        </p:nvSpPr>
        <p:spPr>
          <a:xfrm>
            <a:off x="463524" y="126001"/>
            <a:ext cx="7338060" cy="1131570"/>
          </a:xfrm>
          <a:prstGeom prst="rect">
            <a:avLst/>
          </a:prstGeom>
          <a:noFill/>
          <a:ln>
            <a:noFill/>
          </a:ln>
        </p:spPr>
        <p:txBody>
          <a:bodyPr anchorCtr="0" anchor="t" bIns="34275" lIns="68575" spcFirstLastPara="1" rIns="68575" wrap="square" tIns="34275">
            <a:normAutofit/>
          </a:bodyPr>
          <a:lstStyle/>
          <a:p>
            <a:pPr indent="0" lvl="0" marL="0" marR="0" rtl="0" algn="l">
              <a:lnSpc>
                <a:spcPct val="85000"/>
              </a:lnSpc>
              <a:spcBef>
                <a:spcPts val="0"/>
              </a:spcBef>
              <a:spcAft>
                <a:spcPts val="0"/>
              </a:spcAft>
              <a:buClr>
                <a:schemeClr val="dk2"/>
              </a:buClr>
              <a:buSzPts val="3000"/>
              <a:buFont typeface="Corbel"/>
              <a:buNone/>
            </a:pPr>
            <a:r>
              <a:rPr b="1" lang="en" sz="2600" cap="none">
                <a:solidFill>
                  <a:schemeClr val="dk2"/>
                </a:solidFill>
                <a:latin typeface="Corbel"/>
                <a:ea typeface="Corbel"/>
                <a:cs typeface="Corbel"/>
                <a:sym typeface="Corbel"/>
              </a:rPr>
              <a:t>HOW TO FIND A PROVIDER </a:t>
            </a:r>
            <a:endParaRPr b="1" sz="2600">
              <a:solidFill>
                <a:schemeClr val="dk2"/>
              </a:solidFill>
              <a:latin typeface="Corbel"/>
              <a:ea typeface="Corbel"/>
              <a:cs typeface="Corbel"/>
              <a:sym typeface="Corbel"/>
            </a:endParaRPr>
          </a:p>
          <a:p>
            <a:pPr indent="0" lvl="0" marL="0" marR="0" rtl="0" algn="l">
              <a:lnSpc>
                <a:spcPct val="85000"/>
              </a:lnSpc>
              <a:spcBef>
                <a:spcPts val="0"/>
              </a:spcBef>
              <a:spcAft>
                <a:spcPts val="0"/>
              </a:spcAft>
              <a:buClr>
                <a:schemeClr val="dk2"/>
              </a:buClr>
              <a:buSzPts val="3000"/>
              <a:buFont typeface="Corbel"/>
              <a:buNone/>
            </a:pPr>
            <a:r>
              <a:rPr b="1" lang="en" sz="2600">
                <a:solidFill>
                  <a:srgbClr val="F16038"/>
                </a:solidFill>
                <a:latin typeface="Corbel"/>
                <a:ea typeface="Corbel"/>
                <a:cs typeface="Corbel"/>
                <a:sym typeface="Corbel"/>
              </a:rPr>
              <a:t>CÁCH TÌM MỘT NHÀ CUNG CẤP DỊCH VỤ</a:t>
            </a:r>
            <a:endParaRPr b="1" sz="2600" cap="none">
              <a:solidFill>
                <a:srgbClr val="F16038"/>
              </a:solidFill>
              <a:latin typeface="Corbel"/>
              <a:ea typeface="Corbel"/>
              <a:cs typeface="Corbel"/>
              <a:sym typeface="Corbel"/>
            </a:endParaRPr>
          </a:p>
        </p:txBody>
      </p:sp>
      <p:pic>
        <p:nvPicPr>
          <p:cNvPr id="1590" name="Google Shape;1590;p187"/>
          <p:cNvPicPr preferRelativeResize="0"/>
          <p:nvPr/>
        </p:nvPicPr>
        <p:blipFill rotWithShape="1">
          <a:blip r:embed="rId4">
            <a:alphaModFix/>
          </a:blip>
          <a:srcRect b="0" l="0" r="0" t="0"/>
          <a:stretch/>
        </p:blipFill>
        <p:spPr>
          <a:xfrm>
            <a:off x="7900292" y="319484"/>
            <a:ext cx="845893" cy="8230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88"/>
                                        </p:tgtEl>
                                        <p:attrNameLst>
                                          <p:attrName>style.visibility</p:attrName>
                                        </p:attrNameLst>
                                      </p:cBhvr>
                                      <p:to>
                                        <p:strVal val="visible"/>
                                      </p:to>
                                    </p:set>
                                    <p:animEffect filter="fade" transition="in">
                                      <p:cBhvr>
                                        <p:cTn dur="1000"/>
                                        <p:tgtEl>
                                          <p:spTgt spid="1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73" name="Shape 773"/>
        <p:cNvGrpSpPr/>
        <p:nvPr/>
      </p:nvGrpSpPr>
      <p:grpSpPr>
        <a:xfrm>
          <a:off x="0" y="0"/>
          <a:ext cx="0" cy="0"/>
          <a:chOff x="0" y="0"/>
          <a:chExt cx="0" cy="0"/>
        </a:xfrm>
      </p:grpSpPr>
      <p:grpSp>
        <p:nvGrpSpPr>
          <p:cNvPr id="774" name="Google Shape;774;p116"/>
          <p:cNvGrpSpPr/>
          <p:nvPr/>
        </p:nvGrpSpPr>
        <p:grpSpPr>
          <a:xfrm>
            <a:off x="4114482" y="236150"/>
            <a:ext cx="4972976" cy="4632551"/>
            <a:chOff x="5486400" y="697991"/>
            <a:chExt cx="6268720" cy="5462270"/>
          </a:xfrm>
        </p:grpSpPr>
        <p:sp>
          <p:nvSpPr>
            <p:cNvPr id="775" name="Google Shape;775;p116"/>
            <p:cNvSpPr/>
            <p:nvPr/>
          </p:nvSpPr>
          <p:spPr>
            <a:xfrm>
              <a:off x="5486400" y="697991"/>
              <a:ext cx="6268720" cy="5462270"/>
            </a:xfrm>
            <a:custGeom>
              <a:rect b="b" l="l" r="r" t="t"/>
              <a:pathLst>
                <a:path extrusionOk="0" h="5462270" w="6268720">
                  <a:moveTo>
                    <a:pt x="6268211" y="0"/>
                  </a:moveTo>
                  <a:lnTo>
                    <a:pt x="0" y="0"/>
                  </a:lnTo>
                  <a:lnTo>
                    <a:pt x="0" y="5462016"/>
                  </a:lnTo>
                  <a:lnTo>
                    <a:pt x="6268211" y="5462016"/>
                  </a:lnTo>
                  <a:lnTo>
                    <a:pt x="6268211" y="0"/>
                  </a:lnTo>
                  <a:close/>
                </a:path>
              </a:pathLst>
            </a:custGeom>
            <a:solidFill>
              <a:srgbClr val="0051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76" name="Google Shape;776;p116"/>
            <p:cNvSpPr/>
            <p:nvPr/>
          </p:nvSpPr>
          <p:spPr>
            <a:xfrm>
              <a:off x="5902451" y="1685544"/>
              <a:ext cx="5486400" cy="0"/>
            </a:xfrm>
            <a:custGeom>
              <a:rect b="b" l="l" r="r" t="t"/>
              <a:pathLst>
                <a:path extrusionOk="0" h="120000" w="5486400">
                  <a:moveTo>
                    <a:pt x="0" y="0"/>
                  </a:moveTo>
                  <a:lnTo>
                    <a:pt x="5486400" y="0"/>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grpSp>
      <p:sp>
        <p:nvSpPr>
          <p:cNvPr id="777" name="Google Shape;777;p116"/>
          <p:cNvSpPr txBox="1"/>
          <p:nvPr/>
        </p:nvSpPr>
        <p:spPr>
          <a:xfrm>
            <a:off x="4114800" y="280425"/>
            <a:ext cx="5168700" cy="4428600"/>
          </a:xfrm>
          <a:prstGeom prst="rect">
            <a:avLst/>
          </a:prstGeom>
          <a:noFill/>
          <a:ln>
            <a:noFill/>
          </a:ln>
        </p:spPr>
        <p:txBody>
          <a:bodyPr anchorCtr="0" anchor="t" bIns="0" lIns="0" spcFirstLastPara="1" rIns="0" wrap="square" tIns="45725">
            <a:spAutoFit/>
          </a:bodyPr>
          <a:lstStyle/>
          <a:p>
            <a:pPr indent="0" lvl="0" marL="0" marR="419100" rtl="0" algn="ctr">
              <a:lnSpc>
                <a:spcPct val="107857"/>
              </a:lnSpc>
              <a:spcBef>
                <a:spcPts val="0"/>
              </a:spcBef>
              <a:spcAft>
                <a:spcPts val="0"/>
              </a:spcAft>
              <a:buNone/>
            </a:pPr>
            <a:r>
              <a:rPr b="0" lang="en" sz="2200">
                <a:solidFill>
                  <a:srgbClr val="FFFFFF"/>
                </a:solidFill>
                <a:latin typeface="Calibri"/>
                <a:ea typeface="Calibri"/>
                <a:cs typeface="Calibri"/>
                <a:sym typeface="Calibri"/>
              </a:rPr>
              <a:t>2-1-1: OPTION 1 / </a:t>
            </a:r>
            <a:r>
              <a:rPr b="0" lang="en" sz="2200">
                <a:solidFill>
                  <a:srgbClr val="F16038"/>
                </a:solidFill>
                <a:latin typeface="Calibri"/>
                <a:ea typeface="Calibri"/>
                <a:cs typeface="Calibri"/>
                <a:sym typeface="Calibri"/>
              </a:rPr>
              <a:t>2-1-1: </a:t>
            </a:r>
            <a:r>
              <a:rPr lang="en" sz="2200">
                <a:solidFill>
                  <a:srgbClr val="F16038"/>
                </a:solidFill>
                <a:latin typeface="Calibri"/>
                <a:ea typeface="Calibri"/>
                <a:cs typeface="Calibri"/>
                <a:sym typeface="Calibri"/>
              </a:rPr>
              <a:t>LỰA CHỌN SỐ 1</a:t>
            </a:r>
            <a:endParaRPr sz="2200">
              <a:solidFill>
                <a:srgbClr val="F16038"/>
              </a:solidFill>
              <a:latin typeface="Calibri"/>
              <a:ea typeface="Calibri"/>
              <a:cs typeface="Calibri"/>
              <a:sym typeface="Calibri"/>
            </a:endParaRPr>
          </a:p>
          <a:p>
            <a:pPr indent="0" lvl="0" marL="0" marR="419100" rtl="0" algn="ctr">
              <a:lnSpc>
                <a:spcPct val="107857"/>
              </a:lnSpc>
              <a:spcBef>
                <a:spcPts val="0"/>
              </a:spcBef>
              <a:spcAft>
                <a:spcPts val="0"/>
              </a:spcAft>
              <a:buNone/>
            </a:pPr>
            <a:r>
              <a:rPr b="0" lang="en" sz="2100">
                <a:solidFill>
                  <a:srgbClr val="FFFFFF"/>
                </a:solidFill>
                <a:latin typeface="Calibri"/>
                <a:ea typeface="Calibri"/>
                <a:cs typeface="Calibri"/>
                <a:sym typeface="Calibri"/>
              </a:rPr>
              <a:t>FOR ALL OF </a:t>
            </a:r>
            <a:r>
              <a:rPr lang="en" sz="2100">
                <a:solidFill>
                  <a:srgbClr val="FFFFFF"/>
                </a:solidFill>
                <a:latin typeface="Calibri"/>
                <a:ea typeface="Calibri"/>
                <a:cs typeface="Calibri"/>
                <a:sym typeface="Calibri"/>
              </a:rPr>
              <a:t>T</a:t>
            </a:r>
            <a:r>
              <a:rPr b="0" lang="en" sz="2100">
                <a:solidFill>
                  <a:srgbClr val="FFFFFF"/>
                </a:solidFill>
                <a:latin typeface="Calibri"/>
                <a:ea typeface="Calibri"/>
                <a:cs typeface="Calibri"/>
                <a:sym typeface="Calibri"/>
              </a:rPr>
              <a:t>EXAS/</a:t>
            </a:r>
            <a:r>
              <a:rPr lang="en" sz="2100">
                <a:solidFill>
                  <a:srgbClr val="F16038"/>
                </a:solidFill>
                <a:latin typeface="Calibri"/>
                <a:ea typeface="Calibri"/>
                <a:cs typeface="Calibri"/>
                <a:sym typeface="Calibri"/>
              </a:rPr>
              <a:t>CHO TOÀN BANG TEXAS</a:t>
            </a:r>
            <a:endParaRPr sz="2100">
              <a:solidFill>
                <a:srgbClr val="F16038"/>
              </a:solidFill>
              <a:latin typeface="Calibri"/>
              <a:ea typeface="Calibri"/>
              <a:cs typeface="Calibri"/>
              <a:sym typeface="Calibri"/>
            </a:endParaRPr>
          </a:p>
          <a:p>
            <a:pPr indent="-222250" lvl="0" marL="228600" marR="0" rtl="0" algn="l">
              <a:lnSpc>
                <a:spcPct val="100000"/>
              </a:lnSpc>
              <a:spcBef>
                <a:spcPts val="1400"/>
              </a:spcBef>
              <a:spcAft>
                <a:spcPts val="0"/>
              </a:spcAft>
              <a:buClr>
                <a:srgbClr val="FFFFFF"/>
              </a:buClr>
              <a:buSzPts val="2100"/>
              <a:buFont typeface="Arial"/>
              <a:buChar char="•"/>
            </a:pPr>
            <a:r>
              <a:rPr lang="en" sz="2100">
                <a:solidFill>
                  <a:srgbClr val="FFFFFF"/>
                </a:solidFill>
                <a:latin typeface="Calibri"/>
                <a:ea typeface="Calibri"/>
                <a:cs typeface="Calibri"/>
                <a:sym typeface="Calibri"/>
              </a:rPr>
              <a:t>Available 24/7 </a:t>
            </a:r>
            <a:endParaRPr sz="2100">
              <a:solidFill>
                <a:srgbClr val="FFFFFF"/>
              </a:solidFill>
              <a:latin typeface="Calibri"/>
              <a:ea typeface="Calibri"/>
              <a:cs typeface="Calibri"/>
              <a:sym typeface="Calibri"/>
            </a:endParaRPr>
          </a:p>
          <a:p>
            <a:pPr indent="0" lvl="0" marL="342900" marR="0" rtl="0" algn="l">
              <a:lnSpc>
                <a:spcPct val="100000"/>
              </a:lnSpc>
              <a:spcBef>
                <a:spcPts val="0"/>
              </a:spcBef>
              <a:spcAft>
                <a:spcPts val="0"/>
              </a:spcAft>
              <a:buNone/>
            </a:pPr>
            <a:r>
              <a:rPr lang="en" sz="2100">
                <a:solidFill>
                  <a:srgbClr val="F16038"/>
                </a:solidFill>
                <a:latin typeface="Calibri"/>
                <a:ea typeface="Calibri"/>
                <a:cs typeface="Calibri"/>
                <a:sym typeface="Calibri"/>
              </a:rPr>
              <a:t>Sẵn sàng 24/7</a:t>
            </a:r>
            <a:endParaRPr sz="2100">
              <a:solidFill>
                <a:srgbClr val="F16038"/>
              </a:solidFill>
              <a:latin typeface="Calibri"/>
              <a:ea typeface="Calibri"/>
              <a:cs typeface="Calibri"/>
              <a:sym typeface="Calibri"/>
            </a:endParaRPr>
          </a:p>
          <a:p>
            <a:pPr indent="-222250" lvl="0" marL="228600" marR="0" rtl="0" algn="l">
              <a:lnSpc>
                <a:spcPct val="100000"/>
              </a:lnSpc>
              <a:spcBef>
                <a:spcPts val="500"/>
              </a:spcBef>
              <a:spcAft>
                <a:spcPts val="0"/>
              </a:spcAft>
              <a:buClr>
                <a:srgbClr val="FFFFFF"/>
              </a:buClr>
              <a:buSzPts val="2100"/>
              <a:buFont typeface="Arial"/>
              <a:buChar char="•"/>
            </a:pPr>
            <a:r>
              <a:rPr lang="en" sz="2100">
                <a:solidFill>
                  <a:srgbClr val="FFFFFF"/>
                </a:solidFill>
                <a:latin typeface="Calibri"/>
                <a:ea typeface="Calibri"/>
                <a:cs typeface="Calibri"/>
                <a:sym typeface="Calibri"/>
              </a:rPr>
              <a:t>Free &amp; Confidential </a:t>
            </a:r>
            <a:endParaRPr sz="2100">
              <a:solidFill>
                <a:srgbClr val="FFFFFF"/>
              </a:solidFill>
              <a:latin typeface="Calibri"/>
              <a:ea typeface="Calibri"/>
              <a:cs typeface="Calibri"/>
              <a:sym typeface="Calibri"/>
            </a:endParaRPr>
          </a:p>
          <a:p>
            <a:pPr indent="0" lvl="0" marL="228600" marR="0" rtl="0" algn="l">
              <a:lnSpc>
                <a:spcPct val="100000"/>
              </a:lnSpc>
              <a:spcBef>
                <a:spcPts val="0"/>
              </a:spcBef>
              <a:spcAft>
                <a:spcPts val="0"/>
              </a:spcAft>
              <a:buNone/>
            </a:pPr>
            <a:r>
              <a:rPr lang="en" sz="2100">
                <a:solidFill>
                  <a:srgbClr val="F16038"/>
                </a:solidFill>
                <a:latin typeface="Calibri"/>
                <a:ea typeface="Calibri"/>
                <a:cs typeface="Calibri"/>
                <a:sym typeface="Calibri"/>
              </a:rPr>
              <a:t>Miễn phí &amp; Bảo mật</a:t>
            </a:r>
            <a:endParaRPr sz="2100">
              <a:solidFill>
                <a:srgbClr val="F16038"/>
              </a:solidFill>
              <a:latin typeface="Calibri"/>
              <a:ea typeface="Calibri"/>
              <a:cs typeface="Calibri"/>
              <a:sym typeface="Calibri"/>
            </a:endParaRPr>
          </a:p>
          <a:p>
            <a:pPr indent="-222250" lvl="0" marL="228600" marR="0" rtl="0" algn="l">
              <a:lnSpc>
                <a:spcPct val="100000"/>
              </a:lnSpc>
              <a:spcBef>
                <a:spcPts val="500"/>
              </a:spcBef>
              <a:spcAft>
                <a:spcPts val="0"/>
              </a:spcAft>
              <a:buClr>
                <a:srgbClr val="FFFFFF"/>
              </a:buClr>
              <a:buSzPts val="2100"/>
              <a:buFont typeface="Arial"/>
              <a:buChar char="•"/>
            </a:pPr>
            <a:r>
              <a:rPr lang="en" sz="2100">
                <a:solidFill>
                  <a:srgbClr val="FFFFFF"/>
                </a:solidFill>
                <a:latin typeface="Calibri"/>
                <a:ea typeface="Calibri"/>
                <a:cs typeface="Calibri"/>
                <a:sym typeface="Calibri"/>
              </a:rPr>
              <a:t>Multi-lingual </a:t>
            </a:r>
            <a:endParaRPr sz="2100">
              <a:solidFill>
                <a:srgbClr val="FFFFFF"/>
              </a:solidFill>
              <a:latin typeface="Calibri"/>
              <a:ea typeface="Calibri"/>
              <a:cs typeface="Calibri"/>
              <a:sym typeface="Calibri"/>
            </a:endParaRPr>
          </a:p>
          <a:p>
            <a:pPr indent="0" lvl="0" marL="228600" marR="0" rtl="0" algn="l">
              <a:lnSpc>
                <a:spcPct val="100000"/>
              </a:lnSpc>
              <a:spcBef>
                <a:spcPts val="0"/>
              </a:spcBef>
              <a:spcAft>
                <a:spcPts val="0"/>
              </a:spcAft>
              <a:buNone/>
            </a:pPr>
            <a:r>
              <a:rPr lang="en" sz="2100">
                <a:solidFill>
                  <a:srgbClr val="F16038"/>
                </a:solidFill>
                <a:latin typeface="Calibri"/>
                <a:ea typeface="Calibri"/>
                <a:cs typeface="Calibri"/>
                <a:sym typeface="Calibri"/>
              </a:rPr>
              <a:t>Đa ngôn ngữ</a:t>
            </a:r>
            <a:endParaRPr sz="2100">
              <a:solidFill>
                <a:srgbClr val="F16038"/>
              </a:solidFill>
              <a:latin typeface="Calibri"/>
              <a:ea typeface="Calibri"/>
              <a:cs typeface="Calibri"/>
              <a:sym typeface="Calibri"/>
            </a:endParaRPr>
          </a:p>
          <a:p>
            <a:pPr indent="-222250" lvl="0" marL="228600" marR="0" rtl="0" algn="l">
              <a:lnSpc>
                <a:spcPct val="100000"/>
              </a:lnSpc>
              <a:spcBef>
                <a:spcPts val="500"/>
              </a:spcBef>
              <a:spcAft>
                <a:spcPts val="0"/>
              </a:spcAft>
              <a:buClr>
                <a:srgbClr val="FFFFFF"/>
              </a:buClr>
              <a:buSzPts val="2100"/>
              <a:buFont typeface="Arial"/>
              <a:buChar char="•"/>
            </a:pPr>
            <a:r>
              <a:rPr lang="en" sz="2100">
                <a:solidFill>
                  <a:srgbClr val="FFFFFF"/>
                </a:solidFill>
                <a:latin typeface="Calibri"/>
                <a:ea typeface="Calibri"/>
                <a:cs typeface="Calibri"/>
                <a:sym typeface="Calibri"/>
              </a:rPr>
              <a:t>Available by phone or online </a:t>
            </a:r>
            <a:endParaRPr sz="2100">
              <a:solidFill>
                <a:srgbClr val="FFFFFF"/>
              </a:solidFill>
              <a:latin typeface="Calibri"/>
              <a:ea typeface="Calibri"/>
              <a:cs typeface="Calibri"/>
              <a:sym typeface="Calibri"/>
            </a:endParaRPr>
          </a:p>
          <a:p>
            <a:pPr indent="0" lvl="0" marL="228600" marR="0" rtl="0" algn="l">
              <a:lnSpc>
                <a:spcPct val="100000"/>
              </a:lnSpc>
              <a:spcBef>
                <a:spcPts val="0"/>
              </a:spcBef>
              <a:spcAft>
                <a:spcPts val="0"/>
              </a:spcAft>
              <a:buNone/>
            </a:pPr>
            <a:r>
              <a:rPr lang="en" sz="2100">
                <a:solidFill>
                  <a:srgbClr val="F16038"/>
                </a:solidFill>
                <a:latin typeface="Calibri"/>
                <a:ea typeface="Calibri"/>
                <a:cs typeface="Calibri"/>
                <a:sym typeface="Calibri"/>
              </a:rPr>
              <a:t>Có sẵn qua điện thoại hoặc trực tuyến</a:t>
            </a:r>
            <a:endParaRPr sz="2100">
              <a:solidFill>
                <a:srgbClr val="F16038"/>
              </a:solidFill>
              <a:latin typeface="Calibri"/>
              <a:ea typeface="Calibri"/>
              <a:cs typeface="Calibri"/>
              <a:sym typeface="Calibri"/>
            </a:endParaRPr>
          </a:p>
          <a:p>
            <a:pPr indent="-222250" lvl="0" marL="228600" marR="0" rtl="0" algn="l">
              <a:lnSpc>
                <a:spcPct val="100000"/>
              </a:lnSpc>
              <a:spcBef>
                <a:spcPts val="500"/>
              </a:spcBef>
              <a:spcAft>
                <a:spcPts val="0"/>
              </a:spcAft>
              <a:buClr>
                <a:srgbClr val="FFFFFF"/>
              </a:buClr>
              <a:buSzPts val="2100"/>
              <a:buFont typeface="Arial"/>
              <a:buChar char="•"/>
            </a:pPr>
            <a:r>
              <a:rPr lang="en" sz="2100">
                <a:solidFill>
                  <a:srgbClr val="FFFFFF"/>
                </a:solidFill>
                <a:latin typeface="Calibri"/>
                <a:ea typeface="Calibri"/>
                <a:cs typeface="Calibri"/>
                <a:sym typeface="Calibri"/>
              </a:rPr>
              <a:t>182,659 calls &amp; chats in 2022  </a:t>
            </a:r>
            <a:endParaRPr sz="2100">
              <a:solidFill>
                <a:srgbClr val="FFFFFF"/>
              </a:solidFill>
              <a:latin typeface="Calibri"/>
              <a:ea typeface="Calibri"/>
              <a:cs typeface="Calibri"/>
              <a:sym typeface="Calibri"/>
            </a:endParaRPr>
          </a:p>
          <a:p>
            <a:pPr indent="-114300" lvl="0" marL="342900" marR="0" rtl="0" algn="l">
              <a:lnSpc>
                <a:spcPct val="100000"/>
              </a:lnSpc>
              <a:spcBef>
                <a:spcPts val="0"/>
              </a:spcBef>
              <a:spcAft>
                <a:spcPts val="0"/>
              </a:spcAft>
              <a:buNone/>
            </a:pPr>
            <a:r>
              <a:rPr lang="en" sz="2100">
                <a:solidFill>
                  <a:srgbClr val="F16038"/>
                </a:solidFill>
                <a:latin typeface="Calibri"/>
                <a:ea typeface="Calibri"/>
                <a:cs typeface="Calibri"/>
                <a:sym typeface="Calibri"/>
              </a:rPr>
              <a:t>182.659 cuộc gọi &amp; chat trong năm 2022</a:t>
            </a:r>
            <a:endParaRPr sz="2100">
              <a:solidFill>
                <a:srgbClr val="F16038"/>
              </a:solidFill>
              <a:latin typeface="Calibri"/>
              <a:ea typeface="Calibri"/>
              <a:cs typeface="Calibri"/>
              <a:sym typeface="Calibri"/>
            </a:endParaRPr>
          </a:p>
        </p:txBody>
      </p:sp>
      <p:pic>
        <p:nvPicPr>
          <p:cNvPr id="778" name="Google Shape;778;p116"/>
          <p:cNvPicPr preferRelativeResize="0"/>
          <p:nvPr/>
        </p:nvPicPr>
        <p:blipFill rotWithShape="1">
          <a:blip r:embed="rId3">
            <a:alphaModFix/>
          </a:blip>
          <a:srcRect b="0" l="0" r="0" t="0"/>
          <a:stretch/>
        </p:blipFill>
        <p:spPr>
          <a:xfrm>
            <a:off x="0" y="0"/>
            <a:ext cx="4114800" cy="51435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sp>
        <p:nvSpPr>
          <p:cNvPr id="1596" name="Google Shape;1596;p188"/>
          <p:cNvSpPr txBox="1"/>
          <p:nvPr>
            <p:ph type="title"/>
          </p:nvPr>
        </p:nvSpPr>
        <p:spPr>
          <a:xfrm>
            <a:off x="79088" y="4139313"/>
            <a:ext cx="4972050" cy="85725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85000"/>
              </a:lnSpc>
              <a:spcBef>
                <a:spcPts val="0"/>
              </a:spcBef>
              <a:spcAft>
                <a:spcPts val="0"/>
              </a:spcAft>
              <a:buClr>
                <a:schemeClr val="dk2"/>
              </a:buClr>
              <a:buSzPct val="100000"/>
              <a:buFont typeface="Corbel"/>
              <a:buNone/>
            </a:pPr>
            <a:r>
              <a:rPr b="1" lang="en" sz="4500"/>
              <a:t>FINDING A PROGRAM</a:t>
            </a:r>
            <a:endParaRPr/>
          </a:p>
        </p:txBody>
      </p:sp>
      <p:sp>
        <p:nvSpPr>
          <p:cNvPr id="1597" name="Google Shape;1597;p188"/>
          <p:cNvSpPr txBox="1"/>
          <p:nvPr>
            <p:ph idx="2" type="body"/>
          </p:nvPr>
        </p:nvSpPr>
        <p:spPr>
          <a:xfrm>
            <a:off x="4663389" y="4665648"/>
            <a:ext cx="4114800" cy="457200"/>
          </a:xfrm>
          <a:prstGeom prst="rect">
            <a:avLst/>
          </a:prstGeom>
          <a:noFill/>
          <a:ln>
            <a:noFill/>
          </a:ln>
        </p:spPr>
        <p:txBody>
          <a:bodyPr anchorCtr="0" anchor="t" bIns="34275" lIns="68575" spcFirstLastPara="1" rIns="68575" wrap="square" tIns="34275">
            <a:normAutofit/>
          </a:bodyPr>
          <a:lstStyle/>
          <a:p>
            <a:pPr indent="0" lvl="0" marL="0" rtl="0" algn="l">
              <a:lnSpc>
                <a:spcPct val="95000"/>
              </a:lnSpc>
              <a:spcBef>
                <a:spcPts val="0"/>
              </a:spcBef>
              <a:spcAft>
                <a:spcPts val="0"/>
              </a:spcAft>
              <a:buSzPts val="2100"/>
              <a:buNone/>
            </a:pPr>
            <a:r>
              <a:rPr lang="en" sz="2100"/>
              <a:t>https://tcall.tamu.edu/search.aspx</a:t>
            </a:r>
            <a:endParaRPr/>
          </a:p>
          <a:p>
            <a:pPr indent="0" lvl="0" marL="0" rtl="0" algn="l">
              <a:lnSpc>
                <a:spcPct val="95000"/>
              </a:lnSpc>
              <a:spcBef>
                <a:spcPts val="1100"/>
              </a:spcBef>
              <a:spcAft>
                <a:spcPts val="0"/>
              </a:spcAft>
              <a:buSzPts val="1400"/>
              <a:buNone/>
            </a:pPr>
            <a:r>
              <a:t/>
            </a:r>
            <a:endParaRPr/>
          </a:p>
        </p:txBody>
      </p:sp>
      <p:cxnSp>
        <p:nvCxnSpPr>
          <p:cNvPr descr="Arrow pointing to blank box where city must be entered.  " id="1598" name="Google Shape;1598;p188"/>
          <p:cNvCxnSpPr/>
          <p:nvPr/>
        </p:nvCxnSpPr>
        <p:spPr>
          <a:xfrm rot="10800000">
            <a:off x="2743200" y="2400300"/>
            <a:ext cx="628650" cy="0"/>
          </a:xfrm>
          <a:prstGeom prst="straightConnector1">
            <a:avLst/>
          </a:prstGeom>
          <a:noFill/>
          <a:ln cap="flat" cmpd="sng" w="63500">
            <a:solidFill>
              <a:srgbClr val="C00000"/>
            </a:solidFill>
            <a:prstDash val="solid"/>
            <a:round/>
            <a:headEnd len="sm" w="sm" type="none"/>
            <a:tailEnd len="med" w="med" type="triangle"/>
          </a:ln>
        </p:spPr>
      </p:cxnSp>
      <p:pic>
        <p:nvPicPr>
          <p:cNvPr id="1599" name="Google Shape;1599;p188"/>
          <p:cNvPicPr preferRelativeResize="0"/>
          <p:nvPr>
            <p:ph idx="1" type="body"/>
          </p:nvPr>
        </p:nvPicPr>
        <p:blipFill rotWithShape="1">
          <a:blip r:embed="rId3">
            <a:alphaModFix/>
          </a:blip>
          <a:srcRect b="0" l="0" r="0" t="0"/>
          <a:stretch/>
        </p:blipFill>
        <p:spPr>
          <a:xfrm>
            <a:off x="729568" y="477852"/>
            <a:ext cx="7867641" cy="40900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98"/>
                                        </p:tgtEl>
                                        <p:attrNameLst>
                                          <p:attrName>style.visibility</p:attrName>
                                        </p:attrNameLst>
                                      </p:cBhvr>
                                      <p:to>
                                        <p:strVal val="visible"/>
                                      </p:to>
                                    </p:set>
                                    <p:animEffect filter="fade" transition="in">
                                      <p:cBhvr>
                                        <p:cTn dur="1000"/>
                                        <p:tgtEl>
                                          <p:spTgt spid="15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4" name="Shape 1604"/>
        <p:cNvGrpSpPr/>
        <p:nvPr/>
      </p:nvGrpSpPr>
      <p:grpSpPr>
        <a:xfrm>
          <a:off x="0" y="0"/>
          <a:ext cx="0" cy="0"/>
          <a:chOff x="0" y="0"/>
          <a:chExt cx="0" cy="0"/>
        </a:xfrm>
      </p:grpSpPr>
      <p:sp>
        <p:nvSpPr>
          <p:cNvPr id="1605" name="Google Shape;1605;p189"/>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chemeClr val="dk2"/>
              </a:buClr>
              <a:buSzPts val="3000"/>
              <a:buFont typeface="Corbel"/>
              <a:buNone/>
            </a:pPr>
            <a:r>
              <a:rPr lang="en"/>
              <a:t>WHAT IS AEL DOING IN YOUR COMMUNITY?</a:t>
            </a:r>
            <a:endParaRPr/>
          </a:p>
        </p:txBody>
      </p:sp>
      <p:pic>
        <p:nvPicPr>
          <p:cNvPr descr="Example of results page.  This screenshot is showing results for Austin Community College.  " id="1606" name="Google Shape;1606;p189"/>
          <p:cNvPicPr preferRelativeResize="0"/>
          <p:nvPr/>
        </p:nvPicPr>
        <p:blipFill rotWithShape="1">
          <a:blip r:embed="rId3">
            <a:alphaModFix/>
          </a:blip>
          <a:srcRect b="0" l="0" r="0" t="0"/>
          <a:stretch/>
        </p:blipFill>
        <p:spPr>
          <a:xfrm>
            <a:off x="459397" y="516024"/>
            <a:ext cx="8225204" cy="4352717"/>
          </a:xfrm>
          <a:prstGeom prst="rect">
            <a:avLst/>
          </a:prstGeom>
          <a:noFill/>
          <a:ln cap="flat" cmpd="sng" w="107950">
            <a:solidFill>
              <a:srgbClr val="619EDE"/>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0" name="Shape 1610"/>
        <p:cNvGrpSpPr/>
        <p:nvPr/>
      </p:nvGrpSpPr>
      <p:grpSpPr>
        <a:xfrm>
          <a:off x="0" y="0"/>
          <a:ext cx="0" cy="0"/>
          <a:chOff x="0" y="0"/>
          <a:chExt cx="0" cy="0"/>
        </a:xfrm>
      </p:grpSpPr>
      <p:sp>
        <p:nvSpPr>
          <p:cNvPr id="1611" name="Google Shape;1611;p190"/>
          <p:cNvSpPr/>
          <p:nvPr/>
        </p:nvSpPr>
        <p:spPr>
          <a:xfrm>
            <a:off x="2286" y="1544259"/>
            <a:ext cx="9141714" cy="13716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12" name="Google Shape;1612;p190"/>
          <p:cNvSpPr/>
          <p:nvPr/>
        </p:nvSpPr>
        <p:spPr>
          <a:xfrm>
            <a:off x="0" y="0"/>
            <a:ext cx="3473246"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pic>
        <p:nvPicPr>
          <p:cNvPr id="1613" name="Google Shape;1613;p190" title="Texas Workforce Commission Icon"/>
          <p:cNvPicPr preferRelativeResize="0"/>
          <p:nvPr/>
        </p:nvPicPr>
        <p:blipFill rotWithShape="1">
          <a:blip r:embed="rId3">
            <a:alphaModFix/>
          </a:blip>
          <a:srcRect b="0" l="0" r="0" t="0"/>
          <a:stretch/>
        </p:blipFill>
        <p:spPr>
          <a:xfrm>
            <a:off x="475707" y="1338169"/>
            <a:ext cx="2530991" cy="2436078"/>
          </a:xfrm>
          <a:prstGeom prst="rect">
            <a:avLst/>
          </a:prstGeom>
          <a:noFill/>
          <a:ln>
            <a:noFill/>
          </a:ln>
        </p:spPr>
      </p:pic>
      <p:sp>
        <p:nvSpPr>
          <p:cNvPr id="1614" name="Google Shape;1614;p190"/>
          <p:cNvSpPr/>
          <p:nvPr/>
        </p:nvSpPr>
        <p:spPr>
          <a:xfrm>
            <a:off x="3473245" y="0"/>
            <a:ext cx="5670755"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1615" name="Google Shape;1615;p190"/>
          <p:cNvSpPr/>
          <p:nvPr/>
        </p:nvSpPr>
        <p:spPr>
          <a:xfrm>
            <a:off x="3473245" y="1544259"/>
            <a:ext cx="5670755" cy="13716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16" name="Google Shape;1616;p190"/>
          <p:cNvSpPr txBox="1"/>
          <p:nvPr>
            <p:ph type="title"/>
          </p:nvPr>
        </p:nvSpPr>
        <p:spPr>
          <a:xfrm>
            <a:off x="3722435" y="1645920"/>
            <a:ext cx="5179249" cy="1304510"/>
          </a:xfrm>
          <a:prstGeom prst="rect">
            <a:avLst/>
          </a:prstGeom>
          <a:noFill/>
          <a:ln>
            <a:noFill/>
          </a:ln>
        </p:spPr>
        <p:txBody>
          <a:bodyPr anchorCtr="0" anchor="ctr" bIns="34275" lIns="68575" spcFirstLastPara="1" rIns="68575" wrap="square" tIns="34275">
            <a:normAutofit/>
          </a:bodyPr>
          <a:lstStyle/>
          <a:p>
            <a:pPr indent="0" lvl="0" marL="0" rtl="0" algn="ctr">
              <a:lnSpc>
                <a:spcPct val="80000"/>
              </a:lnSpc>
              <a:spcBef>
                <a:spcPts val="0"/>
              </a:spcBef>
              <a:spcAft>
                <a:spcPts val="0"/>
              </a:spcAft>
              <a:buClr>
                <a:schemeClr val="dk2"/>
              </a:buClr>
              <a:buSzPts val="4500"/>
              <a:buFont typeface="Corbel"/>
              <a:buNone/>
            </a:pPr>
            <a:r>
              <a:rPr b="1" lang="en">
                <a:solidFill>
                  <a:schemeClr val="dk2"/>
                </a:solidFill>
              </a:rPr>
              <a:t>THANK YOU!</a:t>
            </a:r>
            <a:endParaRPr b="1">
              <a:solidFill>
                <a:schemeClr val="dk2"/>
              </a:solidFill>
            </a:endParaRPr>
          </a:p>
          <a:p>
            <a:pPr indent="0" lvl="0" marL="0" rtl="0" algn="ctr">
              <a:lnSpc>
                <a:spcPct val="80000"/>
              </a:lnSpc>
              <a:spcBef>
                <a:spcPts val="0"/>
              </a:spcBef>
              <a:spcAft>
                <a:spcPts val="0"/>
              </a:spcAft>
              <a:buClr>
                <a:schemeClr val="dk2"/>
              </a:buClr>
              <a:buSzPts val="4500"/>
              <a:buFont typeface="Corbel"/>
              <a:buNone/>
            </a:pPr>
            <a:r>
              <a:rPr b="1" lang="en">
                <a:solidFill>
                  <a:srgbClr val="F16038"/>
                </a:solidFill>
              </a:rPr>
              <a:t>Cảm ơn!</a:t>
            </a:r>
            <a:endParaRPr b="1">
              <a:solidFill>
                <a:srgbClr val="F16038"/>
              </a:solidFill>
            </a:endParaRPr>
          </a:p>
        </p:txBody>
      </p:sp>
      <p:sp>
        <p:nvSpPr>
          <p:cNvPr id="1617" name="Google Shape;1617;p190"/>
          <p:cNvSpPr txBox="1"/>
          <p:nvPr>
            <p:ph idx="1" type="body"/>
          </p:nvPr>
        </p:nvSpPr>
        <p:spPr>
          <a:xfrm>
            <a:off x="3590925" y="2997200"/>
            <a:ext cx="5486400" cy="1456800"/>
          </a:xfrm>
          <a:prstGeom prst="rect">
            <a:avLst/>
          </a:prstGeom>
          <a:noFill/>
          <a:ln>
            <a:noFill/>
          </a:ln>
        </p:spPr>
        <p:txBody>
          <a:bodyPr anchorCtr="0" anchor="t" bIns="34275" lIns="68575" spcFirstLastPara="1" rIns="68575" wrap="square" tIns="34275">
            <a:normAutofit fontScale="70000" lnSpcReduction="20000"/>
          </a:bodyPr>
          <a:lstStyle/>
          <a:p>
            <a:pPr indent="0" lvl="0" marL="0" rtl="0" algn="ctr">
              <a:lnSpc>
                <a:spcPct val="90000"/>
              </a:lnSpc>
              <a:spcBef>
                <a:spcPts val="0"/>
              </a:spcBef>
              <a:spcAft>
                <a:spcPts val="0"/>
              </a:spcAft>
              <a:buSzPct val="49465"/>
              <a:buNone/>
            </a:pPr>
            <a:r>
              <a:rPr lang="en" sz="3032">
                <a:solidFill>
                  <a:schemeClr val="lt2"/>
                </a:solidFill>
              </a:rPr>
              <a:t>Elena Madrid</a:t>
            </a:r>
            <a:endParaRPr sz="3032"/>
          </a:p>
          <a:p>
            <a:pPr indent="0" lvl="0" marL="0" rtl="0" algn="ctr">
              <a:lnSpc>
                <a:spcPct val="90000"/>
              </a:lnSpc>
              <a:spcBef>
                <a:spcPts val="1100"/>
              </a:spcBef>
              <a:spcAft>
                <a:spcPts val="0"/>
              </a:spcAft>
              <a:buSzPct val="73804"/>
              <a:buNone/>
            </a:pPr>
            <a:r>
              <a:rPr lang="en" sz="2032">
                <a:solidFill>
                  <a:schemeClr val="lt2"/>
                </a:solidFill>
              </a:rPr>
              <a:t>Technical Assistance Supervisor, Adult Education and Literacy</a:t>
            </a:r>
            <a:endParaRPr sz="2032">
              <a:solidFill>
                <a:schemeClr val="lt2"/>
              </a:solidFill>
            </a:endParaRPr>
          </a:p>
          <a:p>
            <a:pPr indent="0" lvl="0" marL="0" rtl="0" algn="ctr">
              <a:lnSpc>
                <a:spcPct val="90000"/>
              </a:lnSpc>
              <a:spcBef>
                <a:spcPts val="1100"/>
              </a:spcBef>
              <a:spcAft>
                <a:spcPts val="0"/>
              </a:spcAft>
              <a:buSzPct val="73804"/>
              <a:buNone/>
            </a:pPr>
            <a:r>
              <a:rPr lang="en" sz="2032">
                <a:solidFill>
                  <a:srgbClr val="F08B54"/>
                </a:solidFill>
              </a:rPr>
              <a:t>Giám sát Hỗ trợ Kỹ thuật, Giáo dục và Đọc viết cho Người lớn</a:t>
            </a:r>
            <a:endParaRPr sz="2032">
              <a:solidFill>
                <a:srgbClr val="F08B54"/>
              </a:solidFill>
            </a:endParaRPr>
          </a:p>
          <a:p>
            <a:pPr indent="0" lvl="0" marL="0" rtl="0" algn="ctr">
              <a:lnSpc>
                <a:spcPct val="90000"/>
              </a:lnSpc>
              <a:spcBef>
                <a:spcPts val="1100"/>
              </a:spcBef>
              <a:spcAft>
                <a:spcPts val="0"/>
              </a:spcAft>
              <a:buSzPct val="60951"/>
              <a:buNone/>
            </a:pPr>
            <a:r>
              <a:rPr lang="en" sz="2460">
                <a:solidFill>
                  <a:schemeClr val="lt2"/>
                </a:solidFill>
              </a:rPr>
              <a:t>elena.madrid@twc.Texas.gov</a:t>
            </a:r>
            <a:endParaRPr sz="2460"/>
          </a:p>
          <a:p>
            <a:pPr indent="0" lvl="0" marL="0" rtl="0" algn="ctr">
              <a:lnSpc>
                <a:spcPct val="90000"/>
              </a:lnSpc>
              <a:spcBef>
                <a:spcPts val="1100"/>
              </a:spcBef>
              <a:spcAft>
                <a:spcPts val="0"/>
              </a:spcAft>
              <a:buSzPct val="100000"/>
              <a:buNone/>
            </a:pPr>
            <a:r>
              <a:t/>
            </a:r>
            <a:endParaRPr>
              <a:solidFill>
                <a:schemeClr val="lt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1" name="Shape 1621"/>
        <p:cNvGrpSpPr/>
        <p:nvPr/>
      </p:nvGrpSpPr>
      <p:grpSpPr>
        <a:xfrm>
          <a:off x="0" y="0"/>
          <a:ext cx="0" cy="0"/>
          <a:chOff x="0" y="0"/>
          <a:chExt cx="0" cy="0"/>
        </a:xfrm>
      </p:grpSpPr>
      <p:sp>
        <p:nvSpPr>
          <p:cNvPr id="1622" name="Google Shape;1622;p191"/>
          <p:cNvSpPr txBox="1"/>
          <p:nvPr/>
        </p:nvSpPr>
        <p:spPr>
          <a:xfrm>
            <a:off x="1228725" y="0"/>
            <a:ext cx="7915200" cy="841500"/>
          </a:xfrm>
          <a:prstGeom prst="rect">
            <a:avLst/>
          </a:prstGeom>
          <a:noFill/>
          <a:ln>
            <a:noFill/>
          </a:ln>
        </p:spPr>
        <p:txBody>
          <a:bodyPr anchorCtr="0" anchor="ctr" bIns="34275" lIns="68575" spcFirstLastPara="1" rIns="68575" wrap="square" tIns="34275">
            <a:normAutofit/>
          </a:bodyPr>
          <a:lstStyle/>
          <a:p>
            <a:pPr indent="0" lvl="0" marL="0" rtl="0" algn="ctr">
              <a:lnSpc>
                <a:spcPct val="150000"/>
              </a:lnSpc>
              <a:spcBef>
                <a:spcPts val="0"/>
              </a:spcBef>
              <a:spcAft>
                <a:spcPts val="0"/>
              </a:spcAft>
              <a:buNone/>
            </a:pPr>
            <a:r>
              <a:rPr b="1" lang="en" sz="3400">
                <a:solidFill>
                  <a:srgbClr val="31538F"/>
                </a:solidFill>
                <a:latin typeface="Calibri"/>
                <a:ea typeface="Calibri"/>
                <a:cs typeface="Calibri"/>
                <a:sym typeface="Calibri"/>
              </a:rPr>
              <a:t>Subscribe to Txel.org   </a:t>
            </a:r>
            <a:r>
              <a:rPr b="1" lang="en" sz="3400">
                <a:solidFill>
                  <a:srgbClr val="F16038"/>
                </a:solidFill>
                <a:latin typeface="Calibri"/>
                <a:ea typeface="Calibri"/>
                <a:cs typeface="Calibri"/>
                <a:sym typeface="Calibri"/>
              </a:rPr>
              <a:t>Đăng ký</a:t>
            </a:r>
            <a:r>
              <a:rPr b="1" lang="en" sz="3400">
                <a:solidFill>
                  <a:srgbClr val="F16038"/>
                </a:solidFill>
                <a:latin typeface="Calibri"/>
                <a:ea typeface="Calibri"/>
                <a:cs typeface="Calibri"/>
                <a:sym typeface="Calibri"/>
              </a:rPr>
              <a:t> Txel.org</a:t>
            </a:r>
            <a:endParaRPr b="1" sz="2600">
              <a:solidFill>
                <a:srgbClr val="4471C4"/>
              </a:solidFill>
              <a:latin typeface="Calibri"/>
              <a:ea typeface="Calibri"/>
              <a:cs typeface="Calibri"/>
              <a:sym typeface="Calibri"/>
            </a:endParaRPr>
          </a:p>
        </p:txBody>
      </p:sp>
      <p:sp>
        <p:nvSpPr>
          <p:cNvPr id="1623" name="Google Shape;1623;p191"/>
          <p:cNvSpPr txBox="1"/>
          <p:nvPr/>
        </p:nvSpPr>
        <p:spPr>
          <a:xfrm>
            <a:off x="3282963" y="4506150"/>
            <a:ext cx="4004400" cy="569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2800">
                <a:solidFill>
                  <a:srgbClr val="31538F"/>
                </a:solidFill>
                <a:latin typeface="Calibri"/>
                <a:ea typeface="Calibri"/>
                <a:cs typeface="Calibri"/>
                <a:sym typeface="Calibri"/>
              </a:rPr>
              <a:t>www.</a:t>
            </a:r>
            <a:r>
              <a:rPr b="1" lang="en" sz="2800">
                <a:solidFill>
                  <a:srgbClr val="31538F"/>
                </a:solidFill>
                <a:latin typeface="Calibri"/>
                <a:ea typeface="Calibri"/>
                <a:cs typeface="Calibri"/>
                <a:sym typeface="Calibri"/>
              </a:rPr>
              <a:t>txel.org/subscribe</a:t>
            </a:r>
            <a:endParaRPr b="1" sz="2800">
              <a:solidFill>
                <a:srgbClr val="31538F"/>
              </a:solidFill>
            </a:endParaRPr>
          </a:p>
        </p:txBody>
      </p:sp>
      <p:pic>
        <p:nvPicPr>
          <p:cNvPr id="1624" name="Google Shape;1624;p191"/>
          <p:cNvPicPr preferRelativeResize="0"/>
          <p:nvPr/>
        </p:nvPicPr>
        <p:blipFill>
          <a:blip r:embed="rId4">
            <a:alphaModFix/>
          </a:blip>
          <a:stretch>
            <a:fillRect/>
          </a:stretch>
        </p:blipFill>
        <p:spPr>
          <a:xfrm>
            <a:off x="3438525" y="812875"/>
            <a:ext cx="3693274" cy="369327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8" name="Shape 1628"/>
        <p:cNvGrpSpPr/>
        <p:nvPr/>
      </p:nvGrpSpPr>
      <p:grpSpPr>
        <a:xfrm>
          <a:off x="0" y="0"/>
          <a:ext cx="0" cy="0"/>
          <a:chOff x="0" y="0"/>
          <a:chExt cx="0" cy="0"/>
        </a:xfrm>
      </p:grpSpPr>
      <p:sp>
        <p:nvSpPr>
          <p:cNvPr id="1629" name="Google Shape;1629;p192"/>
          <p:cNvSpPr txBox="1"/>
          <p:nvPr/>
        </p:nvSpPr>
        <p:spPr>
          <a:xfrm>
            <a:off x="3051075" y="4578375"/>
            <a:ext cx="5029200" cy="569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2800">
                <a:solidFill>
                  <a:srgbClr val="0D6CB9"/>
                </a:solidFill>
              </a:rPr>
              <a:t>http://bitly.ws/EHiZ</a:t>
            </a:r>
            <a:endParaRPr b="1" sz="2800">
              <a:solidFill>
                <a:srgbClr val="0D6CB9"/>
              </a:solidFill>
            </a:endParaRPr>
          </a:p>
        </p:txBody>
      </p:sp>
      <p:sp>
        <p:nvSpPr>
          <p:cNvPr id="1630" name="Google Shape;1630;p192"/>
          <p:cNvSpPr txBox="1"/>
          <p:nvPr/>
        </p:nvSpPr>
        <p:spPr>
          <a:xfrm>
            <a:off x="1228725" y="0"/>
            <a:ext cx="7915200" cy="841500"/>
          </a:xfrm>
          <a:prstGeom prst="rect">
            <a:avLst/>
          </a:prstGeom>
          <a:noFill/>
          <a:ln>
            <a:noFill/>
          </a:ln>
        </p:spPr>
        <p:txBody>
          <a:bodyPr anchorCtr="0" anchor="ctr" bIns="34275" lIns="68575" spcFirstLastPara="1" rIns="68575" wrap="square" tIns="34275">
            <a:noAutofit/>
          </a:bodyPr>
          <a:lstStyle/>
          <a:p>
            <a:pPr indent="0" lvl="0" marL="0" rtl="0" algn="ctr">
              <a:lnSpc>
                <a:spcPct val="150000"/>
              </a:lnSpc>
              <a:spcBef>
                <a:spcPts val="0"/>
              </a:spcBef>
              <a:spcAft>
                <a:spcPts val="0"/>
              </a:spcAft>
              <a:buSzPts val="852"/>
              <a:buNone/>
            </a:pPr>
            <a:r>
              <a:rPr b="1" lang="en" sz="2735">
                <a:solidFill>
                  <a:srgbClr val="31538F"/>
                </a:solidFill>
                <a:latin typeface="Calibri"/>
                <a:ea typeface="Calibri"/>
                <a:cs typeface="Calibri"/>
                <a:sym typeface="Calibri"/>
              </a:rPr>
              <a:t>Parent Feedback</a:t>
            </a:r>
            <a:r>
              <a:rPr b="1" lang="en" sz="2735">
                <a:solidFill>
                  <a:srgbClr val="31538F"/>
                </a:solidFill>
                <a:latin typeface="Calibri"/>
                <a:ea typeface="Calibri"/>
                <a:cs typeface="Calibri"/>
                <a:sym typeface="Calibri"/>
              </a:rPr>
              <a:t>     </a:t>
            </a:r>
            <a:r>
              <a:rPr b="1" lang="en" sz="2735">
                <a:solidFill>
                  <a:srgbClr val="F16038"/>
                </a:solidFill>
                <a:latin typeface="Calibri"/>
                <a:ea typeface="Calibri"/>
                <a:cs typeface="Calibri"/>
                <a:sym typeface="Calibri"/>
              </a:rPr>
              <a:t>Phản hồi của phụ huynh</a:t>
            </a:r>
            <a:endParaRPr b="1" sz="2735">
              <a:solidFill>
                <a:srgbClr val="F16038"/>
              </a:solidFill>
              <a:latin typeface="Calibri"/>
              <a:ea typeface="Calibri"/>
              <a:cs typeface="Calibri"/>
              <a:sym typeface="Calibri"/>
            </a:endParaRPr>
          </a:p>
        </p:txBody>
      </p:sp>
      <p:pic>
        <p:nvPicPr>
          <p:cNvPr id="1631" name="Google Shape;1631;p192"/>
          <p:cNvPicPr preferRelativeResize="0"/>
          <p:nvPr/>
        </p:nvPicPr>
        <p:blipFill>
          <a:blip r:embed="rId4">
            <a:alphaModFix/>
          </a:blip>
          <a:stretch>
            <a:fillRect/>
          </a:stretch>
        </p:blipFill>
        <p:spPr>
          <a:xfrm>
            <a:off x="3371850" y="679575"/>
            <a:ext cx="3898801" cy="38988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5" name="Shape 1635"/>
        <p:cNvGrpSpPr/>
        <p:nvPr/>
      </p:nvGrpSpPr>
      <p:grpSpPr>
        <a:xfrm>
          <a:off x="0" y="0"/>
          <a:ext cx="0" cy="0"/>
          <a:chOff x="0" y="0"/>
          <a:chExt cx="0" cy="0"/>
        </a:xfrm>
      </p:grpSpPr>
      <p:sp>
        <p:nvSpPr>
          <p:cNvPr id="1636" name="Google Shape;1636;p193"/>
          <p:cNvSpPr txBox="1"/>
          <p:nvPr/>
        </p:nvSpPr>
        <p:spPr>
          <a:xfrm>
            <a:off x="1524000" y="0"/>
            <a:ext cx="75153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500">
                <a:solidFill>
                  <a:srgbClr val="31538F"/>
                </a:solidFill>
                <a:latin typeface="Poppins"/>
                <a:ea typeface="Poppins"/>
                <a:cs typeface="Poppins"/>
                <a:sym typeface="Poppins"/>
              </a:rPr>
              <a:t>Thank you for attending!</a:t>
            </a:r>
            <a:endParaRPr b="1" sz="4500">
              <a:solidFill>
                <a:srgbClr val="31538F"/>
              </a:solidFill>
              <a:latin typeface="Poppins"/>
              <a:ea typeface="Poppins"/>
              <a:cs typeface="Poppins"/>
              <a:sym typeface="Poppins"/>
            </a:endParaRPr>
          </a:p>
          <a:p>
            <a:pPr indent="0" lvl="0" marL="0" rtl="0" algn="ctr">
              <a:spcBef>
                <a:spcPts val="0"/>
              </a:spcBef>
              <a:spcAft>
                <a:spcPts val="0"/>
              </a:spcAft>
              <a:buNone/>
            </a:pPr>
            <a:r>
              <a:rPr b="1" lang="en" sz="4500">
                <a:solidFill>
                  <a:srgbClr val="F16038"/>
                </a:solidFill>
                <a:latin typeface="Poppins"/>
                <a:ea typeface="Poppins"/>
                <a:cs typeface="Poppins"/>
                <a:sym typeface="Poppins"/>
              </a:rPr>
              <a:t>Cảm ơn bạn đã tham dự!</a:t>
            </a:r>
            <a:endParaRPr b="1" sz="4500">
              <a:solidFill>
                <a:srgbClr val="F16038"/>
              </a:solidFill>
              <a:latin typeface="Poppins"/>
              <a:ea typeface="Poppins"/>
              <a:cs typeface="Poppins"/>
              <a:sym typeface="Poppins"/>
            </a:endParaRPr>
          </a:p>
        </p:txBody>
      </p:sp>
      <p:sp>
        <p:nvSpPr>
          <p:cNvPr id="1637" name="Google Shape;1637;p193"/>
          <p:cNvSpPr txBox="1"/>
          <p:nvPr/>
        </p:nvSpPr>
        <p:spPr>
          <a:xfrm>
            <a:off x="2897150" y="1920200"/>
            <a:ext cx="2664600" cy="218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u="sng">
                <a:solidFill>
                  <a:srgbClr val="31538F"/>
                </a:solidFill>
                <a:latin typeface="Poppins"/>
                <a:ea typeface="Poppins"/>
                <a:cs typeface="Poppins"/>
                <a:sym typeface="Poppins"/>
              </a:rPr>
              <a:t>Watch Party Hosts: </a:t>
            </a:r>
            <a:endParaRPr b="1" sz="2500" u="sng">
              <a:solidFill>
                <a:srgbClr val="31538F"/>
              </a:solidFill>
              <a:latin typeface="Poppins"/>
              <a:ea typeface="Poppins"/>
              <a:cs typeface="Poppins"/>
              <a:sym typeface="Poppins"/>
            </a:endParaRPr>
          </a:p>
          <a:p>
            <a:pPr indent="0" lvl="0" marL="0" rtl="0" algn="ctr">
              <a:spcBef>
                <a:spcPts val="0"/>
              </a:spcBef>
              <a:spcAft>
                <a:spcPts val="0"/>
              </a:spcAft>
              <a:buNone/>
            </a:pPr>
            <a:r>
              <a:rPr b="1" lang="en" sz="2000">
                <a:solidFill>
                  <a:srgbClr val="31538F"/>
                </a:solidFill>
                <a:latin typeface="Poppins"/>
                <a:ea typeface="Poppins"/>
                <a:cs typeface="Poppins"/>
                <a:sym typeface="Poppins"/>
              </a:rPr>
              <a:t>Submit one attendance form per language at your Watch Party.</a:t>
            </a:r>
            <a:endParaRPr b="1" sz="2000">
              <a:solidFill>
                <a:srgbClr val="31538F"/>
              </a:solidFill>
              <a:latin typeface="Poppins"/>
              <a:ea typeface="Poppins"/>
              <a:cs typeface="Poppins"/>
              <a:sym typeface="Poppins"/>
            </a:endParaRPr>
          </a:p>
        </p:txBody>
      </p:sp>
      <p:pic>
        <p:nvPicPr>
          <p:cNvPr id="1638" name="Google Shape;1638;p193"/>
          <p:cNvPicPr preferRelativeResize="0"/>
          <p:nvPr/>
        </p:nvPicPr>
        <p:blipFill>
          <a:blip r:embed="rId4">
            <a:alphaModFix/>
          </a:blip>
          <a:stretch>
            <a:fillRect/>
          </a:stretch>
        </p:blipFill>
        <p:spPr>
          <a:xfrm>
            <a:off x="5569725" y="1434500"/>
            <a:ext cx="3268800" cy="3268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2" name="Shape 782"/>
        <p:cNvGrpSpPr/>
        <p:nvPr/>
      </p:nvGrpSpPr>
      <p:grpSpPr>
        <a:xfrm>
          <a:off x="0" y="0"/>
          <a:ext cx="0" cy="0"/>
          <a:chOff x="0" y="0"/>
          <a:chExt cx="0" cy="0"/>
        </a:xfrm>
      </p:grpSpPr>
      <p:sp>
        <p:nvSpPr>
          <p:cNvPr id="783" name="Google Shape;783;p117"/>
          <p:cNvSpPr/>
          <p:nvPr/>
        </p:nvSpPr>
        <p:spPr>
          <a:xfrm>
            <a:off x="356615" y="942975"/>
            <a:ext cx="7632859" cy="0"/>
          </a:xfrm>
          <a:custGeom>
            <a:rect b="b" l="l" r="r" t="t"/>
            <a:pathLst>
              <a:path extrusionOk="0" h="120000" w="10177145">
                <a:moveTo>
                  <a:pt x="0" y="0"/>
                </a:moveTo>
                <a:lnTo>
                  <a:pt x="10177094"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pic>
        <p:nvPicPr>
          <p:cNvPr id="784" name="Google Shape;784;p117"/>
          <p:cNvPicPr preferRelativeResize="0"/>
          <p:nvPr/>
        </p:nvPicPr>
        <p:blipFill rotWithShape="1">
          <a:blip r:embed="rId3">
            <a:alphaModFix/>
          </a:blip>
          <a:srcRect b="0" l="0" r="0" t="0"/>
          <a:stretch/>
        </p:blipFill>
        <p:spPr>
          <a:xfrm>
            <a:off x="8100599" y="99370"/>
            <a:ext cx="902961" cy="651962"/>
          </a:xfrm>
          <a:prstGeom prst="rect">
            <a:avLst/>
          </a:prstGeom>
          <a:noFill/>
          <a:ln>
            <a:noFill/>
          </a:ln>
        </p:spPr>
      </p:pic>
      <p:sp>
        <p:nvSpPr>
          <p:cNvPr id="785" name="Google Shape;785;p117"/>
          <p:cNvSpPr txBox="1"/>
          <p:nvPr>
            <p:ph type="title"/>
          </p:nvPr>
        </p:nvSpPr>
        <p:spPr>
          <a:xfrm>
            <a:off x="413248" y="84950"/>
            <a:ext cx="7020600" cy="8409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rPr lang="en"/>
              <a:t>What Callers Can Expect When Calling 2-1-1</a:t>
            </a:r>
            <a:endParaRPr/>
          </a:p>
          <a:p>
            <a:pPr indent="0" lvl="0" marL="12700" rtl="0" algn="l">
              <a:lnSpc>
                <a:spcPct val="100000"/>
              </a:lnSpc>
              <a:spcBef>
                <a:spcPts val="0"/>
              </a:spcBef>
              <a:spcAft>
                <a:spcPts val="0"/>
              </a:spcAft>
              <a:buNone/>
            </a:pPr>
            <a:r>
              <a:rPr lang="en">
                <a:solidFill>
                  <a:srgbClr val="F16038"/>
                </a:solidFill>
              </a:rPr>
              <a:t>Người gọi có thể mong đợi những gì khi gọi 2-1-1</a:t>
            </a:r>
            <a:endParaRPr>
              <a:solidFill>
                <a:srgbClr val="F16038"/>
              </a:solidFill>
            </a:endParaRPr>
          </a:p>
        </p:txBody>
      </p:sp>
      <p:sp>
        <p:nvSpPr>
          <p:cNvPr id="786" name="Google Shape;786;p117"/>
          <p:cNvSpPr txBox="1"/>
          <p:nvPr/>
        </p:nvSpPr>
        <p:spPr>
          <a:xfrm>
            <a:off x="1249850" y="1088025"/>
            <a:ext cx="3342000" cy="4006200"/>
          </a:xfrm>
          <a:prstGeom prst="rect">
            <a:avLst/>
          </a:prstGeom>
          <a:noFill/>
          <a:ln>
            <a:noFill/>
          </a:ln>
        </p:spPr>
        <p:txBody>
          <a:bodyPr anchorCtr="0" anchor="t" bIns="0" lIns="0" spcFirstLastPara="1" rIns="0" wrap="square" tIns="35725">
            <a:spAutoFit/>
          </a:bodyPr>
          <a:lstStyle/>
          <a:p>
            <a:pPr indent="0" lvl="0" marL="12700" marR="0" rtl="0" algn="l">
              <a:lnSpc>
                <a:spcPct val="108000"/>
              </a:lnSpc>
              <a:spcBef>
                <a:spcPts val="0"/>
              </a:spcBef>
              <a:spcAft>
                <a:spcPts val="0"/>
              </a:spcAft>
              <a:buNone/>
            </a:pPr>
            <a:r>
              <a:rPr b="1" lang="en" sz="1600">
                <a:solidFill>
                  <a:srgbClr val="404040"/>
                </a:solidFill>
                <a:latin typeface="Calibri"/>
                <a:ea typeface="Calibri"/>
                <a:cs typeface="Calibri"/>
                <a:sym typeface="Calibri"/>
              </a:rPr>
              <a:t>A compassionate, non-judgmental Call  Specialist to explore community  resources</a:t>
            </a:r>
            <a:endParaRPr b="1" sz="1600">
              <a:solidFill>
                <a:srgbClr val="404040"/>
              </a:solidFill>
              <a:latin typeface="Calibri"/>
              <a:ea typeface="Calibri"/>
              <a:cs typeface="Calibri"/>
              <a:sym typeface="Calibri"/>
            </a:endParaRPr>
          </a:p>
          <a:p>
            <a:pPr indent="0" lvl="0" marL="12700" marR="0" rtl="0" algn="l">
              <a:lnSpc>
                <a:spcPct val="108000"/>
              </a:lnSpc>
              <a:spcBef>
                <a:spcPts val="0"/>
              </a:spcBef>
              <a:spcAft>
                <a:spcPts val="0"/>
              </a:spcAft>
              <a:buNone/>
            </a:pPr>
            <a:r>
              <a:rPr b="1" lang="en" sz="1600">
                <a:solidFill>
                  <a:srgbClr val="F16038"/>
                </a:solidFill>
                <a:latin typeface="Calibri"/>
                <a:ea typeface="Calibri"/>
                <a:cs typeface="Calibri"/>
                <a:sym typeface="Calibri"/>
              </a:rPr>
              <a:t>Một Chuyên viên nhận cuộc gọi giàu lòng trắc ẩn, không phán xét giúp người gọi khám phá các nguồn lực cộng đồng.</a:t>
            </a:r>
            <a:endParaRPr sz="1600">
              <a:solidFill>
                <a:srgbClr val="F16038"/>
              </a:solidFill>
              <a:latin typeface="Calibri"/>
              <a:ea typeface="Calibri"/>
              <a:cs typeface="Calibri"/>
              <a:sym typeface="Calibri"/>
            </a:endParaRPr>
          </a:p>
          <a:p>
            <a:pPr indent="0" lvl="0" marL="12700" marR="0" rtl="0" algn="l">
              <a:lnSpc>
                <a:spcPct val="108000"/>
              </a:lnSpc>
              <a:spcBef>
                <a:spcPts val="0"/>
              </a:spcBef>
              <a:spcAft>
                <a:spcPts val="0"/>
              </a:spcAft>
              <a:buNone/>
            </a:pPr>
            <a:r>
              <a:t/>
            </a:r>
            <a:endParaRPr sz="1600">
              <a:solidFill>
                <a:srgbClr val="F16038"/>
              </a:solidFill>
              <a:latin typeface="Calibri"/>
              <a:ea typeface="Calibri"/>
              <a:cs typeface="Calibri"/>
              <a:sym typeface="Calibri"/>
            </a:endParaRPr>
          </a:p>
          <a:p>
            <a:pPr indent="0" lvl="0" marL="12700" marR="254000" rtl="0" algn="l">
              <a:lnSpc>
                <a:spcPct val="108000"/>
              </a:lnSpc>
              <a:spcBef>
                <a:spcPts val="0"/>
              </a:spcBef>
              <a:spcAft>
                <a:spcPts val="0"/>
              </a:spcAft>
              <a:buNone/>
            </a:pPr>
            <a:r>
              <a:rPr b="1" lang="en" sz="1600">
                <a:solidFill>
                  <a:srgbClr val="404040"/>
                </a:solidFill>
                <a:latin typeface="Calibri"/>
                <a:ea typeface="Calibri"/>
                <a:cs typeface="Calibri"/>
                <a:sym typeface="Calibri"/>
              </a:rPr>
              <a:t>In critical situations, Call Specialists  may help connect callers to crisis  response services </a:t>
            </a:r>
            <a:endParaRPr b="1" sz="1600">
              <a:solidFill>
                <a:srgbClr val="404040"/>
              </a:solidFill>
              <a:latin typeface="Calibri"/>
              <a:ea typeface="Calibri"/>
              <a:cs typeface="Calibri"/>
              <a:sym typeface="Calibri"/>
            </a:endParaRPr>
          </a:p>
          <a:p>
            <a:pPr indent="0" lvl="0" marL="12700" marR="254000" rtl="0" algn="l">
              <a:lnSpc>
                <a:spcPct val="108000"/>
              </a:lnSpc>
              <a:spcBef>
                <a:spcPts val="0"/>
              </a:spcBef>
              <a:spcAft>
                <a:spcPts val="0"/>
              </a:spcAft>
              <a:buNone/>
            </a:pPr>
            <a:r>
              <a:rPr b="1" lang="en" sz="1600">
                <a:solidFill>
                  <a:srgbClr val="F16038"/>
                </a:solidFill>
                <a:latin typeface="Calibri"/>
                <a:ea typeface="Calibri"/>
                <a:cs typeface="Calibri"/>
                <a:sym typeface="Calibri"/>
              </a:rPr>
              <a:t>Trong các tình huống quan trọng, Chuyên viên nhận cuộc gọi có thể giúp kết nối người gọi với các dịch vụ ứng phó khủng hoảng.</a:t>
            </a:r>
            <a:endParaRPr sz="1600">
              <a:solidFill>
                <a:srgbClr val="F16038"/>
              </a:solidFill>
              <a:latin typeface="Calibri"/>
              <a:ea typeface="Calibri"/>
              <a:cs typeface="Calibri"/>
              <a:sym typeface="Calibri"/>
            </a:endParaRPr>
          </a:p>
        </p:txBody>
      </p:sp>
      <p:sp>
        <p:nvSpPr>
          <p:cNvPr id="787" name="Google Shape;787;p117"/>
          <p:cNvSpPr txBox="1"/>
          <p:nvPr/>
        </p:nvSpPr>
        <p:spPr>
          <a:xfrm>
            <a:off x="5807649" y="1088025"/>
            <a:ext cx="3136200" cy="3454500"/>
          </a:xfrm>
          <a:prstGeom prst="rect">
            <a:avLst/>
          </a:prstGeom>
          <a:noFill/>
          <a:ln>
            <a:noFill/>
          </a:ln>
        </p:spPr>
        <p:txBody>
          <a:bodyPr anchorCtr="0" anchor="t" bIns="0" lIns="0" spcFirstLastPara="1" rIns="0" wrap="square" tIns="35725">
            <a:spAutoFit/>
          </a:bodyPr>
          <a:lstStyle/>
          <a:p>
            <a:pPr indent="0" lvl="0" marL="12700" marR="25400" rtl="0" algn="l">
              <a:lnSpc>
                <a:spcPct val="108000"/>
              </a:lnSpc>
              <a:spcBef>
                <a:spcPts val="0"/>
              </a:spcBef>
              <a:spcAft>
                <a:spcPts val="0"/>
              </a:spcAft>
              <a:buNone/>
            </a:pPr>
            <a:r>
              <a:rPr b="1" lang="en" sz="1600">
                <a:solidFill>
                  <a:srgbClr val="404040"/>
                </a:solidFill>
                <a:latin typeface="Calibri"/>
                <a:ea typeface="Calibri"/>
                <a:cs typeface="Calibri"/>
                <a:sym typeface="Calibri"/>
              </a:rPr>
              <a:t>While demographic information like  zip code and age is asked, caller  maintains anonymity </a:t>
            </a:r>
            <a:endParaRPr b="1" sz="1600">
              <a:solidFill>
                <a:srgbClr val="404040"/>
              </a:solidFill>
              <a:latin typeface="Calibri"/>
              <a:ea typeface="Calibri"/>
              <a:cs typeface="Calibri"/>
              <a:sym typeface="Calibri"/>
            </a:endParaRPr>
          </a:p>
          <a:p>
            <a:pPr indent="0" lvl="0" marL="12700" marR="25400" rtl="0" algn="l">
              <a:lnSpc>
                <a:spcPct val="108000"/>
              </a:lnSpc>
              <a:spcBef>
                <a:spcPts val="0"/>
              </a:spcBef>
              <a:spcAft>
                <a:spcPts val="0"/>
              </a:spcAft>
              <a:buNone/>
            </a:pPr>
            <a:r>
              <a:rPr b="1" lang="en" sz="1600">
                <a:solidFill>
                  <a:srgbClr val="F16038"/>
                </a:solidFill>
                <a:latin typeface="Calibri"/>
                <a:ea typeface="Calibri"/>
                <a:cs typeface="Calibri"/>
                <a:sym typeface="Calibri"/>
              </a:rPr>
              <a:t>Ngoài thông tin nhân khẩu học như mã bưu điện và tuổi được hỏi, người gọi vẫn ẩn danh.</a:t>
            </a:r>
            <a:endParaRPr sz="1600">
              <a:solidFill>
                <a:srgbClr val="F16038"/>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600">
              <a:latin typeface="Calibri"/>
              <a:ea typeface="Calibri"/>
              <a:cs typeface="Calibri"/>
              <a:sym typeface="Calibri"/>
            </a:endParaRPr>
          </a:p>
          <a:p>
            <a:pPr indent="0" lvl="0" marL="12700" marR="0" rtl="0" algn="l">
              <a:lnSpc>
                <a:spcPct val="108000"/>
              </a:lnSpc>
              <a:spcBef>
                <a:spcPts val="0"/>
              </a:spcBef>
              <a:spcAft>
                <a:spcPts val="0"/>
              </a:spcAft>
              <a:buNone/>
            </a:pPr>
            <a:r>
              <a:rPr b="1" lang="en" sz="1600">
                <a:solidFill>
                  <a:srgbClr val="404040"/>
                </a:solidFill>
                <a:latin typeface="Calibri"/>
                <a:ea typeface="Calibri"/>
                <a:cs typeface="Calibri"/>
                <a:sym typeface="Calibri"/>
              </a:rPr>
              <a:t>Access to resource information from  a regularly updated statewide  database </a:t>
            </a:r>
            <a:endParaRPr b="1" sz="1600">
              <a:solidFill>
                <a:srgbClr val="404040"/>
              </a:solidFill>
              <a:latin typeface="Calibri"/>
              <a:ea typeface="Calibri"/>
              <a:cs typeface="Calibri"/>
              <a:sym typeface="Calibri"/>
            </a:endParaRPr>
          </a:p>
          <a:p>
            <a:pPr indent="0" lvl="0" marL="12700" marR="0" rtl="0" algn="l">
              <a:lnSpc>
                <a:spcPct val="108000"/>
              </a:lnSpc>
              <a:spcBef>
                <a:spcPts val="0"/>
              </a:spcBef>
              <a:spcAft>
                <a:spcPts val="0"/>
              </a:spcAft>
              <a:buNone/>
            </a:pPr>
            <a:r>
              <a:rPr b="1" lang="en" sz="1600">
                <a:solidFill>
                  <a:srgbClr val="F16038"/>
                </a:solidFill>
                <a:latin typeface="Calibri"/>
                <a:ea typeface="Calibri"/>
                <a:cs typeface="Calibri"/>
                <a:sym typeface="Calibri"/>
              </a:rPr>
              <a:t>Truy cập thông tin tài nguyên từ cơ sở dữ liệu toàn tiểu bang được cập nhật thường xuyên.</a:t>
            </a:r>
            <a:endParaRPr sz="1600">
              <a:solidFill>
                <a:srgbClr val="F16038"/>
              </a:solidFill>
              <a:latin typeface="Calibri"/>
              <a:ea typeface="Calibri"/>
              <a:cs typeface="Calibri"/>
              <a:sym typeface="Calibri"/>
            </a:endParaRPr>
          </a:p>
        </p:txBody>
      </p:sp>
      <p:sp>
        <p:nvSpPr>
          <p:cNvPr id="788" name="Google Shape;788;p117"/>
          <p:cNvSpPr/>
          <p:nvPr/>
        </p:nvSpPr>
        <p:spPr>
          <a:xfrm>
            <a:off x="184650" y="1439000"/>
            <a:ext cx="937200" cy="840900"/>
          </a:xfrm>
          <a:prstGeom prst="rect">
            <a:avLst/>
          </a:prstGeom>
          <a:solidFill>
            <a:srgbClr val="31538F"/>
          </a:solidFill>
          <a:ln cap="flat" cmpd="sng" w="9525">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17"/>
          <p:cNvSpPr/>
          <p:nvPr/>
        </p:nvSpPr>
        <p:spPr>
          <a:xfrm>
            <a:off x="184650" y="3480550"/>
            <a:ext cx="937200" cy="840900"/>
          </a:xfrm>
          <a:prstGeom prst="rect">
            <a:avLst/>
          </a:prstGeom>
          <a:solidFill>
            <a:srgbClr val="31538F"/>
          </a:solidFill>
          <a:ln cap="flat" cmpd="sng" w="9525">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17"/>
          <p:cNvSpPr/>
          <p:nvPr/>
        </p:nvSpPr>
        <p:spPr>
          <a:xfrm>
            <a:off x="4769400" y="1439000"/>
            <a:ext cx="937200" cy="840900"/>
          </a:xfrm>
          <a:prstGeom prst="rect">
            <a:avLst/>
          </a:prstGeom>
          <a:solidFill>
            <a:srgbClr val="31538F"/>
          </a:solidFill>
          <a:ln cap="flat" cmpd="sng" w="9525">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17"/>
          <p:cNvSpPr/>
          <p:nvPr/>
        </p:nvSpPr>
        <p:spPr>
          <a:xfrm>
            <a:off x="4769400" y="3480550"/>
            <a:ext cx="937200" cy="840900"/>
          </a:xfrm>
          <a:prstGeom prst="rect">
            <a:avLst/>
          </a:prstGeom>
          <a:solidFill>
            <a:srgbClr val="31538F"/>
          </a:solidFill>
          <a:ln cap="flat" cmpd="sng" w="9525">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Banded">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anded">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Berlin">
  <a:themeElements>
    <a:clrScheme name="Red">
      <a:dk1>
        <a:srgbClr val="000000"/>
      </a:dk1>
      <a:lt1>
        <a:srgbClr val="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