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27.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7.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14.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 id="2147483697" r:id="rId3"/>
    <p:sldMasterId id="2147483709" r:id="rId4"/>
    <p:sldMasterId id="2147483721" r:id="rId5"/>
    <p:sldMasterId id="2147483733" r:id="rId6"/>
    <p:sldMasterId id="2147483673" r:id="rId7"/>
    <p:sldMasterId id="2147483745" r:id="rId8"/>
    <p:sldMasterId id="2147483757" r:id="rId9"/>
    <p:sldMasterId id="2147483769" r:id="rId10"/>
    <p:sldMasterId id="2147483781" r:id="rId11"/>
    <p:sldMasterId id="2147483793" r:id="rId12"/>
    <p:sldMasterId id="2147483805" r:id="rId13"/>
  </p:sldMasterIdLst>
  <p:notesMasterIdLst>
    <p:notesMasterId r:id="rId50"/>
  </p:notesMasterIdLst>
  <p:sldIdLst>
    <p:sldId id="326" r:id="rId14"/>
    <p:sldId id="270" r:id="rId15"/>
    <p:sldId id="276" r:id="rId16"/>
    <p:sldId id="277" r:id="rId17"/>
    <p:sldId id="278" r:id="rId18"/>
    <p:sldId id="279" r:id="rId19"/>
    <p:sldId id="280" r:id="rId20"/>
    <p:sldId id="281" r:id="rId21"/>
    <p:sldId id="321" r:id="rId22"/>
    <p:sldId id="320" r:id="rId23"/>
    <p:sldId id="319" r:id="rId24"/>
    <p:sldId id="318" r:id="rId25"/>
    <p:sldId id="324" r:id="rId26"/>
    <p:sldId id="327" r:id="rId27"/>
    <p:sldId id="271" r:id="rId28"/>
    <p:sldId id="284" r:id="rId29"/>
    <p:sldId id="328" r:id="rId30"/>
    <p:sldId id="272" r:id="rId31"/>
    <p:sldId id="291" r:id="rId32"/>
    <p:sldId id="329" r:id="rId33"/>
    <p:sldId id="273" r:id="rId34"/>
    <p:sldId id="298" r:id="rId35"/>
    <p:sldId id="300" r:id="rId36"/>
    <p:sldId id="301" r:id="rId37"/>
    <p:sldId id="302" r:id="rId38"/>
    <p:sldId id="330" r:id="rId39"/>
    <p:sldId id="274" r:id="rId40"/>
    <p:sldId id="305" r:id="rId41"/>
    <p:sldId id="307" r:id="rId42"/>
    <p:sldId id="308" r:id="rId43"/>
    <p:sldId id="331" r:id="rId44"/>
    <p:sldId id="275" r:id="rId45"/>
    <p:sldId id="314" r:id="rId46"/>
    <p:sldId id="315" r:id="rId47"/>
    <p:sldId id="316" r:id="rId48"/>
    <p:sldId id="33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ma Fernandez Villanueva" initials="AFV" lastIdx="1" clrIdx="0">
    <p:extLst>
      <p:ext uri="{19B8F6BF-5375-455C-9EA6-DF929625EA0E}">
        <p15:presenceInfo xmlns:p15="http://schemas.microsoft.com/office/powerpoint/2012/main" userId="S-1-5-21-84024014-461990844-1578531482-186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6E"/>
    <a:srgbClr val="048583"/>
    <a:srgbClr val="00ABB9"/>
    <a:srgbClr val="DA4027"/>
    <a:srgbClr val="F89F1D"/>
    <a:srgbClr val="F0CA4E"/>
    <a:srgbClr val="F05F36"/>
    <a:srgbClr val="F98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49" autoAdjust="0"/>
  </p:normalViewPr>
  <p:slideViewPr>
    <p:cSldViewPr snapToGrid="0" snapToObjects="1">
      <p:cViewPr varScale="1">
        <p:scale>
          <a:sx n="74" d="100"/>
          <a:sy n="74" d="100"/>
        </p:scale>
        <p:origin x="346" y="67"/>
      </p:cViewPr>
      <p:guideLst/>
    </p:cSldViewPr>
  </p:slideViewPr>
  <p:outlineViewPr>
    <p:cViewPr>
      <p:scale>
        <a:sx n="33" d="100"/>
        <a:sy n="33" d="100"/>
      </p:scale>
      <p:origin x="0" y="-278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customXml" Target="../customXml/item1.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customXml" Target="../customXml/item2.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13DC8-8670-4190-8C1A-F0AF83564518}" type="datetimeFigureOut">
              <a:rPr lang="en-US" smtClean="0"/>
              <a:t>4/2/2021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E3412-2465-49EF-8081-D6749A7B4B33}" type="slidenum">
              <a:rPr lang="en-US" smtClean="0"/>
              <a:t>‹#›</a:t>
            </a:fld>
            <a:endParaRPr lang="en-US"/>
          </a:p>
        </p:txBody>
      </p:sp>
    </p:spTree>
    <p:extLst>
      <p:ext uri="{BB962C8B-B14F-4D97-AF65-F5344CB8AC3E}">
        <p14:creationId xmlns:p14="http://schemas.microsoft.com/office/powerpoint/2010/main" val="3889896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a.texas.gov/student-assessment/testing/student-assessment-overview/accommodation-resources/language-proficiency-assessment-committee-resourc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xel.org/lpac/frequentlyusedresourc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33126" rtl="0">
              <a:lnSpc>
                <a:spcPct val="100000"/>
              </a:lnSpc>
              <a:defRPr/>
            </a:pPr>
            <a:r>
              <a:rPr lang="es-US" sz="1200" b="1" i="0" u="none" baseline="0" dirty="0">
                <a:solidFill>
                  <a:schemeClr val="tx1"/>
                </a:solidFill>
                <a:latin typeface="Arial" panose="020B0604020202020204" pitchFamily="34" charset="0"/>
                <a:cs typeface="Arial" panose="020B0604020202020204" pitchFamily="34" charset="0"/>
              </a:rPr>
              <a:t>Diapositiva 1</a:t>
            </a:r>
            <a:endParaRPr lang="es-US" sz="1200" b="1" dirty="0">
              <a:solidFill>
                <a:schemeClr val="tx1"/>
              </a:solidFill>
              <a:latin typeface="Arial" panose="020B0604020202020204" pitchFamily="34" charset="0"/>
              <a:cs typeface="Arial" panose="020B0604020202020204" pitchFamily="34" charset="0"/>
            </a:endParaRPr>
          </a:p>
          <a:p>
            <a:pPr algn="l" defTabSz="933126" rtl="0">
              <a:lnSpc>
                <a:spcPct val="100000"/>
              </a:lnSpc>
              <a:defRPr/>
            </a:pPr>
            <a:endParaRPr lang="es-US" sz="1200" b="1" dirty="0">
              <a:solidFill>
                <a:schemeClr val="tx1"/>
              </a:solidFill>
              <a:latin typeface="Arial" panose="020B0604020202020204" pitchFamily="34" charset="0"/>
              <a:cs typeface="Arial" panose="020B0604020202020204" pitchFamily="34" charset="0"/>
            </a:endParaRPr>
          </a:p>
          <a:p>
            <a:pPr algn="l" defTabSz="933126" rtl="0">
              <a:lnSpc>
                <a:spcPct val="100000"/>
              </a:lnSpc>
              <a:defRPr/>
            </a:pPr>
            <a:r>
              <a:rPr lang="es-US" sz="1200" b="1" i="0" u="none" baseline="0" dirty="0">
                <a:solidFill>
                  <a:schemeClr val="tx1"/>
                </a:solidFill>
                <a:latin typeface="Arial" panose="020B0604020202020204" pitchFamily="34" charset="0"/>
                <a:cs typeface="Arial" panose="020B0604020202020204" pitchFamily="34" charset="0"/>
              </a:rPr>
              <a:t>Nota para el capacitador:</a:t>
            </a:r>
            <a:r>
              <a:rPr lang="es-US" sz="1200" b="0" i="0" u="none" baseline="0" dirty="0">
                <a:solidFill>
                  <a:schemeClr val="tx1"/>
                </a:solidFill>
                <a:latin typeface="Arial" panose="020B0604020202020204" pitchFamily="34" charset="0"/>
                <a:cs typeface="Arial" panose="020B0604020202020204" pitchFamily="34" charset="0"/>
              </a:rPr>
              <a:t> </a:t>
            </a:r>
          </a:p>
          <a:p>
            <a:pPr algn="l" rtl="0" eaLnBrk="1" hangingPunct="1">
              <a:spcBef>
                <a:spcPct val="0"/>
              </a:spcBef>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Antes de la capacitación: </a:t>
            </a:r>
          </a:p>
          <a:p>
            <a:pPr algn="l" rtl="0" eaLnBrk="1" hangingPunct="1">
              <a:spcBef>
                <a:spcPct val="0"/>
              </a:spcBef>
              <a:buFontTx/>
              <a:buNone/>
            </a:pP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eaLnBrk="1" hangingPunct="1">
              <a:spcBef>
                <a:spcPct val="0"/>
              </a:spcBef>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Dé la bienvenida a los padres y dígales que en esta reunión recibirán información sobre los siguientes temas:</a:t>
            </a:r>
          </a:p>
          <a:p>
            <a:pPr algn="l" rtl="0" eaLnBrk="1" hangingPunct="1">
              <a:spcBef>
                <a:spcPct val="0"/>
              </a:spcBef>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1) Las leyes estatales que rigen a los estudiantes como aprendices de inglés</a:t>
            </a: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eaLnBrk="1" hangingPunct="1">
              <a:spcBef>
                <a:spcPct val="0"/>
              </a:spcBef>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2) Los programas bilingüe y de inglés como segundo idioma (ESL, por sus siglas en inglés)</a:t>
            </a:r>
          </a:p>
          <a:p>
            <a:pPr algn="l" rtl="0" eaLnBrk="1" hangingPunct="1">
              <a:spcBef>
                <a:spcPct val="0"/>
              </a:spcBef>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3) El rol tan importante que están asumiendo los padres representantes en el comité al participar en las decisiones tomadas sobre los </a:t>
            </a:r>
            <a:r>
              <a:rPr lang="es-US" sz="1200" b="0" i="0" u="none" baseline="0">
                <a:latin typeface="Arial" panose="020B0604020202020204" pitchFamily="34" charset="0"/>
                <a:ea typeface="ＭＳ Ｐゴシック" panose="020B0600070205080204" pitchFamily="34" charset="-128"/>
                <a:cs typeface="Arial" panose="020B0604020202020204" pitchFamily="34" charset="0"/>
              </a:rPr>
              <a:t>estudiantes como aprendices </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de inglés</a:t>
            </a:r>
          </a:p>
          <a:p>
            <a:pPr algn="l" rtl="0" eaLnBrk="1" hangingPunct="1">
              <a:spcBef>
                <a:spcPct val="0"/>
              </a:spcBef>
            </a:pP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eaLnBrk="1" hangingPunct="1">
              <a:spcBef>
                <a:spcPct val="0"/>
              </a:spcBef>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Asegúrese de explicar en detalle cada paso y no incluya acrónimos sin explicarlos. Los padres no necesariamente saben el significado de acrónimos como LEP, EL, LPAC, etc. </a:t>
            </a:r>
          </a:p>
          <a:p>
            <a:pPr algn="l" rtl="0" eaLnBrk="1" hangingPunct="1">
              <a:spcBef>
                <a:spcPct val="0"/>
              </a:spcBef>
            </a:pPr>
            <a:endParaRPr lang="es-US" sz="1200" dirty="0">
              <a:solidFill>
                <a:schemeClr val="tx1"/>
              </a:solidFill>
              <a:latin typeface="Arial" panose="020B0604020202020204" pitchFamily="34" charset="0"/>
              <a:cs typeface="Arial" panose="020B0604020202020204" pitchFamily="34" charset="0"/>
            </a:endParaRPr>
          </a:p>
          <a:p>
            <a:pPr algn="l" rtl="0">
              <a:lnSpc>
                <a:spcPct val="100000"/>
              </a:lnSpc>
              <a:defRPr/>
            </a:pPr>
            <a:r>
              <a:rPr lang="es-US" sz="1200" b="1" i="0" u="none" baseline="0" dirty="0">
                <a:solidFill>
                  <a:schemeClr val="tx1"/>
                </a:solidFill>
                <a:latin typeface="Arial" panose="020B0604020202020204" pitchFamily="34" charset="0"/>
                <a:cs typeface="Arial" panose="020B0604020202020204" pitchFamily="34" charset="0"/>
              </a:rPr>
              <a:t>Materiales:</a:t>
            </a:r>
          </a:p>
          <a:p>
            <a:pPr algn="l" rtl="0">
              <a:lnSpc>
                <a:spcPct val="100000"/>
              </a:lnSpc>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Muñecos de papel, niña y niño</a:t>
            </a:r>
          </a:p>
          <a:p>
            <a:pPr algn="l" rtl="0">
              <a:lnSpc>
                <a:spcPct val="100000"/>
              </a:lnSpc>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Marcadores o crayones</a:t>
            </a:r>
          </a:p>
          <a:p>
            <a:pPr algn="l" rtl="0">
              <a:lnSpc>
                <a:spcPct val="100000"/>
              </a:lnSpc>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Bolígrafos o lápices</a:t>
            </a:r>
          </a:p>
          <a:p>
            <a:pPr algn="l" rtl="0">
              <a:lnSpc>
                <a:spcPct val="100000"/>
              </a:lnSpc>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Papel o notas adhesivas</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pPr algn="l" rtl="0">
              <a:lnSpc>
                <a:spcPct val="100000"/>
              </a:lnSpc>
              <a:defRPr/>
            </a:pPr>
            <a:r>
              <a:rPr lang="es-ES" dirty="0">
                <a:latin typeface="Arial" panose="020B0604020202020204" pitchFamily="34" charset="0"/>
                <a:cs typeface="Arial" panose="020B0604020202020204" pitchFamily="34" charset="0"/>
              </a:rPr>
              <a:t>Diagrama para la identificación/reclasificación de un estudiante aprendiz del idioma inglés (</a:t>
            </a:r>
            <a:r>
              <a:rPr lang="en-US" dirty="0">
                <a:latin typeface="Arial" panose="020B0604020202020204" pitchFamily="34" charset="0"/>
                <a:cs typeface="Arial" panose="020B0604020202020204" pitchFamily="34" charset="0"/>
              </a:rPr>
              <a:t>English Learner (EL) Identification/Reclassification Flowchart)</a:t>
            </a:r>
            <a:endParaRPr lang="es-E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Criterio de Reclasificación para Aprendices del Inglés (English</a:t>
            </a:r>
            <a:r>
              <a:rPr lang="es-ES" baseline="0" dirty="0">
                <a:latin typeface="Arial" panose="020B0604020202020204" pitchFamily="34" charset="0"/>
                <a:cs typeface="Arial" panose="020B0604020202020204" pitchFamily="34" charset="0"/>
              </a:rPr>
              <a:t> </a:t>
            </a:r>
            <a:r>
              <a:rPr lang="es-ES" baseline="0" dirty="0" err="1">
                <a:latin typeface="Arial" panose="020B0604020202020204" pitchFamily="34" charset="0"/>
                <a:cs typeface="Arial" panose="020B0604020202020204" pitchFamily="34" charset="0"/>
              </a:rPr>
              <a:t>Learner</a:t>
            </a:r>
            <a:r>
              <a:rPr lang="es-ES" baseline="0" dirty="0">
                <a:latin typeface="Arial" panose="020B0604020202020204" pitchFamily="34" charset="0"/>
                <a:cs typeface="Arial" panose="020B0604020202020204" pitchFamily="34" charset="0"/>
              </a:rPr>
              <a:t> </a:t>
            </a:r>
            <a:r>
              <a:rPr lang="es-ES" baseline="0" dirty="0" err="1">
                <a:latin typeface="Arial" panose="020B0604020202020204" pitchFamily="34" charset="0"/>
                <a:cs typeface="Arial" panose="020B0604020202020204" pitchFamily="34" charset="0"/>
              </a:rPr>
              <a:t>Reclassification</a:t>
            </a:r>
            <a:r>
              <a:rPr lang="es-ES" baseline="0" dirty="0">
                <a:latin typeface="Arial" panose="020B0604020202020204" pitchFamily="34" charset="0"/>
                <a:cs typeface="Arial" panose="020B0604020202020204" pitchFamily="34" charset="0"/>
              </a:rPr>
              <a:t> </a:t>
            </a:r>
            <a:r>
              <a:rPr lang="es-ES" baseline="0" dirty="0" err="1">
                <a:latin typeface="Arial" panose="020B0604020202020204" pitchFamily="34" charset="0"/>
                <a:cs typeface="Arial" panose="020B0604020202020204" pitchFamily="34" charset="0"/>
              </a:rPr>
              <a:t>Criteria</a:t>
            </a:r>
            <a:r>
              <a:rPr lang="es-ES" baseline="0" dirty="0">
                <a:latin typeface="Arial" panose="020B0604020202020204" pitchFamily="34" charset="0"/>
                <a:cs typeface="Arial" panose="020B0604020202020204" pitchFamily="34" charset="0"/>
              </a:rPr>
              <a:t> Chart)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a:ea typeface="Arial"/>
                <a:cs typeface="Arial"/>
                <a:sym typeface="Arial"/>
              </a:rPr>
              <a:t>Opcional: Acceso al Internet para ver la lección en video de Letonia y acceder varios sitios web</a:t>
            </a:r>
            <a:endParaRPr lang="es-ES" sz="1200" b="0" dirty="0">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1</a:t>
            </a:fld>
            <a:endParaRPr lang="en-US"/>
          </a:p>
        </p:txBody>
      </p:sp>
    </p:spTree>
    <p:extLst>
      <p:ext uri="{BB962C8B-B14F-4D97-AF65-F5344CB8AC3E}">
        <p14:creationId xmlns:p14="http://schemas.microsoft.com/office/powerpoint/2010/main" val="2611067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10</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todos los miembros del LPAC, incluyendo a los representantes de los padres, deben representar al distrito escolar, conocer las leyes que rigen a los estudiantes como aprendices de inglés y respetar la privacidad y confidencialidad de los estudiantes. </a:t>
            </a:r>
          </a:p>
          <a:p>
            <a:pPr algn="l" rtl="0"/>
            <a:endParaRPr lang="es-US" sz="1200" b="0" i="0" u="none" baseline="0"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El distrito escolar es responsable de la orientación y capacitación de los miembros del LPAC, lo que incluye a los padres que formarán parte del comité. </a:t>
            </a: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endParaRPr lang="en-US" dirty="0"/>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Enfatice que toda la información comunicada en las reuniones es confidencial. La información que se comunica y analiza para todos los estudiantes debe ser considerada desde el punto de vista del derecho a la confidencialidad de cada estudiante y de su familia. Visite el siguiente enlace para obtener más información sobre la Ley de Derechos Educativos y Privacidad de las Familias (FERPA, por sus siglas en inglés): https://www2.ed.gov/policy/gen/guid/fpco/ferpa/index.html. El representante de los padres no debe comentar las cosas expresadas en la reunión con otras personas que no formen parte del comité. </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10</a:t>
            </a:fld>
            <a:endParaRPr lang="en-US"/>
          </a:p>
        </p:txBody>
      </p:sp>
    </p:spTree>
    <p:extLst>
      <p:ext uri="{BB962C8B-B14F-4D97-AF65-F5344CB8AC3E}">
        <p14:creationId xmlns:p14="http://schemas.microsoft.com/office/powerpoint/2010/main" val="124694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11</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cuando los miembros del LPAC se reúnen, lo hacen para debatir el progreso de todos los estudiantes como aprendices de inglés a lo largo del año escolar. Explique las reuniones obligatorias a las que ellos, como padres, deben asistir. Deben estar presentes cuando se reúnan en las primeras cuatro semanas naturales desde la inscripción inicial de los estudiantes para identificación y/o revisión, antes de las evaluaciones estatales para determinar los apoyos designados, al terminar el año para realizar una revisión anual y determinar la colocación para el siguiente año escolar y cuando sea necesario para hablar sobre el progreso del estudiante.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Defina a los apoyos designados como herramientas que ayudan a los estudiantes a maximizar su potencial académico. Puede usar el siguiente enlace para visitar la página de recursos para dar facilidades, en el sitio de internet de la Agencia de Educación de Texas, para brindar más información a los padres sobre los apoyos designados: https://tea.texas.gov/accommodations/. </a:t>
            </a:r>
            <a:endParaRPr lang="es-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También puede usar el enlace a la página de recursos para LPAC, en el sitio de internet de la Agencia de Educación de Texas, para ver ejemplos específicos de cuáles son los apoyos designados dentro de la evaluación estatal, o las Evaluaciones de Preparación Académica del Estado de Texas (STAAR, por sus siglas en inglés): https://tea.texas.gov/student.assessment/ell/lpac/.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0" i="0" u="none"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Puede encontrar algunos ejemplos de apoyos designados en la pagina de recursos de TEA </a:t>
            </a:r>
            <a:r>
              <a:rPr lang="en-US" dirty="0"/>
              <a:t>Language Proficiency</a:t>
            </a:r>
            <a:r>
              <a:rPr lang="en-US" baseline="0" dirty="0"/>
              <a:t> Assessment Committee Resources:</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 </a:t>
            </a:r>
            <a:r>
              <a:rPr lang="en-US" dirty="0">
                <a:hlinkClick r:id="rId3"/>
              </a:rPr>
              <a:t>https://tea.texas.gov/student-assessment/testing/student-assessment-overview/accommodation-resources/language-proficiency-assessment-committee-resources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Busque el PowerPoint </a:t>
            </a:r>
            <a:r>
              <a:rPr lang="en-US" baseline="0" dirty="0" err="1"/>
              <a:t>debajo</a:t>
            </a:r>
            <a:r>
              <a:rPr lang="en-US" baseline="0" dirty="0"/>
              <a:t> de las </a:t>
            </a:r>
            <a:r>
              <a:rPr lang="en-US" baseline="0" dirty="0" err="1"/>
              <a:t>formas</a:t>
            </a:r>
            <a:r>
              <a:rPr lang="en-US" baseline="0" dirty="0"/>
              <a:t>-</a:t>
            </a:r>
            <a:r>
              <a:rPr lang="en-US" dirty="0"/>
              <a:t>EL Assessment Documentation Forms. </a:t>
            </a:r>
          </a:p>
          <a:p>
            <a:endParaRPr lang="en-US" dirty="0"/>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11</a:t>
            </a:fld>
            <a:endParaRPr lang="en-US"/>
          </a:p>
        </p:txBody>
      </p:sp>
    </p:spTree>
    <p:extLst>
      <p:ext uri="{BB962C8B-B14F-4D97-AF65-F5344CB8AC3E}">
        <p14:creationId xmlns:p14="http://schemas.microsoft.com/office/powerpoint/2010/main" val="883714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12</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Informe a los padres que, como representantes de los padres en el LPAC, tendrán muchas responsabilidades al participar en las reuniones obligatorias del LPAC a lo largo del año escolar. Identifique las responsabilidades de los padres. Informe a los padres que examinarán este proceso con más detalle en un diagrama de flujo que se presentará más adelante en la capacitación. </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12</a:t>
            </a:fld>
            <a:endParaRPr lang="en-US"/>
          </a:p>
        </p:txBody>
      </p:sp>
    </p:spTree>
    <p:extLst>
      <p:ext uri="{BB962C8B-B14F-4D97-AF65-F5344CB8AC3E}">
        <p14:creationId xmlns:p14="http://schemas.microsoft.com/office/powerpoint/2010/main" val="615315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13</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es necesario documentar todos los certificados de capacitación de los miembros, los registros de asistencia y las decisiones tomadas en todas las reuniones del LPAC sobre los estudiantes como aprendices de inglés. Enfatice que ellos, como representantes de los padres, tendrán voz en estas decisiones documentadas. </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13</a:t>
            </a:fld>
            <a:endParaRPr lang="en-US"/>
          </a:p>
        </p:txBody>
      </p:sp>
    </p:spTree>
    <p:extLst>
      <p:ext uri="{BB962C8B-B14F-4D97-AF65-F5344CB8AC3E}">
        <p14:creationId xmlns:p14="http://schemas.microsoft.com/office/powerpoint/2010/main" val="2914815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14</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14</a:t>
            </a:fld>
            <a:endParaRPr lang="en-US"/>
          </a:p>
        </p:txBody>
      </p:sp>
    </p:spTree>
    <p:extLst>
      <p:ext uri="{BB962C8B-B14F-4D97-AF65-F5344CB8AC3E}">
        <p14:creationId xmlns:p14="http://schemas.microsoft.com/office/powerpoint/2010/main" val="421811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15</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Informe a los padres que ahora aprenderán sobre la identificación de los estudiantes como aprendices de inglés.</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15</a:t>
            </a:fld>
            <a:endParaRPr lang="en-US"/>
          </a:p>
        </p:txBody>
      </p:sp>
    </p:spTree>
    <p:extLst>
      <p:ext uri="{BB962C8B-B14F-4D97-AF65-F5344CB8AC3E}">
        <p14:creationId xmlns:p14="http://schemas.microsoft.com/office/powerpoint/2010/main" val="235592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16</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lnSpc>
                <a:spcPct val="90000"/>
              </a:lnSpc>
              <a:buFont typeface="Wingdings" panose="05000000000000000000" pitchFamily="2" charset="2"/>
              <a:buNone/>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la identificación de un estudiante como aprendiz de inglés inicia cuando el padre o la madre o tutor contestan la </a:t>
            </a:r>
            <a:r>
              <a:rPr lang="en-US" sz="1200" kern="1200" dirty="0" err="1">
                <a:solidFill>
                  <a:schemeClr val="tx1"/>
                </a:solidFill>
                <a:effectLst/>
                <a:latin typeface="+mn-lt"/>
                <a:ea typeface="+mn-ea"/>
                <a:cs typeface="+mn-cs"/>
              </a:rPr>
              <a:t>Encuesta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idioma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hogar</a:t>
            </a:r>
            <a:r>
              <a:rPr lang="en-US" sz="1200" kern="1200" dirty="0">
                <a:solidFill>
                  <a:schemeClr val="tx1"/>
                </a:solidFill>
                <a:effectLst/>
                <a:latin typeface="+mn-lt"/>
                <a:ea typeface="+mn-ea"/>
                <a:cs typeface="+mn-cs"/>
              </a:rPr>
              <a:t> (HLS, por sus </a:t>
            </a:r>
            <a:r>
              <a:rPr lang="en-US" sz="1200" kern="1200" dirty="0" err="1">
                <a:solidFill>
                  <a:schemeClr val="tx1"/>
                </a:solidFill>
                <a:effectLst/>
                <a:latin typeface="+mn-lt"/>
                <a:ea typeface="+mn-ea"/>
                <a:cs typeface="+mn-cs"/>
              </a:rPr>
              <a:t>siglas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inglés</a:t>
            </a:r>
            <a:r>
              <a:rPr lang="en-US" sz="1200" kern="1200" dirty="0">
                <a:solidFill>
                  <a:schemeClr val="tx1"/>
                </a:solidFill>
                <a:effectLst/>
                <a:latin typeface="+mn-lt"/>
                <a:ea typeface="+mn-ea"/>
                <a:cs typeface="+mn-cs"/>
              </a:rPr>
              <a:t>)</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 Si una respuesta en la encuesta indica que se usa un idioma diferente al inglés, se aplican exámenes para determinar el dominio del inglés del estudiante.</a:t>
            </a:r>
          </a:p>
          <a:p>
            <a:pPr algn="l" rtl="0">
              <a:lnSpc>
                <a:spcPct val="90000"/>
              </a:lnSpc>
              <a:buFont typeface="Wingdings" panose="05000000000000000000" pitchFamily="2" charset="2"/>
              <a:buNone/>
            </a:pP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a:lnSpc>
                <a:spcPct val="90000"/>
              </a:lnSpc>
              <a:buFont typeface="Wingdings" panose="05000000000000000000" pitchFamily="2" charset="2"/>
              <a:buNone/>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Tómese el tiempo para distribuir el diagrama </a:t>
            </a:r>
            <a:r>
              <a:rPr lang="es-ES" dirty="0">
                <a:latin typeface="Arial" panose="020B0604020202020204" pitchFamily="34" charset="0"/>
                <a:cs typeface="Arial" panose="020B0604020202020204" pitchFamily="34" charset="0"/>
              </a:rPr>
              <a:t>para la identificación/reclasificación de un estudiante como aprendiz de inglés</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 y explique los pasos que se llevan a cabo después de contestar la HLS. Explique brevemente los exámenes que se aplican.</a:t>
            </a: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ES" dirty="0">
                <a:latin typeface="Arial" panose="020B0604020202020204" pitchFamily="34" charset="0"/>
                <a:cs typeface="Arial" panose="020B0604020202020204" pitchFamily="34" charset="0"/>
              </a:rPr>
              <a:t>Diagrama para la identificación/reclasificación de un estudiante aprendiz del idioma inglés</a:t>
            </a:r>
            <a:r>
              <a:rPr lang="es-E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English Learner (EL) Identification/Reclassification Flowchart)</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140E3412-2465-49EF-8081-D6749A7B4B33}" type="slidenum">
              <a:rPr lang="en-US" smtClean="0"/>
              <a:t>16</a:t>
            </a:fld>
            <a:endParaRPr lang="en-US"/>
          </a:p>
        </p:txBody>
      </p:sp>
    </p:spTree>
    <p:extLst>
      <p:ext uri="{BB962C8B-B14F-4D97-AF65-F5344CB8AC3E}">
        <p14:creationId xmlns:p14="http://schemas.microsoft.com/office/powerpoint/2010/main" val="362269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17</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17</a:t>
            </a:fld>
            <a:endParaRPr lang="en-US"/>
          </a:p>
        </p:txBody>
      </p:sp>
    </p:spTree>
    <p:extLst>
      <p:ext uri="{BB962C8B-B14F-4D97-AF65-F5344CB8AC3E}">
        <p14:creationId xmlns:p14="http://schemas.microsoft.com/office/powerpoint/2010/main" val="2996893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18</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el LPAC determina la colocación después de que un estudiante es identificado como un estudiante aprendiz del idioma inglés.</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18</a:t>
            </a:fld>
            <a:endParaRPr lang="en-US"/>
          </a:p>
        </p:txBody>
      </p:sp>
    </p:spTree>
    <p:extLst>
      <p:ext uri="{BB962C8B-B14F-4D97-AF65-F5344CB8AC3E}">
        <p14:creationId xmlns:p14="http://schemas.microsoft.com/office/powerpoint/2010/main" val="3646637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19</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b="0" i="0" u="none" baseline="0" dirty="0">
                <a:latin typeface="Arial" panose="020B0604020202020204" pitchFamily="34" charset="0"/>
                <a:ea typeface="ＭＳ Ｐゴシック" panose="020B0600070205080204" pitchFamily="34" charset="-128"/>
                <a:cs typeface="Arial" panose="020B0604020202020204" pitchFamily="34" charset="0"/>
              </a:rPr>
              <a:t>Repase la información de la diapositiva con los padres. Enfatice que el LPAC es responsable de comunicar la identificación y colocación del estudiante. Informe a los padres que los beneficios de ambos programas se proporcionarán a los padres o tutores legales. Siga usando el </a:t>
            </a:r>
            <a:r>
              <a:rPr lang="es-ES" dirty="0">
                <a:latin typeface="Arial" panose="020B0604020202020204" pitchFamily="34" charset="0"/>
                <a:cs typeface="Arial" panose="020B0604020202020204" pitchFamily="34" charset="0"/>
              </a:rPr>
              <a:t>Diagrama para la identificación/reclasificación de un estudiante como aprendiz del idioma inglés</a:t>
            </a:r>
            <a:r>
              <a:rPr lang="es-ES" baseline="0" dirty="0">
                <a:latin typeface="Arial" panose="020B0604020202020204" pitchFamily="34" charset="0"/>
                <a:cs typeface="Arial" panose="020B0604020202020204" pitchFamily="34" charset="0"/>
              </a:rPr>
              <a:t> </a:t>
            </a:r>
            <a:r>
              <a:rPr lang="es-US" b="0" i="0" u="none" baseline="0" dirty="0">
                <a:latin typeface="Arial" panose="020B0604020202020204" pitchFamily="34" charset="0"/>
                <a:ea typeface="ＭＳ Ｐゴシック" panose="020B0600070205080204" pitchFamily="34" charset="-128"/>
                <a:cs typeface="Arial" panose="020B0604020202020204" pitchFamily="34" charset="0"/>
              </a:rPr>
              <a:t>para explicar los exámenes, la identificación y la colocación de los estudiantes aprendices de inglés.</a:t>
            </a:r>
            <a:endParaRPr lang="es-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Diagrama para la identificación/reclasificación de un estudiante aprendiz del idioma inglés</a:t>
            </a:r>
            <a:r>
              <a:rPr lang="es-E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English Learner (EL) Identification/Reclassification Flowchart)</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140E3412-2465-49EF-8081-D6749A7B4B33}" type="slidenum">
              <a:rPr lang="en-US" smtClean="0"/>
              <a:t>19</a:t>
            </a:fld>
            <a:endParaRPr lang="en-US"/>
          </a:p>
        </p:txBody>
      </p:sp>
    </p:spTree>
    <p:extLst>
      <p:ext uri="{BB962C8B-B14F-4D97-AF65-F5344CB8AC3E}">
        <p14:creationId xmlns:p14="http://schemas.microsoft.com/office/powerpoint/2010/main" val="95591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 Esta actividad está diseñada para hacer durante la capacitación cara a cara.</a:t>
            </a: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 </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Dígales a los padres que harán una actividad antes de comenzar la capacitación, para que puedan reflexionar acerca de sus hijos como estudiantes aprendices del idioma  inglés y preparar las bases para el objetivo de la capacitación. </a:t>
            </a:r>
          </a:p>
          <a:p>
            <a:endParaRPr lang="es-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Dele a cada participante un muñeco de papel (niña o niño). Siga las instrucciones en la diapositiva. Haga uno como ejemplo.</a:t>
            </a:r>
          </a:p>
          <a:p>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el objetivo de ser un miembro del </a:t>
            </a:r>
            <a:r>
              <a:rPr lang="es-ES" sz="1200" b="0" dirty="0">
                <a:solidFill>
                  <a:schemeClr val="bg1"/>
                </a:solidFill>
                <a:latin typeface="Arial" panose="020B0604020202020204" pitchFamily="34" charset="0"/>
                <a:cs typeface="Arial" panose="020B0604020202020204" pitchFamily="34" charset="0"/>
              </a:rPr>
              <a:t>LPAC</a:t>
            </a:r>
            <a:r>
              <a:rPr lang="es-ES" sz="1200" b="0" baseline="0" dirty="0">
                <a:solidFill>
                  <a:schemeClr val="bg1"/>
                </a:solidFill>
                <a:latin typeface="Arial" panose="020B0604020202020204" pitchFamily="34" charset="0"/>
                <a:cs typeface="Arial" panose="020B0604020202020204" pitchFamily="34" charset="0"/>
              </a:rPr>
              <a:t> </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es tomar en cuenta características de todos los estudiantes como aprendices de inglés como si fueran sus propios hijos/as.</a:t>
            </a:r>
          </a:p>
          <a:p>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También es importante explicar que los programas bilingüe e ESL ayudan a todos los estudiantes a desarrollar sus capacidades lingüísticas y académicas. </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Muñecos de papel</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Marcadores o crayones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Bolígrafos o lápices</a:t>
            </a:r>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2</a:t>
            </a:fld>
            <a:endParaRPr lang="en-US"/>
          </a:p>
        </p:txBody>
      </p:sp>
    </p:spTree>
    <p:extLst>
      <p:ext uri="{BB962C8B-B14F-4D97-AF65-F5344CB8AC3E}">
        <p14:creationId xmlns:p14="http://schemas.microsoft.com/office/powerpoint/2010/main" val="272688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20</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20</a:t>
            </a:fld>
            <a:endParaRPr lang="en-US"/>
          </a:p>
        </p:txBody>
      </p:sp>
    </p:spTree>
    <p:extLst>
      <p:ext uri="{BB962C8B-B14F-4D97-AF65-F5344CB8AC3E}">
        <p14:creationId xmlns:p14="http://schemas.microsoft.com/office/powerpoint/2010/main" val="1055064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21</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Dígales a los padres que ahora aprenderán más sobre los programas que se ofrecen a los estudiantes como aprendices de inglés.</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21</a:t>
            </a:fld>
            <a:endParaRPr lang="en-US"/>
          </a:p>
        </p:txBody>
      </p:sp>
    </p:spTree>
    <p:extLst>
      <p:ext uri="{BB962C8B-B14F-4D97-AF65-F5344CB8AC3E}">
        <p14:creationId xmlns:p14="http://schemas.microsoft.com/office/powerpoint/2010/main" val="1230259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22</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los distritos deben cumplir con la ley para determinar si deben implementar un programa de educación bilingüe o de ESL.</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22</a:t>
            </a:fld>
            <a:endParaRPr lang="en-US"/>
          </a:p>
        </p:txBody>
      </p:sp>
    </p:spTree>
    <p:extLst>
      <p:ext uri="{BB962C8B-B14F-4D97-AF65-F5344CB8AC3E}">
        <p14:creationId xmlns:p14="http://schemas.microsoft.com/office/powerpoint/2010/main" val="438272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23</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todos los distritos escolares que tengan inscritos 20 estudiantes como aprendices de inglés o más que hablen el mismo idioma y en el mismo grado a nivel de distrito, deberán ofrecer un programa de educación bilingüe desde </a:t>
            </a:r>
            <a:r>
              <a:rPr lang="es-US" sz="1200" b="0" i="0" u="none" baseline="0" dirty="0" err="1">
                <a:latin typeface="Arial" panose="020B0604020202020204" pitchFamily="34" charset="0"/>
                <a:ea typeface="ＭＳ Ｐゴシック" panose="020B0600070205080204" pitchFamily="34" charset="-128"/>
                <a:cs typeface="Arial" panose="020B0604020202020204" pitchFamily="34" charset="0"/>
              </a:rPr>
              <a:t>prekindergarten</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 hasta el 5° grado. Debe estar disponible para los estudiantes como aprendices de inglés de 6° grado, si este grado está clasificado con la educación primaria.</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23</a:t>
            </a:fld>
            <a:endParaRPr lang="en-US"/>
          </a:p>
        </p:txBody>
      </p:sp>
    </p:spTree>
    <p:extLst>
      <p:ext uri="{BB962C8B-B14F-4D97-AF65-F5344CB8AC3E}">
        <p14:creationId xmlns:p14="http://schemas.microsoft.com/office/powerpoint/2010/main" val="1970032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24</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Deje que los padres lean los objetivos del programa de educación bilingüe. Repase la información para que los padres tengan claros los objetivos. Explique que estos objetivos forman parte de la ley estatal que rige a los estudiantes como aprendices de inglés. </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24</a:t>
            </a:fld>
            <a:endParaRPr lang="en-US"/>
          </a:p>
        </p:txBody>
      </p:sp>
    </p:spTree>
    <p:extLst>
      <p:ext uri="{BB962C8B-B14F-4D97-AF65-F5344CB8AC3E}">
        <p14:creationId xmlns:p14="http://schemas.microsoft.com/office/powerpoint/2010/main" val="783217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25</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Deje que los padres lean los objetivos del programa de ESL. Repase la información para que los padres tengan claros los objetivos. Explique que estos objetivos forman parte de la ley estatal que rige a los estudiantes como aprendices de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altLang="en-US" sz="1200" b="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Haga que los padres vean el video de la lección en letón para darles la oportunidad de entender los fundamentos de los objetivos del programa de ESL. Sostengan un debate usando las preguntas que aparecen a la mitad del video y luego al final del video. Visite el siguiente enlace al portal de LPAC para ver la lección en video: </a:t>
            </a:r>
            <a:r>
              <a:rPr lang="en-US" dirty="0">
                <a:hlinkClick r:id="rId3"/>
              </a:rPr>
              <a:t>https://www.txel.org/lpac/frequentlyusedresources/</a:t>
            </a:r>
            <a:r>
              <a:rPr lang="en-US" dirty="0"/>
              <a:t>.</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a:lnSpc>
                <a:spcPct val="80000"/>
              </a:lnSpc>
              <a:buFont typeface="Wingdings" panose="05000000000000000000" pitchFamily="2" charset="2"/>
              <a:buNone/>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Video de lección en letón</a:t>
            </a:r>
            <a:endParaRPr lang="es-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25</a:t>
            </a:fld>
            <a:endParaRPr lang="en-US"/>
          </a:p>
        </p:txBody>
      </p:sp>
    </p:spTree>
    <p:extLst>
      <p:ext uri="{BB962C8B-B14F-4D97-AF65-F5344CB8AC3E}">
        <p14:creationId xmlns:p14="http://schemas.microsoft.com/office/powerpoint/2010/main" val="3118226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26</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26</a:t>
            </a:fld>
            <a:endParaRPr lang="en-US"/>
          </a:p>
        </p:txBody>
      </p:sp>
    </p:spTree>
    <p:extLst>
      <p:ext uri="{BB962C8B-B14F-4D97-AF65-F5344CB8AC3E}">
        <p14:creationId xmlns:p14="http://schemas.microsoft.com/office/powerpoint/2010/main" val="2520265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27</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Pida a los padres que piensen sobre las reuniones obligatorias a las que deben asistir, que se identificaron al inicio de la capacitación. Asegúrese de que los padres recuerden que el LPAC debe reunirse al terminar el año escolar. Dígales a los padres que ahora aprenderán más sobre lo que ocurre durante esta reunión obligatoria.</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27</a:t>
            </a:fld>
            <a:endParaRPr lang="en-US"/>
          </a:p>
        </p:txBody>
      </p:sp>
    </p:spTree>
    <p:extLst>
      <p:ext uri="{BB962C8B-B14F-4D97-AF65-F5344CB8AC3E}">
        <p14:creationId xmlns:p14="http://schemas.microsoft.com/office/powerpoint/2010/main" val="3757534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28</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rtl="0">
              <a:spcBef>
                <a:spcPts val="0"/>
              </a:spcBef>
              <a:spcAft>
                <a:spcPts val="0"/>
              </a:spcAft>
              <a:buClr>
                <a:schemeClr val="dk1"/>
              </a:buClr>
              <a:buSzPts val="1100"/>
              <a:buFont typeface="Noto Sans Symbols"/>
              <a:buNone/>
            </a:pPr>
            <a:r>
              <a:rPr lang="es-ES" sz="1200" b="0" i="0" u="none" dirty="0">
                <a:latin typeface="Arial"/>
                <a:ea typeface="Arial"/>
                <a:cs typeface="Arial"/>
                <a:sym typeface="Arial"/>
              </a:rPr>
              <a:t>Siga usando el </a:t>
            </a:r>
            <a:r>
              <a:rPr lang="es-ES" dirty="0">
                <a:latin typeface="Arial"/>
                <a:ea typeface="Arial"/>
                <a:cs typeface="Arial"/>
                <a:sym typeface="Arial"/>
              </a:rPr>
              <a:t>Diagrama para la identificación/reclasificación de un estudiante como aprendiz del idioma inglés </a:t>
            </a:r>
            <a:r>
              <a:rPr lang="es-ES" sz="1200" b="0" i="0" u="none" dirty="0">
                <a:latin typeface="Arial"/>
                <a:ea typeface="Arial"/>
                <a:cs typeface="Arial"/>
                <a:sym typeface="Arial"/>
              </a:rPr>
              <a:t>para ayudar a los padres a entender el proceso que utiliza el LPAC y el recorrido que hace un estudiante como aprendiz de inglés a lo largo del año escolar. Repase el diagrama para aclarar dudas, en caso necesario. Enfatice que el LPAC debe analizar a todos los estudiantes como aprendices de inglés en programas de educación bilingüe y de ESL, y también debe analizar a los estudiantes como aprendices de inglés cuyos padres o tutores rechazaron los servicios. Informe a los padres que los estudiantes reclasificados de estudiantes como aprendices de inglés con dominio limitado de inglés (LEP, por sus siglas en inglés) a estudiantes con dominio del</a:t>
            </a:r>
            <a:r>
              <a:rPr lang="es-ES" sz="1200" b="0" i="0" u="none" baseline="0" dirty="0">
                <a:latin typeface="Arial"/>
                <a:ea typeface="Arial"/>
                <a:cs typeface="Arial"/>
                <a:sym typeface="Arial"/>
              </a:rPr>
              <a:t> idioma</a:t>
            </a:r>
            <a:r>
              <a:rPr lang="es-ES" sz="1200" b="0" i="0" u="none" dirty="0">
                <a:latin typeface="Arial"/>
                <a:ea typeface="Arial"/>
                <a:cs typeface="Arial"/>
                <a:sym typeface="Arial"/>
              </a:rPr>
              <a:t> inglés (EP, por sus siglas en inglés) seguirán siendo analizados durante los primeros dos años siguientes a su reclasificación. </a:t>
            </a:r>
            <a:endParaRPr lang="es-ES" sz="1200" b="1" dirty="0">
              <a:latin typeface="Arial"/>
              <a:ea typeface="Arial"/>
              <a:cs typeface="Arial"/>
              <a:sym typeface="Arial"/>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Diagrama para la identificación/reclasificación de un estudiante aprendiz del idioma inglés</a:t>
            </a:r>
            <a:r>
              <a:rPr lang="es-E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English Learner (EL) Identification/Reclassification Flowchart)</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140E3412-2465-49EF-8081-D6749A7B4B33}" type="slidenum">
              <a:rPr lang="en-US" smtClean="0"/>
              <a:t>28</a:t>
            </a:fld>
            <a:endParaRPr lang="en-US"/>
          </a:p>
        </p:txBody>
      </p:sp>
    </p:spTree>
    <p:extLst>
      <p:ext uri="{BB962C8B-B14F-4D97-AF65-F5344CB8AC3E}">
        <p14:creationId xmlns:p14="http://schemas.microsoft.com/office/powerpoint/2010/main" val="41858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29</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Use la tabla de </a:t>
            </a:r>
            <a:r>
              <a:rPr lang="es-ES" dirty="0">
                <a:latin typeface="Arial" panose="020B0604020202020204" pitchFamily="34" charset="0"/>
                <a:cs typeface="Arial" panose="020B0604020202020204" pitchFamily="34" charset="0"/>
              </a:rPr>
              <a:t>Criterio de Reclasificación para Aprendices del Inglés </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para identificar los elementos que se revisan para cada estudiante como aprendiz de inglés, y explique con más detalle si es necesario. Explique a los padres que los estudiantes como aprendices de inglés solamente pueden ser reclasificados al final del año escolar.</a:t>
            </a:r>
          </a:p>
          <a:p>
            <a:pPr marL="0" marR="0" lvl="0" indent="0" algn="l" defTabSz="914400" rtl="0" eaLnBrk="1" fontAlgn="auto" latinLnBrk="0" hangingPunct="1">
              <a:spcBef>
                <a:spcPts val="0"/>
              </a:spcBef>
              <a:spcAft>
                <a:spcPts val="0"/>
              </a:spcAft>
              <a:buClrTx/>
              <a:buSzTx/>
              <a:buFontTx/>
              <a:buNone/>
              <a:tabLst/>
              <a:defRPr/>
            </a:pPr>
            <a:endParaRPr lang="es-US" altLang="en-US" sz="1200" b="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marL="0" marR="0" lvl="0" indent="0" algn="l" defTabSz="914400" rtl="0" eaLnBrk="1" fontAlgn="auto" latinLnBrk="0" hangingPunct="1">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Criterio de Reclasificación para Aprendices del Inglés (English</a:t>
            </a:r>
            <a:r>
              <a:rPr lang="es-ES" baseline="0" dirty="0">
                <a:latin typeface="Arial" panose="020B0604020202020204" pitchFamily="34" charset="0"/>
                <a:cs typeface="Arial" panose="020B0604020202020204" pitchFamily="34" charset="0"/>
              </a:rPr>
              <a:t> </a:t>
            </a:r>
            <a:r>
              <a:rPr lang="es-ES" baseline="0" dirty="0" err="1">
                <a:latin typeface="Arial" panose="020B0604020202020204" pitchFamily="34" charset="0"/>
                <a:cs typeface="Arial" panose="020B0604020202020204" pitchFamily="34" charset="0"/>
              </a:rPr>
              <a:t>Learner</a:t>
            </a:r>
            <a:r>
              <a:rPr lang="es-ES" baseline="0" dirty="0">
                <a:latin typeface="Arial" panose="020B0604020202020204" pitchFamily="34" charset="0"/>
                <a:cs typeface="Arial" panose="020B0604020202020204" pitchFamily="34" charset="0"/>
              </a:rPr>
              <a:t> </a:t>
            </a:r>
            <a:r>
              <a:rPr lang="es-ES" baseline="0" dirty="0" err="1">
                <a:latin typeface="Arial" panose="020B0604020202020204" pitchFamily="34" charset="0"/>
                <a:cs typeface="Arial" panose="020B0604020202020204" pitchFamily="34" charset="0"/>
              </a:rPr>
              <a:t>Reclassification</a:t>
            </a:r>
            <a:r>
              <a:rPr lang="es-ES" baseline="0" dirty="0">
                <a:latin typeface="Arial" panose="020B0604020202020204" pitchFamily="34" charset="0"/>
                <a:cs typeface="Arial" panose="020B0604020202020204" pitchFamily="34" charset="0"/>
              </a:rPr>
              <a:t> </a:t>
            </a:r>
            <a:r>
              <a:rPr lang="es-ES" baseline="0" dirty="0" err="1">
                <a:latin typeface="Arial" panose="020B0604020202020204" pitchFamily="34" charset="0"/>
                <a:cs typeface="Arial" panose="020B0604020202020204" pitchFamily="34" charset="0"/>
              </a:rPr>
              <a:t>Criteria</a:t>
            </a:r>
            <a:r>
              <a:rPr lang="es-ES" baseline="0" dirty="0">
                <a:latin typeface="Arial" panose="020B0604020202020204" pitchFamily="34" charset="0"/>
                <a:cs typeface="Arial" panose="020B0604020202020204" pitchFamily="34" charset="0"/>
              </a:rPr>
              <a:t> Chart)</a:t>
            </a:r>
            <a:endParaRPr lang="es-US" sz="1200" b="1" i="0" u="none" baseline="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140E3412-2465-49EF-8081-D6749A7B4B33}" type="slidenum">
              <a:rPr lang="en-US" smtClean="0"/>
              <a:t>29</a:t>
            </a:fld>
            <a:endParaRPr lang="en-US"/>
          </a:p>
        </p:txBody>
      </p:sp>
    </p:spTree>
    <p:extLst>
      <p:ext uri="{BB962C8B-B14F-4D97-AF65-F5344CB8AC3E}">
        <p14:creationId xmlns:p14="http://schemas.microsoft.com/office/powerpoint/2010/main" val="335396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0000"/>
              </a:lnSpc>
            </a:pPr>
            <a:r>
              <a:rPr lang="es-US" sz="1200" b="1" i="0" u="none" baseline="0" dirty="0">
                <a:solidFill>
                  <a:schemeClr val="tx1"/>
                </a:solidFill>
                <a:latin typeface="Arial" panose="020B0604020202020204" pitchFamily="34" charset="0"/>
                <a:cs typeface="Arial" panose="020B0604020202020204" pitchFamily="34" charset="0"/>
              </a:rPr>
              <a:t>Diapositiva 3</a:t>
            </a:r>
            <a:endParaRPr lang="es-US" sz="1200" b="1" dirty="0">
              <a:solidFill>
                <a:schemeClr val="tx1"/>
              </a:solidFill>
              <a:latin typeface="Arial" panose="020B0604020202020204" pitchFamily="34" charset="0"/>
              <a:cs typeface="Arial" panose="020B0604020202020204" pitchFamily="34" charset="0"/>
            </a:endParaRPr>
          </a:p>
          <a:p>
            <a:pPr algn="l" rtl="0">
              <a:lnSpc>
                <a:spcPct val="100000"/>
              </a:lnSpc>
            </a:pPr>
            <a:endParaRPr lang="es-US" sz="1200" b="1" dirty="0">
              <a:solidFill>
                <a:schemeClr val="tx1"/>
              </a:solidFill>
              <a:latin typeface="Arial" panose="020B0604020202020204" pitchFamily="34" charset="0"/>
              <a:cs typeface="Arial" panose="020B0604020202020204" pitchFamily="34" charset="0"/>
            </a:endParaRPr>
          </a:p>
          <a:p>
            <a:pPr algn="l" rtl="0">
              <a:lnSpc>
                <a:spcPct val="100000"/>
              </a:lnSpc>
            </a:pPr>
            <a:r>
              <a:rPr lang="es-US" sz="1200" b="1" i="0" u="none" baseline="0" dirty="0">
                <a:solidFill>
                  <a:schemeClr val="tx1"/>
                </a:solidFill>
                <a:latin typeface="Arial" panose="020B0604020202020204" pitchFamily="34" charset="0"/>
                <a:cs typeface="Arial" panose="020B0604020202020204" pitchFamily="34" charset="0"/>
              </a:rPr>
              <a:t>Nota para el capacitador:</a:t>
            </a:r>
          </a:p>
          <a:p>
            <a:pPr algn="l" defTabSz="914292" rtl="0">
              <a:lnSpc>
                <a:spcPct val="100000"/>
              </a:lnSpc>
              <a:defRPr/>
            </a:pPr>
            <a:r>
              <a:rPr lang="es-US" sz="1200" b="0" i="0" u="none" baseline="0" dirty="0">
                <a:solidFill>
                  <a:schemeClr val="tx1"/>
                </a:solidFill>
                <a:latin typeface="Arial" panose="020B0604020202020204" pitchFamily="34" charset="0"/>
                <a:cs typeface="Arial" panose="020B0604020202020204" pitchFamily="34" charset="0"/>
              </a:rPr>
              <a:t>Dígales a los padres que la intención de esta capacitación </a:t>
            </a:r>
            <a:r>
              <a:rPr lang="es-US" sz="1200" b="0" i="0" u="none" baseline="0" dirty="0">
                <a:solidFill>
                  <a:schemeClr val="tx1"/>
                </a:solidFill>
                <a:latin typeface="Arial" charset="0"/>
                <a:cs typeface="Arial" charset="0"/>
              </a:rPr>
              <a:t>es repasar los pasos necesarios para la implementación de un proceso constante y estandarizado </a:t>
            </a:r>
            <a:r>
              <a:rPr lang="en-US" sz="1200" b="0" i="0" u="none" baseline="0" dirty="0">
                <a:solidFill>
                  <a:schemeClr val="tx1"/>
                </a:solidFill>
                <a:latin typeface="Arial" charset="0"/>
                <a:cs typeface="Arial" charset="0"/>
              </a:rPr>
              <a:t>para el </a:t>
            </a:r>
            <a:r>
              <a:rPr lang="es-ES" sz="1200" b="0" dirty="0">
                <a:solidFill>
                  <a:schemeClr val="tx1"/>
                </a:solidFill>
                <a:latin typeface="Arial" panose="020B0604020202020204" pitchFamily="34" charset="0"/>
                <a:cs typeface="Arial" panose="020B0604020202020204" pitchFamily="34" charset="0"/>
              </a:rPr>
              <a:t>LPAC</a:t>
            </a:r>
            <a:r>
              <a:rPr lang="es-ES" sz="1200" b="0" baseline="0" dirty="0">
                <a:solidFill>
                  <a:schemeClr val="tx1"/>
                </a:solidFill>
                <a:latin typeface="Arial" panose="020B0604020202020204" pitchFamily="34" charset="0"/>
                <a:cs typeface="Arial" panose="020B0604020202020204" pitchFamily="34" charset="0"/>
              </a:rPr>
              <a:t> </a:t>
            </a:r>
            <a:r>
              <a:rPr lang="es-US" sz="1200" b="0" i="0" u="none" baseline="0" dirty="0">
                <a:solidFill>
                  <a:schemeClr val="tx1"/>
                </a:solidFill>
                <a:latin typeface="Arial" charset="0"/>
                <a:cs typeface="Arial" charset="0"/>
              </a:rPr>
              <a:t>de todos los distritos escolares y del estado. Repase los primeros tres puntos del programa en la diapositiva con los padres. El programa continúa en la siguiente (próxima) diapositiva.</a:t>
            </a:r>
          </a:p>
          <a:p>
            <a:pPr algn="l" defTabSz="914292" rtl="0">
              <a:lnSpc>
                <a:spcPct val="100000"/>
              </a:lnSpc>
              <a:defRPr/>
            </a:pPr>
            <a:endParaRPr lang="es-US" sz="1200" b="1" dirty="0">
              <a:solidFill>
                <a:schemeClr val="tx1"/>
              </a:solidFill>
              <a:latin typeface="Arial" panose="020B0604020202020204" pitchFamily="34" charset="0"/>
              <a:cs typeface="Arial" panose="020B0604020202020204" pitchFamily="34" charset="0"/>
            </a:endParaRPr>
          </a:p>
          <a:p>
            <a:pPr algn="l" rtl="0">
              <a:lnSpc>
                <a:spcPct val="100000"/>
              </a:lnSpc>
              <a:defRPr/>
            </a:pPr>
            <a:r>
              <a:rPr lang="es-US" sz="1200" b="1" i="0" u="none" baseline="0" dirty="0">
                <a:solidFill>
                  <a:schemeClr val="tx1"/>
                </a:solidFill>
                <a:latin typeface="Arial" panose="020B0604020202020204" pitchFamily="34" charset="0"/>
                <a:cs typeface="Arial" panose="020B0604020202020204" pitchFamily="34" charset="0"/>
              </a:rPr>
              <a:t>Materiales necesarios:</a:t>
            </a:r>
            <a:br>
              <a:rPr lang="es-US" sz="1200" b="1" dirty="0">
                <a:solidFill>
                  <a:schemeClr val="tx1"/>
                </a:solidFill>
                <a:latin typeface="Arial" panose="020B0604020202020204" pitchFamily="34" charset="0"/>
                <a:cs typeface="Arial" panose="020B0604020202020204" pitchFamily="34" charset="0"/>
              </a:rPr>
            </a:br>
            <a:r>
              <a:rPr lang="es-US" sz="1200" b="0" i="0" u="none" baseline="0" dirty="0">
                <a:solidFill>
                  <a:schemeClr val="tx1"/>
                </a:solidFill>
                <a:latin typeface="Arial" pitchFamily="34" charset="0"/>
                <a:cs typeface="Arial" pitchFamily="34" charset="0"/>
              </a:rPr>
              <a:t>Ninguno</a:t>
            </a:r>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3</a:t>
            </a:fld>
            <a:endParaRPr lang="en-US"/>
          </a:p>
        </p:txBody>
      </p:sp>
    </p:spTree>
    <p:extLst>
      <p:ext uri="{BB962C8B-B14F-4D97-AF65-F5344CB8AC3E}">
        <p14:creationId xmlns:p14="http://schemas.microsoft.com/office/powerpoint/2010/main" val="42395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30</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Repase la información de la diapositiva con los padres.</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30</a:t>
            </a:fld>
            <a:endParaRPr lang="en-US"/>
          </a:p>
        </p:txBody>
      </p:sp>
    </p:spTree>
    <p:extLst>
      <p:ext uri="{BB962C8B-B14F-4D97-AF65-F5344CB8AC3E}">
        <p14:creationId xmlns:p14="http://schemas.microsoft.com/office/powerpoint/2010/main" val="3965637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31</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endParaRPr lang="es-US" sz="1200" b="1" i="0" u="none"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31</a:t>
            </a:fld>
            <a:endParaRPr lang="en-US"/>
          </a:p>
        </p:txBody>
      </p:sp>
    </p:spTree>
    <p:extLst>
      <p:ext uri="{BB962C8B-B14F-4D97-AF65-F5344CB8AC3E}">
        <p14:creationId xmlns:p14="http://schemas.microsoft.com/office/powerpoint/2010/main" val="392630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32</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Explique a los padres que el LPAC seguirá monitoreando a los estudiantes reclasificados como EP.</a:t>
            </a:r>
            <a:endParaRPr lang="es-US" altLang="en-US" sz="1200" b="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32</a:t>
            </a:fld>
            <a:endParaRPr lang="en-US"/>
          </a:p>
        </p:txBody>
      </p:sp>
    </p:spTree>
    <p:extLst>
      <p:ext uri="{BB962C8B-B14F-4D97-AF65-F5344CB8AC3E}">
        <p14:creationId xmlns:p14="http://schemas.microsoft.com/office/powerpoint/2010/main" val="2145905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33</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spcAft>
                <a:spcPts val="1200"/>
              </a:spcAft>
              <a:buSzPct val="50000"/>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Informe a los padres que el LPAC debe notificar a los padres cuando el estudiante, con base en los criterios de reclasificación, ha demostrado dominio del inglés y el LPAC está de acuerdo en que el estudiante ha cumplido los requisitos para la reclasificación. </a:t>
            </a:r>
          </a:p>
          <a:p>
            <a:pPr algn="l" rtl="0">
              <a:spcAft>
                <a:spcPts val="1200"/>
              </a:spcAft>
              <a:buSzPct val="50000"/>
            </a:pPr>
            <a:endParaRPr lang="es-US" sz="1200" b="0" i="0" u="none" baseline="0" dirty="0">
              <a:latin typeface="Arial" panose="020B0604020202020204" pitchFamily="34" charset="0"/>
              <a:ea typeface="ＭＳ Ｐゴシック" panose="020B0600070205080204" pitchFamily="34" charset="-128"/>
              <a:cs typeface="Arial" panose="020B0604020202020204" pitchFamily="34" charset="0"/>
            </a:endParaRPr>
          </a:p>
          <a:p>
            <a:pPr algn="l" rtl="0">
              <a:spcAft>
                <a:spcPts val="1200"/>
              </a:spcAft>
              <a:buSzPct val="50000"/>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El LPAC después monitorea el desempeño del estudiante con regularidad a lo largo del año escolar durante dos años adicionales, incluyendo aquellos cuyos padres o tutores han rechazado servicios. </a:t>
            </a:r>
          </a:p>
          <a:p>
            <a:pPr algn="l" rtl="0">
              <a:spcAft>
                <a:spcPts val="1200"/>
              </a:spcAft>
              <a:buSzPct val="50000"/>
            </a:pPr>
            <a:endParaRPr lang="es-US" sz="1200" b="0" i="0" u="none" baseline="0" dirty="0">
              <a:latin typeface="Arial" panose="020B0604020202020204" pitchFamily="34" charset="0"/>
              <a:ea typeface="ＭＳ Ｐゴシック" panose="020B0600070205080204" pitchFamily="34" charset="-128"/>
              <a:cs typeface="Arial" panose="020B0604020202020204" pitchFamily="34" charset="0"/>
            </a:endParaRPr>
          </a:p>
          <a:p>
            <a:pPr algn="l" rtl="0">
              <a:spcAft>
                <a:spcPts val="1200"/>
              </a:spcAft>
              <a:buSzPct val="50000"/>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Siga usando el </a:t>
            </a:r>
            <a:r>
              <a:rPr lang="es-ES" dirty="0">
                <a:latin typeface="Arial" panose="020B0604020202020204" pitchFamily="34" charset="0"/>
                <a:cs typeface="Arial" panose="020B0604020202020204" pitchFamily="34" charset="0"/>
              </a:rPr>
              <a:t>Diagrama para la identificación/reclasificación de un estudiante aprendiz del idioma inglés</a:t>
            </a:r>
            <a:r>
              <a:rPr lang="es-ES" baseline="0" dirty="0">
                <a:latin typeface="Arial" panose="020B0604020202020204" pitchFamily="34" charset="0"/>
                <a:cs typeface="Arial" panose="020B0604020202020204" pitchFamily="34" charset="0"/>
              </a:rPr>
              <a:t> </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para orientar a los padres para entender el proceso de preparar a los estudiantes como aprendices de inglés, así como su revisión, reclasificación y monitoreo.</a:t>
            </a:r>
          </a:p>
          <a:p>
            <a:pPr algn="l" rtl="0">
              <a:spcAft>
                <a:spcPts val="1200"/>
              </a:spcAft>
              <a:buSzPct val="50000"/>
            </a:pP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Diagrama para la identificación/reclasificación de un estudiante aprendiz del idioma inglés</a:t>
            </a:r>
            <a:r>
              <a:rPr lang="es-E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English Learner (EL) Identification/Reclassification Flowchart)</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140E3412-2465-49EF-8081-D6749A7B4B33}" type="slidenum">
              <a:rPr lang="en-US" smtClean="0"/>
              <a:t>33</a:t>
            </a:fld>
            <a:endParaRPr lang="en-US"/>
          </a:p>
        </p:txBody>
      </p:sp>
    </p:spTree>
    <p:extLst>
      <p:ext uri="{BB962C8B-B14F-4D97-AF65-F5344CB8AC3E}">
        <p14:creationId xmlns:p14="http://schemas.microsoft.com/office/powerpoint/2010/main" val="353628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34</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Diga lo siguiente a los padres: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Como pueden ver, ustedes son miembros muy importantes de este comité. Su responsabilidad no sólo es conocer las leyes y mantener la confidencialidad de la información que se exponga, sino también cuidar del estudiante como aprendiz de inglés como si fuera su propio hijo o hija. Esto permitirá que el comité trabaje en conjunto y decida qué es lo mejor para el estudiante. </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34</a:t>
            </a:fld>
            <a:endParaRPr lang="en-US"/>
          </a:p>
        </p:txBody>
      </p:sp>
    </p:spTree>
    <p:extLst>
      <p:ext uri="{BB962C8B-B14F-4D97-AF65-F5344CB8AC3E}">
        <p14:creationId xmlns:p14="http://schemas.microsoft.com/office/powerpoint/2010/main" val="1789602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35</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Agradezca a los padres por asistir a la capacitación. </a:t>
            </a:r>
            <a:endParaRPr lang="es-US" altLang="en-US" sz="1200" b="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35</a:t>
            </a:fld>
            <a:endParaRPr lang="en-US"/>
          </a:p>
        </p:txBody>
      </p:sp>
    </p:spTree>
    <p:extLst>
      <p:ext uri="{BB962C8B-B14F-4D97-AF65-F5344CB8AC3E}">
        <p14:creationId xmlns:p14="http://schemas.microsoft.com/office/powerpoint/2010/main" val="1432463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36</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pPr algn="l" rtl="0"/>
            <a:endParaRPr lang="es-US" sz="1200" b="1" i="0" u="none" baseline="0" dirty="0">
              <a:latin typeface="Arial" panose="020B0604020202020204" pitchFamily="34" charset="0"/>
              <a:ea typeface="ＭＳ Ｐゴシック" panose="020B0600070205080204" pitchFamily="34" charset="-128"/>
              <a:cs typeface="Arial" panose="020B0604020202020204" pitchFamily="34" charset="0"/>
            </a:endParaRPr>
          </a:p>
          <a:p>
            <a:pPr algn="l" rtl="0"/>
            <a:endParaRPr lang="es-US" sz="1200" b="1" i="0" u="none" baseline="0"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a:p>
            <a:endParaRPr lang="es-MX" dirty="0"/>
          </a:p>
        </p:txBody>
      </p:sp>
      <p:sp>
        <p:nvSpPr>
          <p:cNvPr id="4" name="Slide Number Placeholder 3"/>
          <p:cNvSpPr>
            <a:spLocks noGrp="1"/>
          </p:cNvSpPr>
          <p:nvPr>
            <p:ph type="sldNum" sz="quarter" idx="5"/>
          </p:nvPr>
        </p:nvSpPr>
        <p:spPr/>
        <p:txBody>
          <a:bodyPr/>
          <a:lstStyle/>
          <a:p>
            <a:fld id="{140E3412-2465-49EF-8081-D6749A7B4B33}" type="slidenum">
              <a:rPr lang="en-US" smtClean="0"/>
              <a:t>36</a:t>
            </a:fld>
            <a:endParaRPr lang="en-US"/>
          </a:p>
        </p:txBody>
      </p:sp>
    </p:spTree>
    <p:extLst>
      <p:ext uri="{BB962C8B-B14F-4D97-AF65-F5344CB8AC3E}">
        <p14:creationId xmlns:p14="http://schemas.microsoft.com/office/powerpoint/2010/main" val="70726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solidFill>
                  <a:schemeClr val="tx1"/>
                </a:solidFill>
                <a:latin typeface="Arial" panose="020B0604020202020204" pitchFamily="34" charset="0"/>
                <a:cs typeface="Arial" panose="020B0604020202020204" pitchFamily="34" charset="0"/>
              </a:rPr>
              <a:t>Diapositiva 4</a:t>
            </a:r>
            <a:endParaRPr lang="es-US" sz="1200" b="1" dirty="0">
              <a:solidFill>
                <a:schemeClr val="tx1"/>
              </a:solidFill>
              <a:latin typeface="Arial" panose="020B0604020202020204" pitchFamily="34" charset="0"/>
              <a:cs typeface="Arial" panose="020B0604020202020204" pitchFamily="34" charset="0"/>
            </a:endParaRPr>
          </a:p>
          <a:p>
            <a:pPr algn="l" rtl="0"/>
            <a:r>
              <a:rPr lang="es-US" sz="1200" b="0" i="0" u="none" baseline="0" dirty="0">
                <a:solidFill>
                  <a:schemeClr val="tx1"/>
                </a:solidFill>
                <a:latin typeface="Arial" panose="020B0604020202020204" pitchFamily="34" charset="0"/>
                <a:cs typeface="Arial" panose="020B0604020202020204" pitchFamily="34" charset="0"/>
              </a:rPr>
              <a:t>                      </a:t>
            </a:r>
          </a:p>
          <a:p>
            <a:pPr algn="l" rtl="0"/>
            <a:r>
              <a:rPr lang="es-US" sz="1200" b="1" i="0" u="none" baseline="0" dirty="0">
                <a:solidFill>
                  <a:schemeClr val="tx1"/>
                </a:solidFill>
                <a:latin typeface="Arial" panose="020B0604020202020204" pitchFamily="34" charset="0"/>
                <a:cs typeface="Arial" panose="020B0604020202020204" pitchFamily="34" charset="0"/>
              </a:rPr>
              <a:t>Nota para el capacitador:</a:t>
            </a:r>
          </a:p>
          <a:p>
            <a:pPr marL="0" lvl="0" indent="0" algn="l" rtl="0">
              <a:spcBef>
                <a:spcPts val="0"/>
              </a:spcBef>
              <a:spcAft>
                <a:spcPts val="0"/>
              </a:spcAft>
              <a:buNone/>
            </a:pPr>
            <a:r>
              <a:rPr lang="es-ES" sz="1200" b="0" i="0" u="none" dirty="0">
                <a:solidFill>
                  <a:schemeClr val="dk1"/>
                </a:solidFill>
                <a:latin typeface="Arial"/>
                <a:ea typeface="Arial"/>
                <a:cs typeface="Arial"/>
                <a:sym typeface="Arial"/>
              </a:rPr>
              <a:t>Informe a los padres que esta capacitación se enfocará en la información que necesitan en su rol como miembros del </a:t>
            </a:r>
            <a:r>
              <a:rPr lang="es-ES" sz="1200" b="0" dirty="0">
                <a:solidFill>
                  <a:schemeClr val="lt1"/>
                </a:solidFill>
                <a:latin typeface="Arial"/>
                <a:ea typeface="Arial"/>
                <a:cs typeface="Arial"/>
                <a:sym typeface="Arial"/>
              </a:rPr>
              <a:t>LPAC.</a:t>
            </a:r>
            <a:endParaRPr lang="es-ES" dirty="0"/>
          </a:p>
          <a:p>
            <a:pPr algn="l" defTabSz="914292" rtl="0">
              <a:defRPr/>
            </a:pPr>
            <a:endParaRPr lang="es-US" sz="1200" b="1" dirty="0">
              <a:solidFill>
                <a:schemeClr val="tx1"/>
              </a:solidFill>
              <a:latin typeface="Arial" panose="020B0604020202020204" pitchFamily="34" charset="0"/>
              <a:cs typeface="Arial" panose="020B0604020202020204" pitchFamily="34" charset="0"/>
            </a:endParaRPr>
          </a:p>
          <a:p>
            <a:pPr algn="l" rtl="0"/>
            <a:r>
              <a:rPr lang="es-US" sz="1200" b="1" i="0" u="none" baseline="0" dirty="0">
                <a:solidFill>
                  <a:schemeClr val="tx1"/>
                </a:solidFill>
                <a:latin typeface="Arial" panose="020B0604020202020204" pitchFamily="34" charset="0"/>
                <a:cs typeface="Arial" panose="020B0604020202020204" pitchFamily="34" charset="0"/>
              </a:rPr>
              <a:t>Materiales necesarios:</a:t>
            </a:r>
          </a:p>
          <a:p>
            <a:pPr algn="l" rtl="0"/>
            <a:r>
              <a:rPr lang="es-US" sz="1200" b="0" i="0" u="none" baseline="0" dirty="0">
                <a:solidFill>
                  <a:schemeClr val="tx1"/>
                </a:solidFill>
                <a:latin typeface="Arial" pitchFamily="34" charset="0"/>
                <a:cs typeface="Arial" pitchFamily="34" charset="0"/>
              </a:rPr>
              <a:t>Ninguno</a:t>
            </a:r>
            <a:endParaRPr lang="es-US" sz="12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40E3412-2465-49EF-8081-D6749A7B4B33}" type="slidenum">
              <a:rPr lang="en-US" smtClean="0"/>
              <a:t>4</a:t>
            </a:fld>
            <a:endParaRPr lang="en-US"/>
          </a:p>
        </p:txBody>
      </p:sp>
    </p:spTree>
    <p:extLst>
      <p:ext uri="{BB962C8B-B14F-4D97-AF65-F5344CB8AC3E}">
        <p14:creationId xmlns:p14="http://schemas.microsoft.com/office/powerpoint/2010/main" val="101913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5</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Informe a los padres que la capacitación iniciará con la introducción, que define y describe al </a:t>
            </a:r>
            <a:r>
              <a:rPr lang="es-ES" sz="1200" b="0" dirty="0">
                <a:solidFill>
                  <a:schemeClr val="bg1"/>
                </a:solidFill>
                <a:latin typeface="Arial" panose="020B0604020202020204" pitchFamily="34" charset="0"/>
                <a:cs typeface="Arial" panose="020B0604020202020204" pitchFamily="34" charset="0"/>
              </a:rPr>
              <a:t>LPAC</a:t>
            </a:r>
            <a:r>
              <a:rPr lang="en-US" sz="1200" b="0" dirty="0">
                <a:solidFill>
                  <a:schemeClr val="bg1"/>
                </a:solidFill>
                <a:latin typeface="Arial" panose="020B0604020202020204" pitchFamily="34" charset="0"/>
                <a:cs typeface="Arial" panose="020B0604020202020204" pitchFamily="34" charset="0"/>
              </a:rPr>
              <a:t>.</a:t>
            </a:r>
          </a:p>
          <a:p>
            <a:pPr algn="l" rtl="0"/>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5</a:t>
            </a:fld>
            <a:endParaRPr lang="en-US"/>
          </a:p>
        </p:txBody>
      </p:sp>
    </p:spTree>
    <p:extLst>
      <p:ext uri="{BB962C8B-B14F-4D97-AF65-F5344CB8AC3E}">
        <p14:creationId xmlns:p14="http://schemas.microsoft.com/office/powerpoint/2010/main" val="240174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6</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Dígales a los padres que existe un documento llamado </a:t>
            </a:r>
            <a:r>
              <a:rPr lang="es-US" b="0" i="0" u="none" baseline="0" dirty="0">
                <a:latin typeface="Arial" panose="020B0604020202020204" pitchFamily="34" charset="0"/>
                <a:cs typeface="Arial" panose="020B0604020202020204" pitchFamily="34" charset="0"/>
              </a:rPr>
              <a:t>Capítulo 89. Adaptaciones para Poblaciones Especiales, subcapítulo BB. </a:t>
            </a: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Reglas del comisionado sobre el plan estatal para la enseñanza de estudiantes como aprendices de inglés. Este documento establece las reglas que deben seguir los distritos escolares al apoyar las necesidades de sus estudiantes como aprendices de inglés. Haga clic en el enlace para mostrar a los padres en dónde pueden encontrar el documento. El enlace lo lleva a la página del portal para aprendices de ingles dónde pueden hacer clic para ver las diferentes secciones del Capítulo 89.</a:t>
            </a:r>
          </a:p>
          <a:p>
            <a:endParaRPr lang="en-US" dirty="0"/>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El Capítulo 89 establece que todos los distritos escolares que estén obligados a ofrecer programas de educación bilingüe y/o de inglés como segundo idioma deben establecer y operar un LPAC. El distrito debe documentar las reglas y los procedimientos para el grupo, los días y horas de las reuniones y los certificados de capacitación para cada miembro del comité. Es de igual importancia incluir todas las decisiones tomadas por el comité. </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6</a:t>
            </a:fld>
            <a:endParaRPr lang="en-US"/>
          </a:p>
        </p:txBody>
      </p:sp>
    </p:spTree>
    <p:extLst>
      <p:ext uri="{BB962C8B-B14F-4D97-AF65-F5344CB8AC3E}">
        <p14:creationId xmlns:p14="http://schemas.microsoft.com/office/powerpoint/2010/main" val="63300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7</a:t>
            </a: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Dígales a los padres que hay tres miembros que tienen que estar en todas las reuniones del LPAC para un programa de educación bilingüe. Identifique a los tres miembros. Informe a los padres que se puede invitar a otros empleados a formar parte del LPAC si el empleado está al tanto del progreso académico y en el idioma que ha logrado el estudiante, y es un miembro capacitado del LPAC.</a:t>
            </a: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 </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140E3412-2465-49EF-8081-D6749A7B4B33}" type="slidenum">
              <a:rPr lang="en-US" smtClean="0"/>
              <a:t>7</a:t>
            </a:fld>
            <a:endParaRPr lang="en-US"/>
          </a:p>
        </p:txBody>
      </p:sp>
    </p:spTree>
    <p:extLst>
      <p:ext uri="{BB962C8B-B14F-4D97-AF65-F5344CB8AC3E}">
        <p14:creationId xmlns:p14="http://schemas.microsoft.com/office/powerpoint/2010/main" val="212400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8</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Dígales a los padres que hay tres miembros que tienen que estar en todas las reuniones del LPAC para un programa de ESL. Identifique a los tres miembros. Informe a los padres que se puede invitar a otros empleados a formar parte del LPAC si el empleado está al tanto del progreso académico y en el idioma que ha logrado el estudiante, y es un miembro capacitado del LPAC.</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endParaRPr lang="en-US" dirty="0"/>
          </a:p>
        </p:txBody>
      </p:sp>
      <p:sp>
        <p:nvSpPr>
          <p:cNvPr id="4" name="Slide Number Placeholder 3"/>
          <p:cNvSpPr>
            <a:spLocks noGrp="1"/>
          </p:cNvSpPr>
          <p:nvPr>
            <p:ph type="sldNum" sz="quarter" idx="10"/>
          </p:nvPr>
        </p:nvSpPr>
        <p:spPr/>
        <p:txBody>
          <a:bodyPr/>
          <a:lstStyle/>
          <a:p>
            <a:fld id="{140E3412-2465-49EF-8081-D6749A7B4B33}" type="slidenum">
              <a:rPr lang="en-US" smtClean="0"/>
              <a:t>8</a:t>
            </a:fld>
            <a:endParaRPr lang="en-US"/>
          </a:p>
        </p:txBody>
      </p:sp>
    </p:spTree>
    <p:extLst>
      <p:ext uri="{BB962C8B-B14F-4D97-AF65-F5344CB8AC3E}">
        <p14:creationId xmlns:p14="http://schemas.microsoft.com/office/powerpoint/2010/main" val="4132330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Diapositiva 9</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Nota para el capacitador:</a:t>
            </a:r>
          </a:p>
          <a:p>
            <a:pPr marL="0" lvl="0" indent="0" algn="l" rtl="0">
              <a:spcBef>
                <a:spcPts val="0"/>
              </a:spcBef>
              <a:spcAft>
                <a:spcPts val="0"/>
              </a:spcAft>
              <a:buNone/>
            </a:pPr>
            <a:r>
              <a:rPr lang="es-ES" sz="1200" b="0" i="0" u="none" dirty="0">
                <a:latin typeface="Arial"/>
                <a:ea typeface="Arial"/>
                <a:cs typeface="Arial"/>
                <a:sym typeface="Arial"/>
              </a:rPr>
              <a:t>Dígales a los padres que, como miembros del LPAC, revisarán el progreso de todos los estudiantes como aprendices de inglés con aprobación de sus padres o tutores, incluyendo a los estudiantes como aprendices de inglés cuyos padres o tutores rechazaron los servicios. Explique que los estudiantes a los que sirve el LPAC son</a:t>
            </a:r>
            <a:r>
              <a:rPr lang="es-ES" dirty="0">
                <a:latin typeface="Arial"/>
                <a:ea typeface="Arial"/>
                <a:cs typeface="Arial"/>
                <a:sym typeface="Arial"/>
              </a:rPr>
              <a:t> los que están clasificados con dominio limitado del inglés (LEP, por sus siglas en inglés) o como aprendices de inglés.</a:t>
            </a:r>
            <a:r>
              <a:rPr lang="es-ES" sz="1200" b="0" i="0" u="none" dirty="0">
                <a:latin typeface="Arial"/>
                <a:ea typeface="Arial"/>
                <a:cs typeface="Arial"/>
                <a:sym typeface="Arial"/>
              </a:rPr>
              <a:t> </a:t>
            </a:r>
          </a:p>
          <a:p>
            <a:pPr algn="l" rtl="0"/>
            <a:r>
              <a:rPr lang="es-ES" sz="1200" b="0" i="0" u="none" strike="noStrike" kern="1200" dirty="0">
                <a:solidFill>
                  <a:schemeClr val="tx1"/>
                </a:solidFill>
                <a:effectLst/>
                <a:latin typeface="+mn-lt"/>
                <a:ea typeface="+mn-ea"/>
                <a:cs typeface="+mn-cs"/>
              </a:rPr>
              <a:t> </a:t>
            </a:r>
            <a:endParaRPr lang="es-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1" i="0" u="none" baseline="0" dirty="0">
                <a:latin typeface="Arial" panose="020B0604020202020204" pitchFamily="34" charset="0"/>
                <a:ea typeface="ＭＳ Ｐゴシック" panose="020B0600070205080204" pitchFamily="34" charset="-128"/>
                <a:cs typeface="Arial" panose="020B0604020202020204" pitchFamily="34" charset="0"/>
              </a:rPr>
              <a:t>Materiales:</a:t>
            </a:r>
            <a:endParaRPr lang="es-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gn="l" rtl="0"/>
            <a:r>
              <a:rPr lang="es-US" sz="1200" b="0" i="0" u="none" baseline="0" dirty="0">
                <a:latin typeface="Arial" panose="020B0604020202020204" pitchFamily="34" charset="0"/>
                <a:ea typeface="ＭＳ Ｐゴシック" panose="020B0600070205080204" pitchFamily="34" charset="-128"/>
                <a:cs typeface="Arial" panose="020B0604020202020204" pitchFamily="34" charset="0"/>
              </a:rPr>
              <a:t>Ninguno</a:t>
            </a:r>
          </a:p>
        </p:txBody>
      </p:sp>
      <p:sp>
        <p:nvSpPr>
          <p:cNvPr id="4" name="Slide Number Placeholder 3"/>
          <p:cNvSpPr>
            <a:spLocks noGrp="1"/>
          </p:cNvSpPr>
          <p:nvPr>
            <p:ph type="sldNum" sz="quarter" idx="10"/>
          </p:nvPr>
        </p:nvSpPr>
        <p:spPr/>
        <p:txBody>
          <a:bodyPr/>
          <a:lstStyle/>
          <a:p>
            <a:fld id="{140E3412-2465-49EF-8081-D6749A7B4B33}" type="slidenum">
              <a:rPr lang="en-US" smtClean="0"/>
              <a:t>9</a:t>
            </a:fld>
            <a:endParaRPr lang="en-US"/>
          </a:p>
        </p:txBody>
      </p:sp>
    </p:spTree>
    <p:extLst>
      <p:ext uri="{BB962C8B-B14F-4D97-AF65-F5344CB8AC3E}">
        <p14:creationId xmlns:p14="http://schemas.microsoft.com/office/powerpoint/2010/main" val="36367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CA76FA-62BF-9648-8ADB-9EE0B0881B0C}"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3870539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CA76FA-62BF-9648-8ADB-9EE0B0881B0C}"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1978127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D7D50-6EB0-0641-93AA-8AA41F61AC7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9C268-BB61-9441-926A-9E0CD1ACC4B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CF5F3-E5DE-5F47-B167-A907C929E045}"/>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5" name="Footer Placeholder 4">
            <a:extLst>
              <a:ext uri="{FF2B5EF4-FFF2-40B4-BE49-F238E27FC236}">
                <a16:creationId xmlns:a16="http://schemas.microsoft.com/office/drawing/2014/main" id="{67EDD245-CDA2-B94C-8323-11B5B32CF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E045D-7DB1-7848-8D2C-D85683791815}"/>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12302527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7D6F-E514-A649-9F2D-645B8811E08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9249CA-DD03-E442-91C0-A2EC4FBABDC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9716F9-6481-8240-9931-12BF9EDE0297}"/>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5" name="Footer Placeholder 4">
            <a:extLst>
              <a:ext uri="{FF2B5EF4-FFF2-40B4-BE49-F238E27FC236}">
                <a16:creationId xmlns:a16="http://schemas.microsoft.com/office/drawing/2014/main" id="{87529120-127B-BD42-B6BF-0D37C49D3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5C640-877E-3C47-B4A3-8FD510EFF8B9}"/>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19680401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222C-51AF-1D4C-B524-4ED6EA9B5B22}"/>
              </a:ext>
            </a:extLst>
          </p:cNvPr>
          <p:cNvSpPr>
            <a:spLocks noGrp="1"/>
          </p:cNvSpPr>
          <p:nvPr>
            <p:ph type="title"/>
          </p:nvPr>
        </p:nvSpPr>
        <p:spPr>
          <a:xfrm>
            <a:off x="628650" y="365125"/>
            <a:ext cx="7886700" cy="96652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8D662F7-1206-A649-BDB2-1DB38609F965}"/>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5313F8A-E154-EC45-B671-E8A034D0D77E}"/>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5" name="Footer Placeholder 4">
            <a:extLst>
              <a:ext uri="{FF2B5EF4-FFF2-40B4-BE49-F238E27FC236}">
                <a16:creationId xmlns:a16="http://schemas.microsoft.com/office/drawing/2014/main" id="{575C63FA-3994-9346-96F0-39B0387E0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C049A-87DD-B44C-A370-EB81D2D6E231}"/>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2251846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C805-93BC-8243-A734-68C0F28FE4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167269-52BB-2947-A5D2-21EDD9B248B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55C90C-A58D-9748-B583-CEECF2DB6934}"/>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5" name="Footer Placeholder 4">
            <a:extLst>
              <a:ext uri="{FF2B5EF4-FFF2-40B4-BE49-F238E27FC236}">
                <a16:creationId xmlns:a16="http://schemas.microsoft.com/office/drawing/2014/main" id="{DD0B2030-4044-224C-8BD8-FFBCC1B78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73147-6908-B545-803E-A5944009C586}"/>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16812064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0FB4-2181-6543-9AF3-02E1753B56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EC93A-ABFF-5A43-845D-D9D13E064412}"/>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E9A4D0-33FB-B648-88A5-D46B9BE45D1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6FE805-AA62-9B43-AAD4-2C1C68B43A58}"/>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6" name="Footer Placeholder 5">
            <a:extLst>
              <a:ext uri="{FF2B5EF4-FFF2-40B4-BE49-F238E27FC236}">
                <a16:creationId xmlns:a16="http://schemas.microsoft.com/office/drawing/2014/main" id="{3C11B093-5DB5-DB48-A35F-CE23A3CDC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46E18-C402-9F47-8F4B-C41ABFEFE910}"/>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24342737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6462-FF1C-7E41-8B80-40BFAAF20C3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73830B-D56E-0740-92FA-CAA36ED45B4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344A9A-B4DE-114B-A662-622CE8573A2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2F9F4-9FA0-2A43-9018-BA5E8DB37C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969BE5-A24B-7948-86D7-44AC733AC3E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3FC747-1DC6-F447-BDA1-641BCF698453}"/>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8" name="Footer Placeholder 7">
            <a:extLst>
              <a:ext uri="{FF2B5EF4-FFF2-40B4-BE49-F238E27FC236}">
                <a16:creationId xmlns:a16="http://schemas.microsoft.com/office/drawing/2014/main" id="{48C0C24B-B9BF-0240-B842-5C6852DB0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037CF-9EDC-894B-9609-B0EAB4C5E375}"/>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34062495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40F4-461B-A04A-BDF4-51CC8802AE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2E7A6B-92CE-A543-952E-24BDCABF7FAC}"/>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4" name="Footer Placeholder 3">
            <a:extLst>
              <a:ext uri="{FF2B5EF4-FFF2-40B4-BE49-F238E27FC236}">
                <a16:creationId xmlns:a16="http://schemas.microsoft.com/office/drawing/2014/main" id="{40852A72-8799-DB46-BE0F-186CF5C6C8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436CD-7F8F-3D49-A177-643E8A17857F}"/>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29988067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05D0B-8C09-0F42-82ED-EF463BD0591E}"/>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3" name="Footer Placeholder 2">
            <a:extLst>
              <a:ext uri="{FF2B5EF4-FFF2-40B4-BE49-F238E27FC236}">
                <a16:creationId xmlns:a16="http://schemas.microsoft.com/office/drawing/2014/main" id="{7A3C3C3C-04F9-7E46-B383-AF62A33826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A4CCD3-2013-BB42-BE72-9F6A63093BC3}"/>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23607507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FA00F-80CF-D445-A32F-CB3E0471A53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6A9A17-00DE-7E4F-8BDA-37BB806B9B5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E37918-0A22-C944-9922-33D7DD603F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3626A-77D6-EE4F-B3EA-6E5CB2593D8C}"/>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6" name="Footer Placeholder 5">
            <a:extLst>
              <a:ext uri="{FF2B5EF4-FFF2-40B4-BE49-F238E27FC236}">
                <a16:creationId xmlns:a16="http://schemas.microsoft.com/office/drawing/2014/main" id="{8948C012-B555-4D41-9A76-45DBA6CF0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BF2CA-C950-D645-BB04-F2B08054379D}"/>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18219029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A465-73CE-4741-A240-163869D697C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C8106A-2ECD-FB40-B0D2-FC95243EF9E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EB1922-F72B-B843-987F-14E3089777C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35BC0-57B2-234B-ACC7-4602F9686A8E}"/>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6" name="Footer Placeholder 5">
            <a:extLst>
              <a:ext uri="{FF2B5EF4-FFF2-40B4-BE49-F238E27FC236}">
                <a16:creationId xmlns:a16="http://schemas.microsoft.com/office/drawing/2014/main" id="{4AB78331-438D-3144-A52B-2EEE63F46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FE7C5-35BB-5147-AB12-5CDB576CC8D3}"/>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1388486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CA76FA-62BF-9648-8ADB-9EE0B0881B0C}"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1478321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DF32-7695-9146-8905-4003B6DB8B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2651C-934C-F842-A9BD-3A69DF8A1D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F4707-6120-9C4F-9AC5-FF92CF9F4AB2}"/>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5" name="Footer Placeholder 4">
            <a:extLst>
              <a:ext uri="{FF2B5EF4-FFF2-40B4-BE49-F238E27FC236}">
                <a16:creationId xmlns:a16="http://schemas.microsoft.com/office/drawing/2014/main" id="{F21E921F-5BDB-7B4C-AA80-201031C8C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EA13-B909-8949-BE0C-CFB3775E12A9}"/>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1885376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7D3259-F9C1-F74A-BBDB-8E538C4735F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685C31-1868-1940-AF72-30AE02F870D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F74E6-04D2-0B43-B111-51B8FEF048DA}"/>
              </a:ext>
            </a:extLst>
          </p:cNvPr>
          <p:cNvSpPr>
            <a:spLocks noGrp="1"/>
          </p:cNvSpPr>
          <p:nvPr>
            <p:ph type="dt" sz="half" idx="10"/>
          </p:nvPr>
        </p:nvSpPr>
        <p:spPr/>
        <p:txBody>
          <a:bodyPr/>
          <a:lstStyle/>
          <a:p>
            <a:fld id="{D19D3665-591C-4E4A-A44A-7A282D6B638F}" type="datetimeFigureOut">
              <a:rPr lang="en-US" smtClean="0"/>
              <a:t>4/2/2021</a:t>
            </a:fld>
            <a:endParaRPr lang="en-US"/>
          </a:p>
        </p:txBody>
      </p:sp>
      <p:sp>
        <p:nvSpPr>
          <p:cNvPr id="5" name="Footer Placeholder 4">
            <a:extLst>
              <a:ext uri="{FF2B5EF4-FFF2-40B4-BE49-F238E27FC236}">
                <a16:creationId xmlns:a16="http://schemas.microsoft.com/office/drawing/2014/main" id="{C86439BA-AE18-E64D-BE96-F09EAD521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07E28-E866-0641-9E27-263B7A7FFA37}"/>
              </a:ext>
            </a:extLst>
          </p:cNvPr>
          <p:cNvSpPr>
            <a:spLocks noGrp="1"/>
          </p:cNvSpPr>
          <p:nvPr>
            <p:ph type="sldNum" sz="quarter" idx="12"/>
          </p:nvPr>
        </p:nvSpPr>
        <p:spPr/>
        <p:txBody>
          <a:bodyPr/>
          <a:lstStyle/>
          <a:p>
            <a:fld id="{F4E5B268-B4EB-3D43-8B45-58EAA8878C01}" type="slidenum">
              <a:rPr lang="en-US" smtClean="0"/>
              <a:t>‹#›</a:t>
            </a:fld>
            <a:endParaRPr lang="en-US"/>
          </a:p>
        </p:txBody>
      </p:sp>
    </p:spTree>
    <p:extLst>
      <p:ext uri="{BB962C8B-B14F-4D97-AF65-F5344CB8AC3E}">
        <p14:creationId xmlns:p14="http://schemas.microsoft.com/office/powerpoint/2010/main" val="31126862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D33B-9111-6B4A-8426-B9B4BAA622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3C5003-4A26-054C-8018-0166610512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170B1-C62A-3A49-ADF7-73104DB24BBB}"/>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5" name="Footer Placeholder 4">
            <a:extLst>
              <a:ext uri="{FF2B5EF4-FFF2-40B4-BE49-F238E27FC236}">
                <a16:creationId xmlns:a16="http://schemas.microsoft.com/office/drawing/2014/main" id="{8D0FE325-5AFC-D544-91E3-C5F3C684E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09886-E3F6-4D46-B9FD-7EC76B230E4F}"/>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15711886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AE52-F972-DE42-8360-E3B840745EC7}"/>
              </a:ext>
            </a:extLst>
          </p:cNvPr>
          <p:cNvSpPr>
            <a:spLocks noGrp="1"/>
          </p:cNvSpPr>
          <p:nvPr>
            <p:ph type="title"/>
          </p:nvPr>
        </p:nvSpPr>
        <p:spPr>
          <a:xfrm>
            <a:off x="628650" y="365126"/>
            <a:ext cx="7886700" cy="948770"/>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CCC6F4B-74BA-144E-8D13-3E8AA01C218F}"/>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3907F64-2950-C743-9C0C-EC1C34ECD252}"/>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5" name="Footer Placeholder 4">
            <a:extLst>
              <a:ext uri="{FF2B5EF4-FFF2-40B4-BE49-F238E27FC236}">
                <a16:creationId xmlns:a16="http://schemas.microsoft.com/office/drawing/2014/main" id="{E61A9F4F-0909-E84C-9A41-6393A39AB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1C21E-139E-5E44-8F33-D1B4EDC01F4F}"/>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8542772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D535-9207-2644-A7CC-AEA9590991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F4B3E9-E3D6-4C4C-A7B6-E4CBBBF1F7A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A05D2C-CE3B-0D4A-B6E5-5A31E8E15B6F}"/>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5" name="Footer Placeholder 4">
            <a:extLst>
              <a:ext uri="{FF2B5EF4-FFF2-40B4-BE49-F238E27FC236}">
                <a16:creationId xmlns:a16="http://schemas.microsoft.com/office/drawing/2014/main" id="{6CECE777-5C09-EB49-96E0-EC63FF34E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F213C-B03C-D944-9C6D-A87347D271DB}"/>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7823183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F023-02C3-8646-A760-3B70E96648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AF00A-CFFB-5946-AC6F-B664B5E313C2}"/>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D9B8EA-9A6F-8D41-9010-40FCEEB87B2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E5C5AA-2DDE-B04D-86B9-CBB08C3A33E1}"/>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6" name="Footer Placeholder 5">
            <a:extLst>
              <a:ext uri="{FF2B5EF4-FFF2-40B4-BE49-F238E27FC236}">
                <a16:creationId xmlns:a16="http://schemas.microsoft.com/office/drawing/2014/main" id="{A719C643-CED2-3F43-8903-49B99351E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01F4F-7ADF-4745-B526-1B4DE337DAE5}"/>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25125014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3112-C4B1-A346-BAEA-25C7A536F3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EE9A94-1DCA-8646-ABB8-A600F4AC215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F9CDE5-C92B-1B4F-BEA1-C6443527A78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ECFA3D-1182-FF43-BEF4-1D19F37B972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51DD7-C908-4040-9B15-2B03A69C570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DBE30C-D9E5-2947-BD27-948ACA7A1CCB}"/>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8" name="Footer Placeholder 7">
            <a:extLst>
              <a:ext uri="{FF2B5EF4-FFF2-40B4-BE49-F238E27FC236}">
                <a16:creationId xmlns:a16="http://schemas.microsoft.com/office/drawing/2014/main" id="{DA714919-D5D0-9243-8DAC-A29BA6A89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319FA-C81C-2444-9FBE-4BF3F8FA4F54}"/>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36317582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9A02-4DBA-8F4D-B490-59990248C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8B4500-42C5-2F40-8040-1840B8E62635}"/>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4" name="Footer Placeholder 3">
            <a:extLst>
              <a:ext uri="{FF2B5EF4-FFF2-40B4-BE49-F238E27FC236}">
                <a16:creationId xmlns:a16="http://schemas.microsoft.com/office/drawing/2014/main" id="{DED13B74-CCE9-CD4D-9C38-1A83ED61E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008D09-06A8-B546-AA38-81C071D55B94}"/>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10877966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5B5405-989B-DF46-A848-C80225EA03FC}"/>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3" name="Footer Placeholder 2">
            <a:extLst>
              <a:ext uri="{FF2B5EF4-FFF2-40B4-BE49-F238E27FC236}">
                <a16:creationId xmlns:a16="http://schemas.microsoft.com/office/drawing/2014/main" id="{446D10F7-2D8F-6F4F-BE7D-7BCDA8A442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1AD049-5A2F-FC45-9223-821889CB0876}"/>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10052327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3385-C1F9-0E41-B54D-F69DF66F87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2C3FFF-67E0-9F40-9931-A996D258852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7D868-BA86-E44F-BE62-D036E767CB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4089E3-1B53-6841-A804-7756A8CE6697}"/>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6" name="Footer Placeholder 5">
            <a:extLst>
              <a:ext uri="{FF2B5EF4-FFF2-40B4-BE49-F238E27FC236}">
                <a16:creationId xmlns:a16="http://schemas.microsoft.com/office/drawing/2014/main" id="{6B39E0FA-44A5-A644-A0C7-B768DD7984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22321-697B-1F48-93EE-42DEA617226F}"/>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469760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BF82-1285-4942-973F-42D709C97E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BB2211-C2EB-FD4B-81EC-B44FF60EC8D2}"/>
              </a:ext>
            </a:extLst>
          </p:cNvPr>
          <p:cNvSpPr>
            <a:spLocks noGrp="1"/>
          </p:cNvSpPr>
          <p:nvPr>
            <p:ph type="dt" sz="half" idx="10"/>
          </p:nvPr>
        </p:nvSpPr>
        <p:spPr/>
        <p:txBody>
          <a:bodyPr/>
          <a:lstStyle/>
          <a:p>
            <a:fld id="{4BCA76FA-62BF-9648-8ADB-9EE0B0881B0C}" type="datetimeFigureOut">
              <a:rPr lang="en-US" smtClean="0"/>
              <a:t>4/2/2021</a:t>
            </a:fld>
            <a:endParaRPr lang="en-US"/>
          </a:p>
        </p:txBody>
      </p:sp>
      <p:sp>
        <p:nvSpPr>
          <p:cNvPr id="4" name="Footer Placeholder 3">
            <a:extLst>
              <a:ext uri="{FF2B5EF4-FFF2-40B4-BE49-F238E27FC236}">
                <a16:creationId xmlns:a16="http://schemas.microsoft.com/office/drawing/2014/main" id="{58D1FF5C-63A5-CF4B-A462-2D51367BA8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5B388-8D24-A54D-8AEB-1C2D08EC90E3}"/>
              </a:ext>
            </a:extLst>
          </p:cNvPr>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7122140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76C6-0764-7E42-8641-02B7E480E3D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69DD0C-3EC2-9E4E-A782-FAFB2F043DF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ACCA8-F325-9540-A6EC-EBC3A82211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1DA0-17F0-E043-BDE3-28A81D1E59E8}"/>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6" name="Footer Placeholder 5">
            <a:extLst>
              <a:ext uri="{FF2B5EF4-FFF2-40B4-BE49-F238E27FC236}">
                <a16:creationId xmlns:a16="http://schemas.microsoft.com/office/drawing/2014/main" id="{B2BFB48B-5FA2-DD4B-90D2-B033418EA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F1833-F31D-5A4D-BE0C-FDC691614D54}"/>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3227654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2FB1D-8315-0B45-A8D3-EBFF9688BD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5D9380-1C10-A841-9FEE-28212A58FF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A670C-A1C8-554F-8E26-368D1458E848}"/>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5" name="Footer Placeholder 4">
            <a:extLst>
              <a:ext uri="{FF2B5EF4-FFF2-40B4-BE49-F238E27FC236}">
                <a16:creationId xmlns:a16="http://schemas.microsoft.com/office/drawing/2014/main" id="{0231C62C-43B6-E546-8A9F-948C1D4C8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F04BF-7B43-5C47-B1C4-A093448F9A0A}"/>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1199002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DFB5E-27BA-0949-9F29-4B23722EC83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F1D7C1-36A8-C14B-84DF-483A56D2BC46}"/>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B9700-FBCF-8547-8E78-462ADD37741E}"/>
              </a:ext>
            </a:extLst>
          </p:cNvPr>
          <p:cNvSpPr>
            <a:spLocks noGrp="1"/>
          </p:cNvSpPr>
          <p:nvPr>
            <p:ph type="dt" sz="half" idx="10"/>
          </p:nvPr>
        </p:nvSpPr>
        <p:spPr/>
        <p:txBody>
          <a:bodyPr/>
          <a:lstStyle/>
          <a:p>
            <a:fld id="{438925ED-71E5-2043-8352-35008ABC7E91}" type="datetimeFigureOut">
              <a:rPr lang="en-US" smtClean="0"/>
              <a:t>4/2/2021</a:t>
            </a:fld>
            <a:endParaRPr lang="en-US"/>
          </a:p>
        </p:txBody>
      </p:sp>
      <p:sp>
        <p:nvSpPr>
          <p:cNvPr id="5" name="Footer Placeholder 4">
            <a:extLst>
              <a:ext uri="{FF2B5EF4-FFF2-40B4-BE49-F238E27FC236}">
                <a16:creationId xmlns:a16="http://schemas.microsoft.com/office/drawing/2014/main" id="{5CF41AAD-8E8C-0641-A2EE-B9FCF19C7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3D122-F06B-6748-BEBA-42C4F4A5D5AE}"/>
              </a:ext>
            </a:extLst>
          </p:cNvPr>
          <p:cNvSpPr>
            <a:spLocks noGrp="1"/>
          </p:cNvSpPr>
          <p:nvPr>
            <p:ph type="sldNum" sz="quarter" idx="12"/>
          </p:nvPr>
        </p:nvSpPr>
        <p:spPr/>
        <p:txBody>
          <a:bodyPr/>
          <a:lstStyle/>
          <a:p>
            <a:fld id="{7AE48639-EE8E-3D44-9754-BC2E111AAC4B}" type="slidenum">
              <a:rPr lang="en-US" smtClean="0"/>
              <a:t>‹#›</a:t>
            </a:fld>
            <a:endParaRPr lang="en-US"/>
          </a:p>
        </p:txBody>
      </p:sp>
    </p:spTree>
    <p:extLst>
      <p:ext uri="{BB962C8B-B14F-4D97-AF65-F5344CB8AC3E}">
        <p14:creationId xmlns:p14="http://schemas.microsoft.com/office/powerpoint/2010/main" val="1557780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0430-7BED-494D-B35B-4676FDA8762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AAE0F0-369E-1843-AC12-F2BD4E804FB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013B7C-A4B3-0944-BC65-86E009FD1939}"/>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5" name="Footer Placeholder 4">
            <a:extLst>
              <a:ext uri="{FF2B5EF4-FFF2-40B4-BE49-F238E27FC236}">
                <a16:creationId xmlns:a16="http://schemas.microsoft.com/office/drawing/2014/main" id="{01B3D875-1E7E-EE40-AAFB-D1E14EEC6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D5FB4-6620-8F44-9EFD-0C78DF606040}"/>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783129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1C70-5402-3E42-82A7-59E294A4ACB3}"/>
              </a:ext>
            </a:extLst>
          </p:cNvPr>
          <p:cNvSpPr>
            <a:spLocks noGrp="1"/>
          </p:cNvSpPr>
          <p:nvPr>
            <p:ph type="title"/>
          </p:nvPr>
        </p:nvSpPr>
        <p:spPr>
          <a:xfrm>
            <a:off x="628650" y="365125"/>
            <a:ext cx="7886700" cy="975403"/>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360B551-21D6-964D-B150-EEC67CAB9F0B}"/>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D436BF-ECD3-3B43-A021-DD2C84E2DBD0}"/>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5" name="Footer Placeholder 4">
            <a:extLst>
              <a:ext uri="{FF2B5EF4-FFF2-40B4-BE49-F238E27FC236}">
                <a16:creationId xmlns:a16="http://schemas.microsoft.com/office/drawing/2014/main" id="{F85AA126-14C8-764D-B433-92BD0FD46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CD2EA-0619-B140-8B1D-07B9F15949D6}"/>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29276041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7403-FB85-AD42-9DAE-1973D9729F1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40481E-A51E-F149-B270-CDF71D9115C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CBD76-CFDA-E14E-B34E-E875DF8898A5}"/>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5" name="Footer Placeholder 4">
            <a:extLst>
              <a:ext uri="{FF2B5EF4-FFF2-40B4-BE49-F238E27FC236}">
                <a16:creationId xmlns:a16="http://schemas.microsoft.com/office/drawing/2014/main" id="{46EBD531-D4E4-2145-BBE6-5CE908AA7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13C2-E388-7245-9112-2EFA5871214F}"/>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30582569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F298-37DB-5443-8CE6-90779E98E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FB02F-FD2E-9F44-AB2B-D54189EF951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AE19D4-B89A-3D47-B75E-4877D2F8442F}"/>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BA7BC-72DD-0D44-B7A5-4858DC08ACFC}"/>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6" name="Footer Placeholder 5">
            <a:extLst>
              <a:ext uri="{FF2B5EF4-FFF2-40B4-BE49-F238E27FC236}">
                <a16:creationId xmlns:a16="http://schemas.microsoft.com/office/drawing/2014/main" id="{865B78AF-E636-D246-82A8-27D348D7A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7E6F2-4839-364B-98D4-CF0D5F4586A1}"/>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4243924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52BC-5A86-E94D-85B1-210423839AF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99106-F211-3B45-BA72-D0653592B3F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17E7ED-E354-3041-AD29-06A23A1801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3EEC4-50F3-8D4D-AC9D-498CD7AA002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A543C5-1676-7A41-AF2D-BBDF4E42B6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F75EF-651E-5E48-8F29-814EC6AB86DA}"/>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8" name="Footer Placeholder 7">
            <a:extLst>
              <a:ext uri="{FF2B5EF4-FFF2-40B4-BE49-F238E27FC236}">
                <a16:creationId xmlns:a16="http://schemas.microsoft.com/office/drawing/2014/main" id="{86C6D2F1-DFEA-2F4B-A58A-871FDCC65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0A38D8-8853-F94F-AEA8-67236FD047BF}"/>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15046060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D9AC-EF70-B641-8E8A-40AF71883E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C41F5-D7B0-E34C-860C-D465183AE731}"/>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4" name="Footer Placeholder 3">
            <a:extLst>
              <a:ext uri="{FF2B5EF4-FFF2-40B4-BE49-F238E27FC236}">
                <a16:creationId xmlns:a16="http://schemas.microsoft.com/office/drawing/2014/main" id="{1E20ADEA-005F-134A-9A27-B290C818D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FFC426-A8BD-BF47-B200-36FF46278CFB}"/>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6935052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A36A3-A365-3948-BD37-A5C355ED3165}"/>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3" name="Footer Placeholder 2">
            <a:extLst>
              <a:ext uri="{FF2B5EF4-FFF2-40B4-BE49-F238E27FC236}">
                <a16:creationId xmlns:a16="http://schemas.microsoft.com/office/drawing/2014/main" id="{6780C9BC-2739-D140-AB4F-579B60D411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B1766B-D565-7647-B213-34C6D5447279}"/>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325868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9EAF-14B4-B545-AC58-38562C983FA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F3936C-631E-2444-B0BE-0B59268A20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AB351-8944-D74B-9B99-FCC26DECD7E7}"/>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5" name="Footer Placeholder 4">
            <a:extLst>
              <a:ext uri="{FF2B5EF4-FFF2-40B4-BE49-F238E27FC236}">
                <a16:creationId xmlns:a16="http://schemas.microsoft.com/office/drawing/2014/main" id="{EF663761-71CB-3848-A61F-8CB939D09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BBDE2-7359-9C4D-BADF-C427A4EA3527}"/>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3561262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5A94-3053-9440-AA3D-FCFA43C239D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0E8FC4-0286-DF41-8E85-FD4D9B8D10D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E02AB-B119-C34C-A799-D78B25CADE7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B087E-E2F8-E643-84F1-838D68884603}"/>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6" name="Footer Placeholder 5">
            <a:extLst>
              <a:ext uri="{FF2B5EF4-FFF2-40B4-BE49-F238E27FC236}">
                <a16:creationId xmlns:a16="http://schemas.microsoft.com/office/drawing/2014/main" id="{1BB2B9A4-816C-7D41-A0A5-B71D01750E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18785-D533-1640-B10A-ABCB7A6E1357}"/>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33670515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8F84-04AC-9C41-901B-B0C7966F5F3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40B098-F130-0F45-92D5-9DCF4AF4B70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9688D-8F8E-C841-BF97-CDA4C1F4ED4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30A70-7334-324C-99C4-8FDBD3AA1382}"/>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6" name="Footer Placeholder 5">
            <a:extLst>
              <a:ext uri="{FF2B5EF4-FFF2-40B4-BE49-F238E27FC236}">
                <a16:creationId xmlns:a16="http://schemas.microsoft.com/office/drawing/2014/main" id="{01C52160-CF7A-F34F-8CDB-72BD0801E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6F5F3-08AA-CE4D-BF5A-6AC9987CC7E0}"/>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13634612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B2BC-9F0B-7F41-ABCA-B9C5D48D70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4F737A-5611-8845-B793-631E97B02B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6C7D0-9F5D-B045-BE96-7C3C6C7CCB20}"/>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5" name="Footer Placeholder 4">
            <a:extLst>
              <a:ext uri="{FF2B5EF4-FFF2-40B4-BE49-F238E27FC236}">
                <a16:creationId xmlns:a16="http://schemas.microsoft.com/office/drawing/2014/main" id="{D6DAF5FB-AA7A-024E-8537-60EDD37BC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67A66-15FE-2942-8428-F11D9E2F2AC7}"/>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3400939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0B2C-942E-D948-938E-44369555486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EA5F1-FC39-FC42-A577-B32AB9A1981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EE0FE-BA2B-684A-A536-0BA28C88CDE0}"/>
              </a:ext>
            </a:extLst>
          </p:cNvPr>
          <p:cNvSpPr>
            <a:spLocks noGrp="1"/>
          </p:cNvSpPr>
          <p:nvPr>
            <p:ph type="dt" sz="half" idx="10"/>
          </p:nvPr>
        </p:nvSpPr>
        <p:spPr/>
        <p:txBody>
          <a:bodyPr/>
          <a:lstStyle/>
          <a:p>
            <a:fld id="{E6D681A1-6561-C441-8561-6530AFE3560C}" type="datetimeFigureOut">
              <a:rPr lang="en-US" smtClean="0"/>
              <a:t>4/2/2021</a:t>
            </a:fld>
            <a:endParaRPr lang="en-US"/>
          </a:p>
        </p:txBody>
      </p:sp>
      <p:sp>
        <p:nvSpPr>
          <p:cNvPr id="5" name="Footer Placeholder 4">
            <a:extLst>
              <a:ext uri="{FF2B5EF4-FFF2-40B4-BE49-F238E27FC236}">
                <a16:creationId xmlns:a16="http://schemas.microsoft.com/office/drawing/2014/main" id="{8ED5E0CE-5BF9-6746-AF3D-6AD75A3C7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E4A1B-B558-324D-A770-AAE9F13D8E20}"/>
              </a:ext>
            </a:extLst>
          </p:cNvPr>
          <p:cNvSpPr>
            <a:spLocks noGrp="1"/>
          </p:cNvSpPr>
          <p:nvPr>
            <p:ph type="sldNum" sz="quarter" idx="12"/>
          </p:nvPr>
        </p:nvSpPr>
        <p:spPr/>
        <p:txBody>
          <a:bodyPr/>
          <a:lstStyle/>
          <a:p>
            <a:fld id="{E0F81132-6E06-4E46-A837-AFCC9CF4B0B3}" type="slidenum">
              <a:rPr lang="en-US" smtClean="0"/>
              <a:t>‹#›</a:t>
            </a:fld>
            <a:endParaRPr lang="en-US"/>
          </a:p>
        </p:txBody>
      </p:sp>
    </p:spTree>
    <p:extLst>
      <p:ext uri="{BB962C8B-B14F-4D97-AF65-F5344CB8AC3E}">
        <p14:creationId xmlns:p14="http://schemas.microsoft.com/office/powerpoint/2010/main" val="4648467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72F8-C607-EF48-ACF8-1CABE2DD88C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93EDAC-947C-9046-B9BD-AD5239489D8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6ED6E8-5DD3-CB46-A609-F99F39C94AC5}"/>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15517BF3-A67C-1044-A818-A10C86E5D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FAFF9-6DD1-F549-B1A9-AF92244A5AB9}"/>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9955239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90EE-0C3F-5D4A-9A00-AF6F9DBF3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71173-1F85-664D-A896-1D43CC097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CB05E-B62E-A14B-A8D3-CB8EC806894A}"/>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8DFE6BB7-3E38-4743-AE66-D4D0BF3F4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6C095-2FB2-424E-A6F2-FB50E89704D0}"/>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541360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8AB1-E938-9F40-9660-8115B8AB40C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66070-2417-1545-9142-0D7202B5609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7BAD30-B05C-A541-9725-63D97CC37CB2}"/>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0F8AD71D-4C1D-0449-9259-994D0D936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83495-B569-8E4B-9A2F-31DFCD225FE4}"/>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3457009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3471-B20F-9649-991E-EB430661D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96B89-9244-544B-A31D-4147BFE08C0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1B568-A848-BD42-B316-E00A3E2DEFE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E4301-F2B2-0849-B459-87A25DC5CD51}"/>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6" name="Footer Placeholder 5">
            <a:extLst>
              <a:ext uri="{FF2B5EF4-FFF2-40B4-BE49-F238E27FC236}">
                <a16:creationId xmlns:a16="http://schemas.microsoft.com/office/drawing/2014/main" id="{2811193A-528B-0B4A-B8CC-BADC45792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D7A69-7E18-5842-85E1-792214951648}"/>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24693909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FE7B-4EEC-E54D-8C69-AA7B97515C6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5B7602-AC30-DB49-9F45-324B457E097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05114-47E7-9342-B09D-408E5223F13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097D3-A3F6-E84D-9999-92C770FA758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481A7-6366-7742-99A2-86B755EC6AB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FF00CD-5F9A-354A-AFE9-4FAC899D76D1}"/>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8" name="Footer Placeholder 7">
            <a:extLst>
              <a:ext uri="{FF2B5EF4-FFF2-40B4-BE49-F238E27FC236}">
                <a16:creationId xmlns:a16="http://schemas.microsoft.com/office/drawing/2014/main" id="{22A081AA-C9F0-324A-887E-74CF9D0EBB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9F8053-1A2A-C940-9004-88CAA4063B98}"/>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28576476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B4F1-FDF3-CA42-AECB-6088D4054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172A41-CE66-C84A-8C01-7D6BFB107C81}"/>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4" name="Footer Placeholder 3">
            <a:extLst>
              <a:ext uri="{FF2B5EF4-FFF2-40B4-BE49-F238E27FC236}">
                <a16:creationId xmlns:a16="http://schemas.microsoft.com/office/drawing/2014/main" id="{29C48021-E7F0-224A-ABB0-967440E35D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4711B4-91CF-6F4E-9F87-D38903B2291A}"/>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2904536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6A24-41B1-6C45-A519-01F107E3F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64EFD-7EF3-9248-AFBD-D2892DD687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AC098-486F-FC4E-BBAA-A4AA8B8B1BA9}"/>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5" name="Footer Placeholder 4">
            <a:extLst>
              <a:ext uri="{FF2B5EF4-FFF2-40B4-BE49-F238E27FC236}">
                <a16:creationId xmlns:a16="http://schemas.microsoft.com/office/drawing/2014/main" id="{D755AB05-616D-7941-9728-1E2423FE4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1208D-9DA5-E947-9EF5-4A988FC2D53D}"/>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34115519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F1788-1E6F-8D49-A178-9C596FA3C18F}"/>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3" name="Footer Placeholder 2">
            <a:extLst>
              <a:ext uri="{FF2B5EF4-FFF2-40B4-BE49-F238E27FC236}">
                <a16:creationId xmlns:a16="http://schemas.microsoft.com/office/drawing/2014/main" id="{F08B54F0-F1CD-2342-B6C1-9B8C32889B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5FB5A6-64F3-C440-919F-814F819DC087}"/>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41551839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40E5-252E-B64E-A0ED-60F8896B5C6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DB124F-B45C-D74A-8003-0C0BE8E38B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E9746-BC81-6046-AF98-D9371A4FC6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01805-6C87-814F-9F8E-54740C89763D}"/>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6" name="Footer Placeholder 5">
            <a:extLst>
              <a:ext uri="{FF2B5EF4-FFF2-40B4-BE49-F238E27FC236}">
                <a16:creationId xmlns:a16="http://schemas.microsoft.com/office/drawing/2014/main" id="{FC001E99-5A63-A342-8F48-43EACA064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F1C63-BEA2-354E-8C5D-E93F6035161D}"/>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6922355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49E0-F06D-2A4D-9A33-8407DE716C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3B46CA-E20C-D342-9399-20978CA1A3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9009CE-E403-A045-ADC2-3900BCAA8C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BE360-77CB-AB48-B51D-A5068AE3031B}"/>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6" name="Footer Placeholder 5">
            <a:extLst>
              <a:ext uri="{FF2B5EF4-FFF2-40B4-BE49-F238E27FC236}">
                <a16:creationId xmlns:a16="http://schemas.microsoft.com/office/drawing/2014/main" id="{932F6EF9-CB7C-9F46-BE38-E2EB1A374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74B09-1365-0D4D-AC2D-1CFBECDAFC4D}"/>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36881421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EE4C-E744-DA4A-A378-03AD79C96C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9AAD1-B417-EB49-86F3-F9241F791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F90E0-D8E7-7246-A719-E452A638515D}"/>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4E2E6957-7CF7-C84E-B6A0-3D99C7B02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F9A49-2130-D844-B443-30572F947623}"/>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17347992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F09166-3E84-B04A-8BE2-DCE468AF128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B09B6-9025-4F48-9AFD-1C20D84622E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20743-97F7-674C-864B-26D7F0556E4A}"/>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5E947EFA-5F51-5B45-B90D-4AC017D5E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B71D1-51AC-614F-B7BD-AB9DDF1511C4}"/>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18580356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628650" y="1825626"/>
            <a:ext cx="7886699" cy="4302459"/>
          </a:xfrm>
        </p:spPr>
        <p:txBody>
          <a:bodyPr/>
          <a:lstStyle>
            <a:lvl1pPr marL="0" indent="0">
              <a:buNone/>
              <a:defRPr b="1">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200150" indent="-17145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634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5B1D-2E90-0B49-AF10-9CD63F54B96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F30A05-1A4F-5A4D-960B-7524103076F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09264A-C355-AF48-9ADD-BA19DF99B103}"/>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5" name="Footer Placeholder 4">
            <a:extLst>
              <a:ext uri="{FF2B5EF4-FFF2-40B4-BE49-F238E27FC236}">
                <a16:creationId xmlns:a16="http://schemas.microsoft.com/office/drawing/2014/main" id="{940A2AA6-31C0-F74E-A34A-E9643F0FE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BDEE6-D48C-834D-AA63-FB9D11110C49}"/>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743227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6D54-E5AE-3944-896D-30ACB4994D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79C6A-B61E-D944-B2D5-ABD80738FAF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520850-A6DD-BA4E-8446-A1D92DA23B7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E0C701-A8AA-2848-9E36-69E8A50197F9}"/>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6" name="Footer Placeholder 5">
            <a:extLst>
              <a:ext uri="{FF2B5EF4-FFF2-40B4-BE49-F238E27FC236}">
                <a16:creationId xmlns:a16="http://schemas.microsoft.com/office/drawing/2014/main" id="{81DB3FB7-BBEF-2344-8DE8-CD2D4798A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5E2CB-53AF-8940-9DE9-4DF2C492CAA4}"/>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167803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280E-E3EE-5D4D-B17A-8E1700AA439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7EF46A-B5FE-1A42-82D7-50716D56B9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8051A-54B0-9046-BF1A-DA2F2C75324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B24962-4710-554C-B26C-CF8DBF2F729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50371-857A-DE48-B064-EF53D4904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B3670-8218-0C44-B140-567D0562D7BD}"/>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8" name="Footer Placeholder 7">
            <a:extLst>
              <a:ext uri="{FF2B5EF4-FFF2-40B4-BE49-F238E27FC236}">
                <a16:creationId xmlns:a16="http://schemas.microsoft.com/office/drawing/2014/main" id="{C809F3AE-77F3-2E43-9FE1-5C3564FF5D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351408-56D3-D348-A1A0-79ED1E9EBE1C}"/>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397200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7ACD-29D0-7C41-9390-AFACE3DC9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2E65F-F4E8-6E49-93AE-861D3C54B24E}"/>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4" name="Footer Placeholder 3">
            <a:extLst>
              <a:ext uri="{FF2B5EF4-FFF2-40B4-BE49-F238E27FC236}">
                <a16:creationId xmlns:a16="http://schemas.microsoft.com/office/drawing/2014/main" id="{A20290C4-B0F6-4742-8B49-C084D4B08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F6656-8023-F949-9FA8-83A822B6FD55}"/>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524794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60659-BD6F-7C4A-84AD-862B09E94D96}"/>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3" name="Footer Placeholder 2">
            <a:extLst>
              <a:ext uri="{FF2B5EF4-FFF2-40B4-BE49-F238E27FC236}">
                <a16:creationId xmlns:a16="http://schemas.microsoft.com/office/drawing/2014/main" id="{B13BE4D9-F748-914B-ADAB-72685F21B7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BA8BC-13FB-774E-9EF6-307549911916}"/>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210695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CA76FA-62BF-9648-8ADB-9EE0B0881B0C}"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1196230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F170-2801-9144-A587-14231A28D22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037799-A262-C046-8806-24ADE92246A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F449D6-AF15-5C43-8410-E4EC68BF7AA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A8668-5C9C-FE47-9138-F00DDA149E9B}"/>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6" name="Footer Placeholder 5">
            <a:extLst>
              <a:ext uri="{FF2B5EF4-FFF2-40B4-BE49-F238E27FC236}">
                <a16:creationId xmlns:a16="http://schemas.microsoft.com/office/drawing/2014/main" id="{6E76D360-E7C6-604A-9694-7CE0FEE07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FC3AC-F568-614F-AB0A-5ADB67DE5354}"/>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1257538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C6CF-A24E-DD40-8F61-8994F78BC1A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2BE21F-E2E4-764F-931F-FDC30E2D982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D0AC2-D2CA-BC47-BC0A-5E1AF582E3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B6800-D2C7-E748-A4B8-4BD7A39E092B}"/>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6" name="Footer Placeholder 5">
            <a:extLst>
              <a:ext uri="{FF2B5EF4-FFF2-40B4-BE49-F238E27FC236}">
                <a16:creationId xmlns:a16="http://schemas.microsoft.com/office/drawing/2014/main" id="{BB29648D-EF7E-334A-8552-71D8F8A8A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2BFBB-FFBA-CD47-AC6D-4431CDECBC1B}"/>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2178315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14B9-AF65-A842-A4D3-A7D750544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F927AA-667D-EF40-986F-3B96FD3F9A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F2BE3-F6AA-DD4D-8603-7DB69D2B1F87}"/>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5" name="Footer Placeholder 4">
            <a:extLst>
              <a:ext uri="{FF2B5EF4-FFF2-40B4-BE49-F238E27FC236}">
                <a16:creationId xmlns:a16="http://schemas.microsoft.com/office/drawing/2014/main" id="{FF6B7B45-6EA2-C649-8FF6-1E3D91460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024E9-D507-9D4F-A401-98F308D88083}"/>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3682223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A0DE0-3240-E442-8F0D-10D9A3033C3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F9254A-9DBD-7442-8D48-B9C5C8F0E0E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3147C-E232-7F46-A1D4-B7920CF0F7E4}"/>
              </a:ext>
            </a:extLst>
          </p:cNvPr>
          <p:cNvSpPr>
            <a:spLocks noGrp="1"/>
          </p:cNvSpPr>
          <p:nvPr>
            <p:ph type="dt" sz="half" idx="10"/>
          </p:nvPr>
        </p:nvSpPr>
        <p:spPr/>
        <p:txBody>
          <a:bodyPr/>
          <a:lstStyle/>
          <a:p>
            <a:fld id="{983BD2F1-AC19-D14F-BAF6-1E7AC28CA959}" type="datetimeFigureOut">
              <a:rPr lang="en-US" smtClean="0"/>
              <a:t>4/2/2021</a:t>
            </a:fld>
            <a:endParaRPr lang="en-US"/>
          </a:p>
        </p:txBody>
      </p:sp>
      <p:sp>
        <p:nvSpPr>
          <p:cNvPr id="5" name="Footer Placeholder 4">
            <a:extLst>
              <a:ext uri="{FF2B5EF4-FFF2-40B4-BE49-F238E27FC236}">
                <a16:creationId xmlns:a16="http://schemas.microsoft.com/office/drawing/2014/main" id="{CABF25E0-2DB3-4342-98F7-0A88CDFE0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A59F8-16F1-7F4D-8E7D-F1935F0594C5}"/>
              </a:ext>
            </a:extLst>
          </p:cNvPr>
          <p:cNvSpPr>
            <a:spLocks noGrp="1"/>
          </p:cNvSpPr>
          <p:nvPr>
            <p:ph type="sldNum" sz="quarter" idx="12"/>
          </p:nvPr>
        </p:nvSpPr>
        <p:spPr/>
        <p:txBody>
          <a:bodyPr/>
          <a:lstStyle/>
          <a:p>
            <a:fld id="{0CD24CF5-85B0-BC4B-945B-9DFCAEE66584}" type="slidenum">
              <a:rPr lang="en-US" smtClean="0"/>
              <a:t>‹#›</a:t>
            </a:fld>
            <a:endParaRPr lang="en-US"/>
          </a:p>
        </p:txBody>
      </p:sp>
    </p:spTree>
    <p:extLst>
      <p:ext uri="{BB962C8B-B14F-4D97-AF65-F5344CB8AC3E}">
        <p14:creationId xmlns:p14="http://schemas.microsoft.com/office/powerpoint/2010/main" val="3833951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83C6-2056-7D49-8AE8-0A3487A8F9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892057-8756-4F46-92CA-80BF2A00C9C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FEAEE3-A6BF-8A47-A8CB-E8EFF856A008}"/>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5" name="Footer Placeholder 4">
            <a:extLst>
              <a:ext uri="{FF2B5EF4-FFF2-40B4-BE49-F238E27FC236}">
                <a16:creationId xmlns:a16="http://schemas.microsoft.com/office/drawing/2014/main" id="{84F71D57-85FE-1E4A-831F-E4F24890F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B6ACC-516B-0840-B213-28096BA0AE9D}"/>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521111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B6E6-E68D-0845-B0DD-6F7DAE97F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DBB90-370D-664A-B840-9A16730475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DF120-3415-BA4A-98CC-A1D3269CADE9}"/>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5" name="Footer Placeholder 4">
            <a:extLst>
              <a:ext uri="{FF2B5EF4-FFF2-40B4-BE49-F238E27FC236}">
                <a16:creationId xmlns:a16="http://schemas.microsoft.com/office/drawing/2014/main" id="{D40C6AD7-2EAB-6840-A905-ED3E9D89E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2BB3E-8068-C947-AD3A-B42422126A62}"/>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1292563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F02B-A8A9-7742-9DB9-301DF2FA2CC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155BF3-DFBF-A244-A8CE-66BBFB6B3E9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023A8-63D8-4441-8216-06911FD3840A}"/>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5" name="Footer Placeholder 4">
            <a:extLst>
              <a:ext uri="{FF2B5EF4-FFF2-40B4-BE49-F238E27FC236}">
                <a16:creationId xmlns:a16="http://schemas.microsoft.com/office/drawing/2014/main" id="{234E101D-6603-9846-9AAF-7A6AED14A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EEA74-F491-1E4F-AC1F-3257234C87B5}"/>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3759508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A56B-110E-334A-966F-E536D8D6D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F8148-EE51-A841-8326-574A0DD7DD2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A0FC21-1FD3-0F48-A712-596BA39DFBD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6E140D-470E-DE4C-A0BF-AEC3BF72F49B}"/>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6" name="Footer Placeholder 5">
            <a:extLst>
              <a:ext uri="{FF2B5EF4-FFF2-40B4-BE49-F238E27FC236}">
                <a16:creationId xmlns:a16="http://schemas.microsoft.com/office/drawing/2014/main" id="{7B0C8990-B658-C246-8BBA-1EF27D3DA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C9F34-2EB6-F442-920C-D45CCD0A4060}"/>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3624680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0EEA-C99C-C540-A3AB-0061BD1A2CF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46BE54-0DA1-374E-9C60-42E2FE7E519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45E7CB-F234-3641-AA4B-989B98E483F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658FEA-8A8C-FA46-B43A-9EA48F970F4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90DF5F-710F-4D41-B157-E9D4BB45F2F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F6C73-2D90-A641-AA95-3C2966F9E86C}"/>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8" name="Footer Placeholder 7">
            <a:extLst>
              <a:ext uri="{FF2B5EF4-FFF2-40B4-BE49-F238E27FC236}">
                <a16:creationId xmlns:a16="http://schemas.microsoft.com/office/drawing/2014/main" id="{B864A732-61D3-2B43-9051-70CC65EC79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198741-72DF-3D43-BF92-98B25040D036}"/>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235179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11C5-3DEA-774C-A47C-8F2E57910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74A99-463C-E140-B7BE-F69113C87103}"/>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4" name="Footer Placeholder 3">
            <a:extLst>
              <a:ext uri="{FF2B5EF4-FFF2-40B4-BE49-F238E27FC236}">
                <a16:creationId xmlns:a16="http://schemas.microsoft.com/office/drawing/2014/main" id="{8A308D01-D8B0-0446-A4CC-D77E5B8CCC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F5521-71FD-0943-A72F-2AAAFAB20B5C}"/>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335655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A76FA-62BF-9648-8ADB-9EE0B0881B0C}"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1874289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9BBF8-2A8D-E646-8B87-99BAC99A7D9A}"/>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3" name="Footer Placeholder 2">
            <a:extLst>
              <a:ext uri="{FF2B5EF4-FFF2-40B4-BE49-F238E27FC236}">
                <a16:creationId xmlns:a16="http://schemas.microsoft.com/office/drawing/2014/main" id="{4DFC835C-E03F-324C-934B-36F7E0E570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206999-B760-D04F-931F-4945B3837005}"/>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696556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2532-7E0F-1040-BC38-FF5431FBCBE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BDB627-10AD-214D-9C43-904DA171868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8AA548-72E6-4646-B4EB-E35D65732E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4A6713-A9B4-F948-941C-88DA5C069965}"/>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6" name="Footer Placeholder 5">
            <a:extLst>
              <a:ext uri="{FF2B5EF4-FFF2-40B4-BE49-F238E27FC236}">
                <a16:creationId xmlns:a16="http://schemas.microsoft.com/office/drawing/2014/main" id="{277CD836-AE6E-BF4B-864B-7E02814A2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C81D2-D68A-D244-9AC8-CE1F8E2CB386}"/>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134427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37CFA-FDC3-984C-8639-BC8A4B1A03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DF1FB5-B5DA-7643-A46B-FFBE6159F96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15986D-21A4-2044-A66D-5A1B9690F8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28A0F-1FBE-6A4A-9D6D-04AAE6D3B776}"/>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6" name="Footer Placeholder 5">
            <a:extLst>
              <a:ext uri="{FF2B5EF4-FFF2-40B4-BE49-F238E27FC236}">
                <a16:creationId xmlns:a16="http://schemas.microsoft.com/office/drawing/2014/main" id="{9B76666A-A8BC-7D4C-8B3E-7843A2F6B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FF4BF-97C8-184D-83A5-B0662A3061B5}"/>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3799577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0EEF-0974-F041-A3C5-66764B00F8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C85510-C6E3-3646-8B2E-BFB8EB0250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FB5DA-93B4-9643-AC28-BE8E355C476F}"/>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5" name="Footer Placeholder 4">
            <a:extLst>
              <a:ext uri="{FF2B5EF4-FFF2-40B4-BE49-F238E27FC236}">
                <a16:creationId xmlns:a16="http://schemas.microsoft.com/office/drawing/2014/main" id="{6BBD77EC-F62F-4742-94A8-56E8D4483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F2D17-2FCA-BD44-809E-FDD32CC8998A}"/>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1387699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A3127-DDD6-0146-B334-8AC77E37C51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1314AC-EE88-5743-A453-B35F261AF02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5BC78-5363-124F-871C-C9E56BD6FBC6}"/>
              </a:ext>
            </a:extLst>
          </p:cNvPr>
          <p:cNvSpPr>
            <a:spLocks noGrp="1"/>
          </p:cNvSpPr>
          <p:nvPr>
            <p:ph type="dt" sz="half" idx="10"/>
          </p:nvPr>
        </p:nvSpPr>
        <p:spPr/>
        <p:txBody>
          <a:bodyPr/>
          <a:lstStyle/>
          <a:p>
            <a:fld id="{6EA3A0E4-4F15-2F4D-8CB9-E0A111CAEFDE}" type="datetimeFigureOut">
              <a:rPr lang="en-US" smtClean="0"/>
              <a:t>4/2/2021</a:t>
            </a:fld>
            <a:endParaRPr lang="en-US"/>
          </a:p>
        </p:txBody>
      </p:sp>
      <p:sp>
        <p:nvSpPr>
          <p:cNvPr id="5" name="Footer Placeholder 4">
            <a:extLst>
              <a:ext uri="{FF2B5EF4-FFF2-40B4-BE49-F238E27FC236}">
                <a16:creationId xmlns:a16="http://schemas.microsoft.com/office/drawing/2014/main" id="{EF67B399-126D-9941-A693-9EF34A52C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741CD-B8A6-D04E-905D-9DEC80A8861D}"/>
              </a:ext>
            </a:extLst>
          </p:cNvPr>
          <p:cNvSpPr>
            <a:spLocks noGrp="1"/>
          </p:cNvSpPr>
          <p:nvPr>
            <p:ph type="sldNum" sz="quarter" idx="12"/>
          </p:nvPr>
        </p:nvSpPr>
        <p:spPr/>
        <p:txBody>
          <a:bodyPr/>
          <a:lstStyle/>
          <a:p>
            <a:fld id="{B1B2D96A-4787-2744-90A0-1F8E33FDD5D5}" type="slidenum">
              <a:rPr lang="en-US" smtClean="0"/>
              <a:t>‹#›</a:t>
            </a:fld>
            <a:endParaRPr lang="en-US"/>
          </a:p>
        </p:txBody>
      </p:sp>
    </p:spTree>
    <p:extLst>
      <p:ext uri="{BB962C8B-B14F-4D97-AF65-F5344CB8AC3E}">
        <p14:creationId xmlns:p14="http://schemas.microsoft.com/office/powerpoint/2010/main" val="2357753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3526-5DDB-6F47-9452-43C0CE522D0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AE0C1A-9E23-B64B-9D15-ACBB4D5F746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DABAFB-A143-1744-8282-D9C5453F801E}"/>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5" name="Footer Placeholder 4">
            <a:extLst>
              <a:ext uri="{FF2B5EF4-FFF2-40B4-BE49-F238E27FC236}">
                <a16:creationId xmlns:a16="http://schemas.microsoft.com/office/drawing/2014/main" id="{6B53651A-A37F-F448-B196-FAF006817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7B22C-C6E8-0C42-B7EF-862C42C5E396}"/>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3922456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EC03-DAF8-BC4D-8603-9B3A7661B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2A0AE-0909-4542-A4D6-B0D51E07DBE5}"/>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174674A-3D26-0541-879D-F9A66DA1F238}"/>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5" name="Footer Placeholder 4">
            <a:extLst>
              <a:ext uri="{FF2B5EF4-FFF2-40B4-BE49-F238E27FC236}">
                <a16:creationId xmlns:a16="http://schemas.microsoft.com/office/drawing/2014/main" id="{E70EB379-DC4F-7447-826A-372B98F9C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A3CC1-01CD-FF4F-8850-C9755835F67A}"/>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1802839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F2BC-CB7E-F840-A181-12A946DEB76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97A551-39CA-1C42-8649-2023671B9A8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54CB4C-D620-614C-9FC5-95664E851F8E}"/>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5" name="Footer Placeholder 4">
            <a:extLst>
              <a:ext uri="{FF2B5EF4-FFF2-40B4-BE49-F238E27FC236}">
                <a16:creationId xmlns:a16="http://schemas.microsoft.com/office/drawing/2014/main" id="{2E0A24D8-E8CC-8B4C-9BD3-B2D5E2420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609BF-41D2-A647-B8FA-8BD8F63CEA72}"/>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2267153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A446-DC92-9543-8F1F-978ECB5A1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F3541-8087-F643-83D4-DDB2D624F15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8061EA-A7F6-D64C-A256-5254ADCD623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EACCC7-ABDA-AF45-81FF-B8D329C79504}"/>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6" name="Footer Placeholder 5">
            <a:extLst>
              <a:ext uri="{FF2B5EF4-FFF2-40B4-BE49-F238E27FC236}">
                <a16:creationId xmlns:a16="http://schemas.microsoft.com/office/drawing/2014/main" id="{DAEE36F5-F3C2-7847-B4AE-0EC4D43CA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9088C-E6F2-A340-9148-6A14DF6602A8}"/>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2531193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E7C8-A1DC-654A-A1D6-A8575FA9FC6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D98D93-E8DE-B84E-965C-092AC471F3B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2D2C27-63D3-F64C-BC82-AE827DF482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6A3D1-50AD-D647-AB92-3C7AA7829C7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CD011E-3183-2F47-BB85-7FA2A0F05EF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D018B8-9356-7146-9C29-048D648584B9}"/>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8" name="Footer Placeholder 7">
            <a:extLst>
              <a:ext uri="{FF2B5EF4-FFF2-40B4-BE49-F238E27FC236}">
                <a16:creationId xmlns:a16="http://schemas.microsoft.com/office/drawing/2014/main" id="{D1C04742-348F-AC4F-9254-00CE21D6E7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573B4F-7767-D542-B084-37CF79E5F340}"/>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275922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CA76FA-62BF-9648-8ADB-9EE0B0881B0C}"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3817046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A230-4021-1745-8060-D6FA3A8FCB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12138B-C630-5346-B768-DDF941AF7A01}"/>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4" name="Footer Placeholder 3">
            <a:extLst>
              <a:ext uri="{FF2B5EF4-FFF2-40B4-BE49-F238E27FC236}">
                <a16:creationId xmlns:a16="http://schemas.microsoft.com/office/drawing/2014/main" id="{5C602E74-E2CD-5144-A5DD-F0F07494F3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4B02B5-02F6-E742-A568-FFF2B139B094}"/>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2139014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9F0288-3F5A-6844-BDD7-E295FECB7BEA}"/>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3" name="Footer Placeholder 2">
            <a:extLst>
              <a:ext uri="{FF2B5EF4-FFF2-40B4-BE49-F238E27FC236}">
                <a16:creationId xmlns:a16="http://schemas.microsoft.com/office/drawing/2014/main" id="{6820F3D1-8880-014B-8752-D44C2D6CF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6632DA-9BFF-CA49-8135-05885B1410F8}"/>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2346075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3C93-0DA4-E14E-9E1E-0FE8067ED28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137A1B-5C34-2743-8BA9-104BEB60104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971418-A309-864B-8EAE-1091E738738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9B79A-FCD3-2742-948E-3949BFF013BD}"/>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6" name="Footer Placeholder 5">
            <a:extLst>
              <a:ext uri="{FF2B5EF4-FFF2-40B4-BE49-F238E27FC236}">
                <a16:creationId xmlns:a16="http://schemas.microsoft.com/office/drawing/2014/main" id="{3CE98EDA-8E1A-8D4E-8DCF-116D09ECB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18DD2-2591-F940-A213-17819BF88BB6}"/>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2336768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9D62-0C21-B14D-8B62-41210313D6C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B5B7D1-999B-9841-9566-6D2144DC8E8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978ABD-26F4-5248-8FD8-C086EDA9906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ABAC9-043D-7945-A1BA-DD2030BC92AF}"/>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6" name="Footer Placeholder 5">
            <a:extLst>
              <a:ext uri="{FF2B5EF4-FFF2-40B4-BE49-F238E27FC236}">
                <a16:creationId xmlns:a16="http://schemas.microsoft.com/office/drawing/2014/main" id="{5396A7E2-F6FD-1C43-8FA0-2FCBE7853C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282A6-9D51-7744-BBD0-9C9191C21FB5}"/>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4041681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B718-CF7B-4544-83B5-A29B043DDC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8C656-1457-3F42-873A-995DF9715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C41CF-E06F-364F-9004-40F0F754FCB7}"/>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5" name="Footer Placeholder 4">
            <a:extLst>
              <a:ext uri="{FF2B5EF4-FFF2-40B4-BE49-F238E27FC236}">
                <a16:creationId xmlns:a16="http://schemas.microsoft.com/office/drawing/2014/main" id="{D6C7D2AE-48E3-A641-8767-D4AA429B0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75691-CC75-5E42-8342-D56AD84D76AF}"/>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1081350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5F19B2-FA94-0745-A309-8888941BD1F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46CA9-E5C7-9641-93C8-BE0DECEF686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12F70-22B7-184B-84D6-CAB0AE153AF7}"/>
              </a:ext>
            </a:extLst>
          </p:cNvPr>
          <p:cNvSpPr>
            <a:spLocks noGrp="1"/>
          </p:cNvSpPr>
          <p:nvPr>
            <p:ph type="dt" sz="half" idx="10"/>
          </p:nvPr>
        </p:nvSpPr>
        <p:spPr/>
        <p:txBody>
          <a:bodyPr/>
          <a:lstStyle/>
          <a:p>
            <a:fld id="{7F83AA14-44E3-D143-96B8-7BFCEE904613}" type="datetimeFigureOut">
              <a:rPr lang="en-US" smtClean="0"/>
              <a:t>4/2/2021</a:t>
            </a:fld>
            <a:endParaRPr lang="en-US"/>
          </a:p>
        </p:txBody>
      </p:sp>
      <p:sp>
        <p:nvSpPr>
          <p:cNvPr id="5" name="Footer Placeholder 4">
            <a:extLst>
              <a:ext uri="{FF2B5EF4-FFF2-40B4-BE49-F238E27FC236}">
                <a16:creationId xmlns:a16="http://schemas.microsoft.com/office/drawing/2014/main" id="{A683A562-83AB-9640-9073-13A1D6DB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D7D6E-9A0C-3C4D-9EF3-4311738C53A8}"/>
              </a:ext>
            </a:extLst>
          </p:cNvPr>
          <p:cNvSpPr>
            <a:spLocks noGrp="1"/>
          </p:cNvSpPr>
          <p:nvPr>
            <p:ph type="sldNum" sz="quarter" idx="12"/>
          </p:nvPr>
        </p:nvSpPr>
        <p:spPr/>
        <p:txBody>
          <a:bodyPr/>
          <a:lstStyle/>
          <a:p>
            <a:fld id="{3839C0E0-2D3E-D140-A23D-47F07D79CA3B}" type="slidenum">
              <a:rPr lang="en-US" smtClean="0"/>
              <a:t>‹#›</a:t>
            </a:fld>
            <a:endParaRPr lang="en-US"/>
          </a:p>
        </p:txBody>
      </p:sp>
    </p:spTree>
    <p:extLst>
      <p:ext uri="{BB962C8B-B14F-4D97-AF65-F5344CB8AC3E}">
        <p14:creationId xmlns:p14="http://schemas.microsoft.com/office/powerpoint/2010/main" val="149709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080F-4181-244F-AD2E-054028FA8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FE1775-8526-0143-BEC6-B5193346DFA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F1B45B-5662-3B43-9155-DC9C78A405A9}"/>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5" name="Footer Placeholder 4">
            <a:extLst>
              <a:ext uri="{FF2B5EF4-FFF2-40B4-BE49-F238E27FC236}">
                <a16:creationId xmlns:a16="http://schemas.microsoft.com/office/drawing/2014/main" id="{57B0B323-F6E7-674E-A9CC-D6C65F01F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3EF2D-2044-CD49-ADCF-817517F2224F}"/>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2095095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4159-99E1-714A-9DB3-4996F919E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82C0C-0616-7F49-8F48-90B733F136E2}"/>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ADCB37-AD2F-E646-9540-1FFAFE233A05}"/>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5" name="Footer Placeholder 4">
            <a:extLst>
              <a:ext uri="{FF2B5EF4-FFF2-40B4-BE49-F238E27FC236}">
                <a16:creationId xmlns:a16="http://schemas.microsoft.com/office/drawing/2014/main" id="{6DA3F731-5E2A-F942-9D2B-265C7A01D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B85A3-DCBA-D94B-9C2C-13DB005D8571}"/>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15984995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1595-E91B-1646-9A97-4FC4202C096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0211AB-1F1A-A045-9225-BC0D8828EFB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B4FD2-72C2-2C47-8DEF-6FEDE1A112BF}"/>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5" name="Footer Placeholder 4">
            <a:extLst>
              <a:ext uri="{FF2B5EF4-FFF2-40B4-BE49-F238E27FC236}">
                <a16:creationId xmlns:a16="http://schemas.microsoft.com/office/drawing/2014/main" id="{B23B2346-C8D7-5749-AF93-40C44F2EA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CB047-11B8-0841-8F52-4C9A944C3A6A}"/>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1100377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50FB-3B75-0A44-A210-13378B17A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D8B5C-A031-7241-8D42-758FA6F31BE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AE5212-80EB-9947-8DA3-9155C7B1CCC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4DB65-B9BB-5C48-90FF-849C57AEB868}"/>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6" name="Footer Placeholder 5">
            <a:extLst>
              <a:ext uri="{FF2B5EF4-FFF2-40B4-BE49-F238E27FC236}">
                <a16:creationId xmlns:a16="http://schemas.microsoft.com/office/drawing/2014/main" id="{C38D4EA6-D020-4F4B-A334-5C6783647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CB49C-ECB2-5348-8859-AD503B63CB0C}"/>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1492925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CA76FA-62BF-9648-8ADB-9EE0B0881B0C}" type="datetimeFigureOut">
              <a:rPr lang="en-US" smtClean="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287167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CD53-8043-EC41-AB5A-22321EF7705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9F7BA2-6DA4-F94B-8E8A-C67E945AD1A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9C5D4-FBBF-2B47-A8A4-92E05333F65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2F5F4D-2623-5545-8990-3375A4D0E10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B813DB-FC0E-C145-A3F6-68F8018C53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9912D0-C58A-C940-9457-167B93C0E73E}"/>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8" name="Footer Placeholder 7">
            <a:extLst>
              <a:ext uri="{FF2B5EF4-FFF2-40B4-BE49-F238E27FC236}">
                <a16:creationId xmlns:a16="http://schemas.microsoft.com/office/drawing/2014/main" id="{9FD00B61-9105-5744-9F6F-1386D00E9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32DED0-A49C-4649-96A2-AAB329415EA8}"/>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3602842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BD55-3CFF-8248-AB6F-C0FCD31958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97FAE7-31E0-B84E-9ACA-C0BDE9024B2C}"/>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4" name="Footer Placeholder 3">
            <a:extLst>
              <a:ext uri="{FF2B5EF4-FFF2-40B4-BE49-F238E27FC236}">
                <a16:creationId xmlns:a16="http://schemas.microsoft.com/office/drawing/2014/main" id="{E62C73C3-44E0-184E-9F0B-B34D9AEFC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5E7973-B348-0D46-AC7C-0D6677FB0AB7}"/>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3348734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B3DF8-0280-1145-801C-A795B169FFE5}"/>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3" name="Footer Placeholder 2">
            <a:extLst>
              <a:ext uri="{FF2B5EF4-FFF2-40B4-BE49-F238E27FC236}">
                <a16:creationId xmlns:a16="http://schemas.microsoft.com/office/drawing/2014/main" id="{5A48304E-BFE0-F149-AB2D-86036BFAC2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FAC4E2-7E64-BB47-9DD8-C830DA80205B}"/>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3575228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5FF5-4235-014A-8C5F-63AB3275CDB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117856-B51B-EB4C-9509-B59D248D3EE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DAD6C7-92AD-A84F-BEF0-1BB77ACC214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F7111E-762E-A540-AD3A-3D61581C6BA0}"/>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6" name="Footer Placeholder 5">
            <a:extLst>
              <a:ext uri="{FF2B5EF4-FFF2-40B4-BE49-F238E27FC236}">
                <a16:creationId xmlns:a16="http://schemas.microsoft.com/office/drawing/2014/main" id="{2E8BA108-3C07-334D-9766-AD4BE332C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1E734-834D-6242-9591-3A2EFD542E27}"/>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1363003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E89B-861D-2047-9E6B-EBE8153FC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91D95A-FC52-0449-8710-A135831B305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778FA-0F09-BE4B-8537-5E2174F0572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0796E-882A-7D4A-B5C0-3EFA6CC73D71}"/>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6" name="Footer Placeholder 5">
            <a:extLst>
              <a:ext uri="{FF2B5EF4-FFF2-40B4-BE49-F238E27FC236}">
                <a16:creationId xmlns:a16="http://schemas.microsoft.com/office/drawing/2014/main" id="{1AA0F3E1-C1FA-A841-B4DC-167B8BE0C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62A137-D6FE-6845-9AC4-0AA805AE8041}"/>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2403466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8101-E8A5-394E-A59A-2AE37DF4A3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18C41B-4A21-FF42-98F8-EF71AD6BD3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203C5-9D3E-4144-8B41-ADD16D0FF9CA}"/>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5" name="Footer Placeholder 4">
            <a:extLst>
              <a:ext uri="{FF2B5EF4-FFF2-40B4-BE49-F238E27FC236}">
                <a16:creationId xmlns:a16="http://schemas.microsoft.com/office/drawing/2014/main" id="{3E9D0AD2-7BBE-5A43-A1DD-386DF7224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95455-FA5E-B24D-B4B7-C00468B85DE2}"/>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393625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87A7C-245F-8944-936F-58C91610394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119A23-F1D0-BE44-83F0-15374813904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10899-14EE-934D-B57D-3B38441B70B5}"/>
              </a:ext>
            </a:extLst>
          </p:cNvPr>
          <p:cNvSpPr>
            <a:spLocks noGrp="1"/>
          </p:cNvSpPr>
          <p:nvPr>
            <p:ph type="dt" sz="half" idx="10"/>
          </p:nvPr>
        </p:nvSpPr>
        <p:spPr/>
        <p:txBody>
          <a:bodyPr/>
          <a:lstStyle/>
          <a:p>
            <a:fld id="{9C1C3798-C43A-1C41-9366-28237E9AB54F}" type="datetimeFigureOut">
              <a:rPr lang="en-US" smtClean="0"/>
              <a:t>4/2/2021</a:t>
            </a:fld>
            <a:endParaRPr lang="en-US"/>
          </a:p>
        </p:txBody>
      </p:sp>
      <p:sp>
        <p:nvSpPr>
          <p:cNvPr id="5" name="Footer Placeholder 4">
            <a:extLst>
              <a:ext uri="{FF2B5EF4-FFF2-40B4-BE49-F238E27FC236}">
                <a16:creationId xmlns:a16="http://schemas.microsoft.com/office/drawing/2014/main" id="{5DBAD443-09B4-F94F-90E7-CAF2C763A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7B668-7989-9E4A-B690-39E2F85CE698}"/>
              </a:ext>
            </a:extLst>
          </p:cNvPr>
          <p:cNvSpPr>
            <a:spLocks noGrp="1"/>
          </p:cNvSpPr>
          <p:nvPr>
            <p:ph type="sldNum" sz="quarter" idx="12"/>
          </p:nvPr>
        </p:nvSpPr>
        <p:spPr/>
        <p:txBody>
          <a:bodyPr/>
          <a:lstStyle/>
          <a:p>
            <a:fld id="{7A3B4E8A-0DAA-234E-AB4F-1D7B7021A549}" type="slidenum">
              <a:rPr lang="en-US" smtClean="0"/>
              <a:t>‹#›</a:t>
            </a:fld>
            <a:endParaRPr lang="en-US"/>
          </a:p>
        </p:txBody>
      </p:sp>
    </p:spTree>
    <p:extLst>
      <p:ext uri="{BB962C8B-B14F-4D97-AF65-F5344CB8AC3E}">
        <p14:creationId xmlns:p14="http://schemas.microsoft.com/office/powerpoint/2010/main" val="662062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476E-D692-3747-BE77-0A42E45C0C2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BE1978-0607-3542-97B8-380BC991889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4B6B3D-3F6D-9C47-9372-1DA8B12A274D}"/>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5" name="Footer Placeholder 4">
            <a:extLst>
              <a:ext uri="{FF2B5EF4-FFF2-40B4-BE49-F238E27FC236}">
                <a16:creationId xmlns:a16="http://schemas.microsoft.com/office/drawing/2014/main" id="{15A558F5-352C-224A-8EA6-9BEF948F2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F3416-3235-8449-B2C5-6DF3E5C53319}"/>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585707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DB89-8096-E445-9D1A-83E76C0122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E2321-E2F1-A745-B8CC-83D47D419D5D}"/>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2BB32C-6507-394B-B332-25C771860913}"/>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5" name="Footer Placeholder 4">
            <a:extLst>
              <a:ext uri="{FF2B5EF4-FFF2-40B4-BE49-F238E27FC236}">
                <a16:creationId xmlns:a16="http://schemas.microsoft.com/office/drawing/2014/main" id="{1AEA9AB5-52FC-B848-9F2B-0116369FA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DF43C-0F1F-CC40-90AF-AF955A00079B}"/>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1522099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6BAA-C684-DF4C-8FFE-A4AF13099D3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402820-1C6F-574F-A643-3E533402A44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B325E-6441-EB47-B466-1EB28BC2B55C}"/>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5" name="Footer Placeholder 4">
            <a:extLst>
              <a:ext uri="{FF2B5EF4-FFF2-40B4-BE49-F238E27FC236}">
                <a16:creationId xmlns:a16="http://schemas.microsoft.com/office/drawing/2014/main" id="{4265B90F-57E1-D243-A9BF-2FBF9ABF4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5053D-3431-ED4C-8DBD-9CEE8EDBCC41}"/>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155191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CA76FA-62BF-9648-8ADB-9EE0B0881B0C}" type="datetimeFigureOut">
              <a:rPr lang="en-US" smtClean="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1087787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62827-92A4-3643-AC9B-E2235CA7F3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1FC5C-591E-544A-B19B-33C0B965BBA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1617C-2278-E34C-AEC6-EC9E14EC73B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2ADB9-AAE1-294C-ADCF-8D5E382D3D64}"/>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6" name="Footer Placeholder 5">
            <a:extLst>
              <a:ext uri="{FF2B5EF4-FFF2-40B4-BE49-F238E27FC236}">
                <a16:creationId xmlns:a16="http://schemas.microsoft.com/office/drawing/2014/main" id="{E10586C9-1625-8840-A0FF-8CB90071B1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D06B2-3F90-3545-97F5-34A8ACD3CA5C}"/>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2490398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A155-9B57-FC46-9CB4-45710039531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3C13EF-D5C2-5C42-B7E1-1B9FA738F2D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2D5467-753B-2841-A328-4F63014532B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B7D55-262B-C34B-AA29-F659B3263F5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4DCFA-B43D-2943-B3EF-9120EFB5FE7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4AA034-903E-C14E-B624-B580E16D3910}"/>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8" name="Footer Placeholder 7">
            <a:extLst>
              <a:ext uri="{FF2B5EF4-FFF2-40B4-BE49-F238E27FC236}">
                <a16:creationId xmlns:a16="http://schemas.microsoft.com/office/drawing/2014/main" id="{F561D23E-345D-8F44-836C-7B5DE266F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9F8370-557D-1443-A373-EBE789C912A2}"/>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2387283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F5C2-0F43-774A-9506-F82323CF41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7273F0-2E8A-CA4F-9ACB-ED0F17535EB4}"/>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4" name="Footer Placeholder 3">
            <a:extLst>
              <a:ext uri="{FF2B5EF4-FFF2-40B4-BE49-F238E27FC236}">
                <a16:creationId xmlns:a16="http://schemas.microsoft.com/office/drawing/2014/main" id="{2A10DB03-BB87-5146-86E2-26D375B3C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A4CFEA-1B98-A04A-ADC3-0D133FA91F6F}"/>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492990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73483-5932-1648-98EB-3BF6E2D173AB}"/>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3" name="Footer Placeholder 2">
            <a:extLst>
              <a:ext uri="{FF2B5EF4-FFF2-40B4-BE49-F238E27FC236}">
                <a16:creationId xmlns:a16="http://schemas.microsoft.com/office/drawing/2014/main" id="{633A59F3-8C1C-0B47-9FBE-2863E15003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38FADA-667B-F645-93C2-90196C49DD88}"/>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3545854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C917E-AAC9-E74C-8696-3769C805237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6BB411-BF1F-4047-85A6-664AE26D629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134F3F-52CC-E540-A8A1-BF5F86763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0A9AD8-62D9-3349-92EE-E2398F220777}"/>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6" name="Footer Placeholder 5">
            <a:extLst>
              <a:ext uri="{FF2B5EF4-FFF2-40B4-BE49-F238E27FC236}">
                <a16:creationId xmlns:a16="http://schemas.microsoft.com/office/drawing/2014/main" id="{25AB1E3B-4167-FE46-B1A9-0E6B4AE489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74B42-DFAB-E742-A86A-E635D67EE0BB}"/>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20167319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1F3E-5ABF-904B-A3D6-FCC7E404BE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35CB87-952C-D043-866E-E5B36B36650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6F0C37-BAB3-AE49-A904-50DC3D571B5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2F7C0-D3FB-694D-A0EA-D125CC69BD9C}"/>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6" name="Footer Placeholder 5">
            <a:extLst>
              <a:ext uri="{FF2B5EF4-FFF2-40B4-BE49-F238E27FC236}">
                <a16:creationId xmlns:a16="http://schemas.microsoft.com/office/drawing/2014/main" id="{3AEE5335-A45D-504C-97FF-602EE3A41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07B86-54DF-0246-A181-99EBD930636D}"/>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34366866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8F3C-977A-8540-8E93-8E42EE5CFF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817870-8304-4540-B8D2-E3068D9765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4FBBB-79D4-564B-BEC1-73E3CE609C25}"/>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5" name="Footer Placeholder 4">
            <a:extLst>
              <a:ext uri="{FF2B5EF4-FFF2-40B4-BE49-F238E27FC236}">
                <a16:creationId xmlns:a16="http://schemas.microsoft.com/office/drawing/2014/main" id="{AFE0DA15-4A15-A743-8FB6-0B1606880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9208F-E4C5-C041-AA9C-0D2D4062A491}"/>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1622510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992BBE-48D2-0B49-9B26-71768A4AE5D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5CC08E-6200-3F49-887E-C37E00E7EFA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CDCE5-FDAD-AF41-B277-9F8F4B7B9B8D}"/>
              </a:ext>
            </a:extLst>
          </p:cNvPr>
          <p:cNvSpPr>
            <a:spLocks noGrp="1"/>
          </p:cNvSpPr>
          <p:nvPr>
            <p:ph type="dt" sz="half" idx="10"/>
          </p:nvPr>
        </p:nvSpPr>
        <p:spPr/>
        <p:txBody>
          <a:bodyPr/>
          <a:lstStyle/>
          <a:p>
            <a:fld id="{4BA3F7A5-8A33-3A4B-9FCC-DF4C97DADE85}" type="datetimeFigureOut">
              <a:rPr lang="en-US" smtClean="0"/>
              <a:t>4/2/2021</a:t>
            </a:fld>
            <a:endParaRPr lang="en-US"/>
          </a:p>
        </p:txBody>
      </p:sp>
      <p:sp>
        <p:nvSpPr>
          <p:cNvPr id="5" name="Footer Placeholder 4">
            <a:extLst>
              <a:ext uri="{FF2B5EF4-FFF2-40B4-BE49-F238E27FC236}">
                <a16:creationId xmlns:a16="http://schemas.microsoft.com/office/drawing/2014/main" id="{92264FFE-53DA-4146-845F-CE469DCE2E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5727C-2CF8-9C42-8539-5F510B62F8F4}"/>
              </a:ext>
            </a:extLst>
          </p:cNvPr>
          <p:cNvSpPr>
            <a:spLocks noGrp="1"/>
          </p:cNvSpPr>
          <p:nvPr>
            <p:ph type="sldNum" sz="quarter" idx="12"/>
          </p:nvPr>
        </p:nvSpPr>
        <p:spPr/>
        <p:txBody>
          <a:bodyPr/>
          <a:lstStyle/>
          <a:p>
            <a:fld id="{AD0D5356-7D19-A449-B8D2-DFFFD935DC75}" type="slidenum">
              <a:rPr lang="en-US" smtClean="0"/>
              <a:t>‹#›</a:t>
            </a:fld>
            <a:endParaRPr lang="en-US"/>
          </a:p>
        </p:txBody>
      </p:sp>
    </p:spTree>
    <p:extLst>
      <p:ext uri="{BB962C8B-B14F-4D97-AF65-F5344CB8AC3E}">
        <p14:creationId xmlns:p14="http://schemas.microsoft.com/office/powerpoint/2010/main" val="340003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72F8-C607-EF48-ACF8-1CABE2DD88C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93EDAC-947C-9046-B9BD-AD5239489D8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6ED6E8-5DD3-CB46-A609-F99F39C94AC5}"/>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15517BF3-A67C-1044-A818-A10C86E5D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FAFF9-6DD1-F549-B1A9-AF92244A5AB9}"/>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2813287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90EE-0C3F-5D4A-9A00-AF6F9DBF3625}"/>
              </a:ext>
            </a:extLst>
          </p:cNvPr>
          <p:cNvSpPr>
            <a:spLocks noGrp="1"/>
          </p:cNvSpPr>
          <p:nvPr>
            <p:ph type="title"/>
          </p:nvPr>
        </p:nvSpPr>
        <p:spPr>
          <a:xfrm>
            <a:off x="628650" y="365126"/>
            <a:ext cx="7886700" cy="957648"/>
          </a:xfrm>
        </p:spPr>
        <p:txBody>
          <a:bodyPr>
            <a:normAutofit/>
          </a:bodyPr>
          <a:lstStyle>
            <a:lvl1pPr>
              <a:defRPr sz="44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1D71173-1F85-664D-A896-1D43CC097BFF}"/>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80CB05E-B62E-A14B-A8D3-CB8EC806894A}"/>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8DFE6BB7-3E38-4743-AE66-D4D0BF3F4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6C095-2FB2-424E-A6F2-FB50E89704D0}"/>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168528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A76FA-62BF-9648-8ADB-9EE0B0881B0C}" type="datetimeFigureOut">
              <a:rPr lang="en-US" smtClean="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2830876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8AB1-E938-9F40-9660-8115B8AB40C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66070-2417-1545-9142-0D7202B5609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7BAD30-B05C-A541-9725-63D97CC37CB2}"/>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0F8AD71D-4C1D-0449-9259-994D0D936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83495-B569-8E4B-9A2F-31DFCD225FE4}"/>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37082313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3471-B20F-9649-991E-EB430661D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96B89-9244-544B-A31D-4147BFE08C0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1B568-A848-BD42-B316-E00A3E2DEFE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E4301-F2B2-0849-B459-87A25DC5CD51}"/>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6" name="Footer Placeholder 5">
            <a:extLst>
              <a:ext uri="{FF2B5EF4-FFF2-40B4-BE49-F238E27FC236}">
                <a16:creationId xmlns:a16="http://schemas.microsoft.com/office/drawing/2014/main" id="{2811193A-528B-0B4A-B8CC-BADC45792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D7A69-7E18-5842-85E1-792214951648}"/>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2799653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FE7B-4EEC-E54D-8C69-AA7B97515C6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5B7602-AC30-DB49-9F45-324B457E097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05114-47E7-9342-B09D-408E5223F13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097D3-A3F6-E84D-9999-92C770FA758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481A7-6366-7742-99A2-86B755EC6AB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FF00CD-5F9A-354A-AFE9-4FAC899D76D1}"/>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8" name="Footer Placeholder 7">
            <a:extLst>
              <a:ext uri="{FF2B5EF4-FFF2-40B4-BE49-F238E27FC236}">
                <a16:creationId xmlns:a16="http://schemas.microsoft.com/office/drawing/2014/main" id="{22A081AA-C9F0-324A-887E-74CF9D0EBB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9F8053-1A2A-C940-9004-88CAA4063B98}"/>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248952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B4F1-FDF3-CA42-AECB-6088D4054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172A41-CE66-C84A-8C01-7D6BFB107C81}"/>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4" name="Footer Placeholder 3">
            <a:extLst>
              <a:ext uri="{FF2B5EF4-FFF2-40B4-BE49-F238E27FC236}">
                <a16:creationId xmlns:a16="http://schemas.microsoft.com/office/drawing/2014/main" id="{29C48021-E7F0-224A-ABB0-967440E35D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4711B4-91CF-6F4E-9F87-D38903B2291A}"/>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1837565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F1788-1E6F-8D49-A178-9C596FA3C18F}"/>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3" name="Footer Placeholder 2">
            <a:extLst>
              <a:ext uri="{FF2B5EF4-FFF2-40B4-BE49-F238E27FC236}">
                <a16:creationId xmlns:a16="http://schemas.microsoft.com/office/drawing/2014/main" id="{F08B54F0-F1CD-2342-B6C1-9B8C32889B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5FB5A6-64F3-C440-919F-814F819DC087}"/>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14072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40E5-252E-B64E-A0ED-60F8896B5C6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DB124F-B45C-D74A-8003-0C0BE8E38B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E9746-BC81-6046-AF98-D9371A4FC6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01805-6C87-814F-9F8E-54740C89763D}"/>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6" name="Footer Placeholder 5">
            <a:extLst>
              <a:ext uri="{FF2B5EF4-FFF2-40B4-BE49-F238E27FC236}">
                <a16:creationId xmlns:a16="http://schemas.microsoft.com/office/drawing/2014/main" id="{FC001E99-5A63-A342-8F48-43EACA064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F1C63-BEA2-354E-8C5D-E93F6035161D}"/>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822185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49E0-F06D-2A4D-9A33-8407DE716C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3B46CA-E20C-D342-9399-20978CA1A3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9009CE-E403-A045-ADC2-3900BCAA8C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BE360-77CB-AB48-B51D-A5068AE3031B}"/>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6" name="Footer Placeholder 5">
            <a:extLst>
              <a:ext uri="{FF2B5EF4-FFF2-40B4-BE49-F238E27FC236}">
                <a16:creationId xmlns:a16="http://schemas.microsoft.com/office/drawing/2014/main" id="{932F6EF9-CB7C-9F46-BE38-E2EB1A374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74B09-1365-0D4D-AC2D-1CFBECDAFC4D}"/>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5938640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EE4C-E744-DA4A-A378-03AD79C96C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9AAD1-B417-EB49-86F3-F9241F791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F90E0-D8E7-7246-A719-E452A638515D}"/>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4E2E6957-7CF7-C84E-B6A0-3D99C7B02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F9A49-2130-D844-B443-30572F947623}"/>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4253874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F09166-3E84-B04A-8BE2-DCE468AF128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B09B6-9025-4F48-9AFD-1C20D84622E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20743-97F7-674C-864B-26D7F0556E4A}"/>
              </a:ext>
            </a:extLst>
          </p:cNvPr>
          <p:cNvSpPr>
            <a:spLocks noGrp="1"/>
          </p:cNvSpPr>
          <p:nvPr>
            <p:ph type="dt" sz="half" idx="10"/>
          </p:nvPr>
        </p:nvSpPr>
        <p:spPr/>
        <p:txBody>
          <a:body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5E947EFA-5F51-5B45-B90D-4AC017D5E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B71D1-51AC-614F-B7BD-AB9DDF1511C4}"/>
              </a:ext>
            </a:extLst>
          </p:cNvPr>
          <p:cNvSpPr>
            <a:spLocks noGrp="1"/>
          </p:cNvSpPr>
          <p:nvPr>
            <p:ph type="sldNum" sz="quarter" idx="12"/>
          </p:nvPr>
        </p:nvSpPr>
        <p:spPr/>
        <p:txBody>
          <a:bodyPr/>
          <a:lstStyle/>
          <a:p>
            <a:fld id="{6A2F6466-22D1-1643-9F88-3B4753505BAE}" type="slidenum">
              <a:rPr lang="en-US" smtClean="0"/>
              <a:t>‹#›</a:t>
            </a:fld>
            <a:endParaRPr lang="en-US"/>
          </a:p>
        </p:txBody>
      </p:sp>
    </p:spTree>
    <p:extLst>
      <p:ext uri="{BB962C8B-B14F-4D97-AF65-F5344CB8AC3E}">
        <p14:creationId xmlns:p14="http://schemas.microsoft.com/office/powerpoint/2010/main" val="754638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3B4F-9750-7347-9E5E-ABBF44BE1D3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F87FE-A998-744F-BF3E-809E52E151B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B231CB-D3E6-9244-86F8-2EF39A8CB522}"/>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5" name="Footer Placeholder 4">
            <a:extLst>
              <a:ext uri="{FF2B5EF4-FFF2-40B4-BE49-F238E27FC236}">
                <a16:creationId xmlns:a16="http://schemas.microsoft.com/office/drawing/2014/main" id="{C38C450B-4BA0-A043-B4B4-C75828733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055F0-C20B-E041-A160-6C7093D92A67}"/>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1557659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CA76FA-62BF-9648-8ADB-9EE0B0881B0C}"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1662960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8CF8-79D3-3243-B53C-9D88C6702EC0}"/>
              </a:ext>
            </a:extLst>
          </p:cNvPr>
          <p:cNvSpPr>
            <a:spLocks noGrp="1"/>
          </p:cNvSpPr>
          <p:nvPr>
            <p:ph type="title"/>
          </p:nvPr>
        </p:nvSpPr>
        <p:spPr>
          <a:xfrm>
            <a:off x="628650" y="365125"/>
            <a:ext cx="7886700" cy="984281"/>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9A6FBA-E9CE-234A-A063-4FDCF09D5D13}"/>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B07C7-4E44-E64F-B737-778367F85AAF}"/>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5" name="Footer Placeholder 4">
            <a:extLst>
              <a:ext uri="{FF2B5EF4-FFF2-40B4-BE49-F238E27FC236}">
                <a16:creationId xmlns:a16="http://schemas.microsoft.com/office/drawing/2014/main" id="{0A3F354E-1139-7F4F-94DE-3DC05DA4C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72AF0-CDA1-5C43-A577-FC4B9696D86D}"/>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11275417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F7AB-73D5-B64E-9AB6-59240404CC0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BD16B8-9C8D-E04D-92E6-D4D2F02EC34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93A99D-2C27-4A46-8F79-631D8A1763CA}"/>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5" name="Footer Placeholder 4">
            <a:extLst>
              <a:ext uri="{FF2B5EF4-FFF2-40B4-BE49-F238E27FC236}">
                <a16:creationId xmlns:a16="http://schemas.microsoft.com/office/drawing/2014/main" id="{A00E2904-4EF5-5443-96C1-BA4BC6284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9B8A-750D-AA40-9023-08FB3A58B96C}"/>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2774396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85859-833C-D34D-8065-B4EBEC80E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F679A1-8260-6945-B042-A74C5E9ECE0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A84E45-3F20-3E42-A0D9-7765A5BF492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15709A-804B-3B40-9977-65E4B8443417}"/>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6" name="Footer Placeholder 5">
            <a:extLst>
              <a:ext uri="{FF2B5EF4-FFF2-40B4-BE49-F238E27FC236}">
                <a16:creationId xmlns:a16="http://schemas.microsoft.com/office/drawing/2014/main" id="{6DCE5574-33AB-D245-A698-F3723E610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6252E-FE05-4447-8E04-A512A88207D6}"/>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3713364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ACDE-423D-5341-9677-F67065CBDAC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32600-9CE7-BE49-B04F-4A676E46B67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A5253C-5169-7A43-B0A9-A7AD1CEBE23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5024D6-FA9E-6044-AE98-9AF90483F40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D4E60A-E3B1-8141-8CF5-FE86222D5BA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B16371-0C4A-F442-8F41-67F567395391}"/>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8" name="Footer Placeholder 7">
            <a:extLst>
              <a:ext uri="{FF2B5EF4-FFF2-40B4-BE49-F238E27FC236}">
                <a16:creationId xmlns:a16="http://schemas.microsoft.com/office/drawing/2014/main" id="{C5966B32-9DAE-8740-8E32-52370F3B91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6FAE7-59D3-074F-BC71-5066B78D39E9}"/>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2696327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985D5-776A-0947-800F-BA6031293A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670C8-3816-9848-B927-96D97928790A}"/>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4" name="Footer Placeholder 3">
            <a:extLst>
              <a:ext uri="{FF2B5EF4-FFF2-40B4-BE49-F238E27FC236}">
                <a16:creationId xmlns:a16="http://schemas.microsoft.com/office/drawing/2014/main" id="{2600788B-4F35-A84E-B319-A3D010B51D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59430-1335-C04D-B4F4-B8C93F3C1411}"/>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19905571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C931DE-3BD3-5A45-A77C-45F22B84C081}"/>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3" name="Footer Placeholder 2">
            <a:extLst>
              <a:ext uri="{FF2B5EF4-FFF2-40B4-BE49-F238E27FC236}">
                <a16:creationId xmlns:a16="http://schemas.microsoft.com/office/drawing/2014/main" id="{E16B4AC3-C6EA-6F4D-B667-B2AC360545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B09CB-F83F-3F4F-BED2-A7FDB133BC24}"/>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527469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06F6-AF42-0447-B051-095755562D7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B206A-231A-B34D-A9E6-9DF265AF289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439366-C5A1-9E4B-B1D1-28C11C1E8DE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374A9-6E56-E243-BF51-74EDD3BC2A95}"/>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6" name="Footer Placeholder 5">
            <a:extLst>
              <a:ext uri="{FF2B5EF4-FFF2-40B4-BE49-F238E27FC236}">
                <a16:creationId xmlns:a16="http://schemas.microsoft.com/office/drawing/2014/main" id="{EFD114D5-6E16-9B4A-B39D-321854C308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669BD-9237-F44F-A904-B1844CCF423E}"/>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3823852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6A99-41B6-504E-A0D0-9DD586689DD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1DED24-592F-014E-A106-37FD8907C34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7E4384-FF43-2940-AAEA-AC4215AF6C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671D7-ECC9-A049-BE95-7B6B8C5EA28D}"/>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6" name="Footer Placeholder 5">
            <a:extLst>
              <a:ext uri="{FF2B5EF4-FFF2-40B4-BE49-F238E27FC236}">
                <a16:creationId xmlns:a16="http://schemas.microsoft.com/office/drawing/2014/main" id="{027C5116-C65A-A44F-9859-EFFCE28AA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B7A6A-CD12-A24E-BA5C-A09198C5D886}"/>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27620266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22E0-47FD-A247-9759-EB146A0822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ACF9FE-55B4-FB40-81EE-6044248E5D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17E79-3D30-DD4F-A915-9B11C937623B}"/>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5" name="Footer Placeholder 4">
            <a:extLst>
              <a:ext uri="{FF2B5EF4-FFF2-40B4-BE49-F238E27FC236}">
                <a16:creationId xmlns:a16="http://schemas.microsoft.com/office/drawing/2014/main" id="{FDC605A0-D615-3549-A609-2182A6AC9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763DA-5410-DB4D-981B-F50909488F77}"/>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590333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73CA7-5700-E841-91F3-483D9AAFCE1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DCC594-DEBC-9648-A709-9BF6D539E30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CB9DD-C0BD-B648-BA2F-FA2D24A2C6F8}"/>
              </a:ext>
            </a:extLst>
          </p:cNvPr>
          <p:cNvSpPr>
            <a:spLocks noGrp="1"/>
          </p:cNvSpPr>
          <p:nvPr>
            <p:ph type="dt" sz="half" idx="10"/>
          </p:nvPr>
        </p:nvSpPr>
        <p:spPr/>
        <p:txBody>
          <a:bodyPr/>
          <a:lstStyle/>
          <a:p>
            <a:fld id="{6FD1EC33-DB51-4F46-9E26-DD81015B00AE}" type="datetimeFigureOut">
              <a:rPr lang="en-US" smtClean="0"/>
              <a:t>4/2/2021</a:t>
            </a:fld>
            <a:endParaRPr lang="en-US"/>
          </a:p>
        </p:txBody>
      </p:sp>
      <p:sp>
        <p:nvSpPr>
          <p:cNvPr id="5" name="Footer Placeholder 4">
            <a:extLst>
              <a:ext uri="{FF2B5EF4-FFF2-40B4-BE49-F238E27FC236}">
                <a16:creationId xmlns:a16="http://schemas.microsoft.com/office/drawing/2014/main" id="{B53AFD84-867C-DD4C-A0AC-2ABC1897C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28933-83AD-CC40-95DB-A352DC846A52}"/>
              </a:ext>
            </a:extLst>
          </p:cNvPr>
          <p:cNvSpPr>
            <a:spLocks noGrp="1"/>
          </p:cNvSpPr>
          <p:nvPr>
            <p:ph type="sldNum" sz="quarter" idx="12"/>
          </p:nvPr>
        </p:nvSpPr>
        <p:spPr/>
        <p:txBody>
          <a:bodyPr/>
          <a:lstStyle/>
          <a:p>
            <a:fld id="{6595530C-DC31-8E41-82B2-016B06DD4348}" type="slidenum">
              <a:rPr lang="en-US" smtClean="0"/>
              <a:t>‹#›</a:t>
            </a:fld>
            <a:endParaRPr lang="en-US"/>
          </a:p>
        </p:txBody>
      </p:sp>
    </p:spTree>
    <p:extLst>
      <p:ext uri="{BB962C8B-B14F-4D97-AF65-F5344CB8AC3E}">
        <p14:creationId xmlns:p14="http://schemas.microsoft.com/office/powerpoint/2010/main" val="3046915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CA76FA-62BF-9648-8ADB-9EE0B0881B0C}"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37101-679C-F34F-A80A-E675FF26F3E9}" type="slidenum">
              <a:rPr lang="en-US" smtClean="0"/>
              <a:t>‹#›</a:t>
            </a:fld>
            <a:endParaRPr lang="en-US"/>
          </a:p>
        </p:txBody>
      </p:sp>
    </p:spTree>
    <p:extLst>
      <p:ext uri="{BB962C8B-B14F-4D97-AF65-F5344CB8AC3E}">
        <p14:creationId xmlns:p14="http://schemas.microsoft.com/office/powerpoint/2010/main" val="12654324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BD1C-0D59-0A43-A682-761BAD8A738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6302AE-7C68-1948-8756-164BEAAEB90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540FE-B637-DC4F-8946-540719C929D1}"/>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5" name="Footer Placeholder 4">
            <a:extLst>
              <a:ext uri="{FF2B5EF4-FFF2-40B4-BE49-F238E27FC236}">
                <a16:creationId xmlns:a16="http://schemas.microsoft.com/office/drawing/2014/main" id="{35A7F461-91C8-FE49-B38D-95150F85B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2FF5A-2B36-2240-8046-A7DE94439572}"/>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39453474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452B-5173-8547-BD6C-5712866B3B93}"/>
              </a:ext>
            </a:extLst>
          </p:cNvPr>
          <p:cNvSpPr>
            <a:spLocks noGrp="1"/>
          </p:cNvSpPr>
          <p:nvPr>
            <p:ph type="title"/>
          </p:nvPr>
        </p:nvSpPr>
        <p:spPr>
          <a:xfrm>
            <a:off x="628650" y="365125"/>
            <a:ext cx="7886700" cy="96652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87A89E-23A4-0842-A0B9-CDAEEC761E8E}"/>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A559FD-DFD0-9543-BD90-DDDF8FC36D1B}"/>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5" name="Footer Placeholder 4">
            <a:extLst>
              <a:ext uri="{FF2B5EF4-FFF2-40B4-BE49-F238E27FC236}">
                <a16:creationId xmlns:a16="http://schemas.microsoft.com/office/drawing/2014/main" id="{E8B6CB0C-336B-D947-B95A-367CE8865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9458-B953-2F4C-A1A6-FC6F0E26E8D6}"/>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21406508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705B-EE36-2646-ACC0-94B2864BB8B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8B4494-654D-6547-90E5-7842042786C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99965-ED6D-1244-BFC0-FB37705BCA12}"/>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5" name="Footer Placeholder 4">
            <a:extLst>
              <a:ext uri="{FF2B5EF4-FFF2-40B4-BE49-F238E27FC236}">
                <a16:creationId xmlns:a16="http://schemas.microsoft.com/office/drawing/2014/main" id="{7DB23BE4-088E-9B4E-8953-4FC96DB3E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BA14B-9B90-114B-AC1F-6E109B74303C}"/>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954128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BB1F-A4EE-8846-8B9B-3AE8733A8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5001E-CC75-5C4E-9786-23F941E605C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B7427-90F3-3C4C-AC50-6A6ACCF429B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10F3C-4DBF-8F4A-9204-70498FACA3D0}"/>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6" name="Footer Placeholder 5">
            <a:extLst>
              <a:ext uri="{FF2B5EF4-FFF2-40B4-BE49-F238E27FC236}">
                <a16:creationId xmlns:a16="http://schemas.microsoft.com/office/drawing/2014/main" id="{9C70BFE1-F956-2A43-819F-1B7E56CC7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97CB0-980D-2141-B477-199E17344183}"/>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756150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D15B-0873-934A-A6C0-7E9810D58A9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A0C327-880B-E248-AA23-EBB11C4DBB4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CF7D09-3A50-8B48-995E-2C2D4864F11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BB06D-968A-E94A-9C79-B8392B32BB4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AE5A23-33AC-C841-9B2D-CBD87A98091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B90A37-20FF-4042-9E4E-AF6321CAA6D5}"/>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8" name="Footer Placeholder 7">
            <a:extLst>
              <a:ext uri="{FF2B5EF4-FFF2-40B4-BE49-F238E27FC236}">
                <a16:creationId xmlns:a16="http://schemas.microsoft.com/office/drawing/2014/main" id="{CB6B8DA4-500B-4E4D-AC68-9BF27A4D8D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142E9C-53F6-FA4C-92AA-A0F2D9D03BD8}"/>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16243092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8DCE-7CDA-844F-9707-539BE2D53D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3D3220-8578-C144-8EDA-BA73927CB5C0}"/>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4" name="Footer Placeholder 3">
            <a:extLst>
              <a:ext uri="{FF2B5EF4-FFF2-40B4-BE49-F238E27FC236}">
                <a16:creationId xmlns:a16="http://schemas.microsoft.com/office/drawing/2014/main" id="{FAC9320A-3CD7-1B4C-BDE3-CB94726996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32447-9490-FE4E-AA58-CEFC2BA212D2}"/>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204489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E0A94-602E-B440-9D46-87488332A26B}"/>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3" name="Footer Placeholder 2">
            <a:extLst>
              <a:ext uri="{FF2B5EF4-FFF2-40B4-BE49-F238E27FC236}">
                <a16:creationId xmlns:a16="http://schemas.microsoft.com/office/drawing/2014/main" id="{2E5F6C69-CE83-9042-9982-7F9FE16BB8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BF9381-F4AF-DE4F-80A5-D608BD6B881B}"/>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19371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C7C69-3693-A142-9656-8BA5623039F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2B905-CDA5-A64F-A3EC-D9BF14D515A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91D06-D60F-A245-AEAB-95B566A11C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98AE8-4A12-5942-8C81-C8786258A69D}"/>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6" name="Footer Placeholder 5">
            <a:extLst>
              <a:ext uri="{FF2B5EF4-FFF2-40B4-BE49-F238E27FC236}">
                <a16:creationId xmlns:a16="http://schemas.microsoft.com/office/drawing/2014/main" id="{8634C21C-215D-6E47-918D-056A66EB5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24D33-6696-1B48-BED7-B53A5F50656B}"/>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39626773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750B-256E-C14E-9B73-DD035CA8D12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4754A-B480-DD46-B3F1-E7662F73151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E83F84-C6CC-3B45-871B-C16C270216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AADDA-9058-4541-8B5A-ADECBA54475D}"/>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6" name="Footer Placeholder 5">
            <a:extLst>
              <a:ext uri="{FF2B5EF4-FFF2-40B4-BE49-F238E27FC236}">
                <a16:creationId xmlns:a16="http://schemas.microsoft.com/office/drawing/2014/main" id="{B95816BB-B6D4-654F-9CC8-B851AE505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0E34C-BD65-4C42-A9F1-D29C2B67511B}"/>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42115786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A9A0-31B1-C54E-AA80-13368DC741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3A47A-A4DE-CA48-8B58-ABCB3ABB2F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2F4EC-DD62-7E42-B21C-4E1794732CF0}"/>
              </a:ext>
            </a:extLst>
          </p:cNvPr>
          <p:cNvSpPr>
            <a:spLocks noGrp="1"/>
          </p:cNvSpPr>
          <p:nvPr>
            <p:ph type="dt" sz="half" idx="10"/>
          </p:nvPr>
        </p:nvSpPr>
        <p:spPr/>
        <p:txBody>
          <a:bodyPr/>
          <a:lstStyle/>
          <a:p>
            <a:fld id="{8664DDE6-774F-8D42-9FF7-C898E1718902}" type="datetimeFigureOut">
              <a:rPr lang="en-US" smtClean="0"/>
              <a:t>4/2/2021</a:t>
            </a:fld>
            <a:endParaRPr lang="en-US"/>
          </a:p>
        </p:txBody>
      </p:sp>
      <p:sp>
        <p:nvSpPr>
          <p:cNvPr id="5" name="Footer Placeholder 4">
            <a:extLst>
              <a:ext uri="{FF2B5EF4-FFF2-40B4-BE49-F238E27FC236}">
                <a16:creationId xmlns:a16="http://schemas.microsoft.com/office/drawing/2014/main" id="{0342F460-9DED-2B4B-BE83-AED52A4F9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96E6F-0C30-0042-B4BA-927CC538AE10}"/>
              </a:ext>
            </a:extLst>
          </p:cNvPr>
          <p:cNvSpPr>
            <a:spLocks noGrp="1"/>
          </p:cNvSpPr>
          <p:nvPr>
            <p:ph type="sldNum" sz="quarter" idx="12"/>
          </p:nvPr>
        </p:nvSpPr>
        <p:spPr/>
        <p:txBody>
          <a:bodyPr/>
          <a:lstStyle/>
          <a:p>
            <a:fld id="{4DCD0494-2A64-9F42-A38F-5F114CCCC6EE}" type="slidenum">
              <a:rPr lang="en-US" smtClean="0"/>
              <a:t>‹#›</a:t>
            </a:fld>
            <a:endParaRPr lang="en-US"/>
          </a:p>
        </p:txBody>
      </p:sp>
    </p:spTree>
    <p:extLst>
      <p:ext uri="{BB962C8B-B14F-4D97-AF65-F5344CB8AC3E}">
        <p14:creationId xmlns:p14="http://schemas.microsoft.com/office/powerpoint/2010/main" val="173905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4.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4.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4.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6" Type="http://schemas.openxmlformats.org/officeDocument/2006/relationships/image" Target="../media/image4.pn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3.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4.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4.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4.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building, person&#10;&#10;Description automatically generated">
            <a:extLst>
              <a:ext uri="{FF2B5EF4-FFF2-40B4-BE49-F238E27FC236}">
                <a16:creationId xmlns:a16="http://schemas.microsoft.com/office/drawing/2014/main" id="{94907AC7-B47A-FE49-B4B1-8A68D8C778D6}"/>
              </a:ext>
            </a:extLst>
          </p:cNvPr>
          <p:cNvPicPr>
            <a:picLocks noChangeAspect="1"/>
          </p:cNvPicPr>
          <p:nvPr userDrawn="1"/>
        </p:nvPicPr>
        <p:blipFill>
          <a:blip r:embed="rId14"/>
          <a:stretch>
            <a:fillRect/>
          </a:stretch>
        </p:blipFill>
        <p:spPr>
          <a:xfrm>
            <a:off x="0" y="-133721"/>
            <a:ext cx="9144000" cy="6991721"/>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A76FA-62BF-9648-8ADB-9EE0B0881B0C}" type="datetimeFigureOut">
              <a:rPr lang="en-US" smtClean="0"/>
              <a:t>4/2/2021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37101-679C-F34F-A80A-E675FF26F3E9}" type="slidenum">
              <a:rPr lang="en-US" smtClean="0"/>
              <a:t>‹#›</a:t>
            </a:fld>
            <a:endParaRPr lang="en-US"/>
          </a:p>
        </p:txBody>
      </p:sp>
      <p:sp>
        <p:nvSpPr>
          <p:cNvPr id="12" name="Rectangle 11">
            <a:extLst>
              <a:ext uri="{FF2B5EF4-FFF2-40B4-BE49-F238E27FC236}">
                <a16:creationId xmlns:a16="http://schemas.microsoft.com/office/drawing/2014/main" id="{AA3FD2DC-8187-5546-A81A-6CA66D1220E0}"/>
              </a:ext>
            </a:extLst>
          </p:cNvPr>
          <p:cNvSpPr/>
          <p:nvPr userDrawn="1"/>
        </p:nvSpPr>
        <p:spPr>
          <a:xfrm>
            <a:off x="0" y="0"/>
            <a:ext cx="9144000" cy="451556"/>
          </a:xfrm>
          <a:prstGeom prst="rect">
            <a:avLst/>
          </a:prstGeom>
          <a:solidFill>
            <a:srgbClr val="F0C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C4104A-193B-AE48-9626-9D64E160FE28}"/>
              </a:ext>
            </a:extLst>
          </p:cNvPr>
          <p:cNvSpPr/>
          <p:nvPr userDrawn="1"/>
        </p:nvSpPr>
        <p:spPr>
          <a:xfrm>
            <a:off x="0" y="6406444"/>
            <a:ext cx="9144000" cy="451556"/>
          </a:xfrm>
          <a:prstGeom prst="rect">
            <a:avLst/>
          </a:prstGeom>
          <a:solidFill>
            <a:srgbClr val="F0C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94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71942-7254-424B-B596-F671DB8249F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50FBD7-9A51-9342-8530-D37E42D973D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B04B2-69EF-F64C-9CF3-E4E55360A54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D3665-591C-4E4A-A44A-7A282D6B638F}" type="datetimeFigureOut">
              <a:rPr lang="en-US" smtClean="0"/>
              <a:t>4/2/2021</a:t>
            </a:fld>
            <a:endParaRPr lang="en-US"/>
          </a:p>
        </p:txBody>
      </p:sp>
      <p:sp>
        <p:nvSpPr>
          <p:cNvPr id="5" name="Footer Placeholder 4">
            <a:extLst>
              <a:ext uri="{FF2B5EF4-FFF2-40B4-BE49-F238E27FC236}">
                <a16:creationId xmlns:a16="http://schemas.microsoft.com/office/drawing/2014/main" id="{B5FF18D5-1E42-BB42-B2D5-F48720A90BD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E6C52-7A3D-3A40-AFC7-DA62CFECC2D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5B268-B4EB-3D43-8B45-58EAA8878C01}"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D9ED9454-B752-964C-9FF1-361CB6AAA893}"/>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F6260867-994E-2549-BDD4-92433A160D0D}"/>
              </a:ext>
            </a:extLst>
          </p:cNvPr>
          <p:cNvSpPr/>
          <p:nvPr userDrawn="1"/>
        </p:nvSpPr>
        <p:spPr>
          <a:xfrm>
            <a:off x="-11289" y="340321"/>
            <a:ext cx="7405511" cy="999595"/>
          </a:xfrm>
          <a:prstGeom prst="rect">
            <a:avLst/>
          </a:prstGeom>
          <a:solidFill>
            <a:srgbClr val="00A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86E"/>
              </a:solidFill>
            </a:endParaRPr>
          </a:p>
        </p:txBody>
      </p:sp>
      <p:sp>
        <p:nvSpPr>
          <p:cNvPr id="9" name="Rectangle 8">
            <a:extLst>
              <a:ext uri="{FF2B5EF4-FFF2-40B4-BE49-F238E27FC236}">
                <a16:creationId xmlns:a16="http://schemas.microsoft.com/office/drawing/2014/main" id="{F0052E0F-1918-5641-9CD7-BC5DA11DA5E9}"/>
              </a:ext>
            </a:extLst>
          </p:cNvPr>
          <p:cNvSpPr/>
          <p:nvPr userDrawn="1"/>
        </p:nvSpPr>
        <p:spPr>
          <a:xfrm>
            <a:off x="0" y="6406444"/>
            <a:ext cx="9144000" cy="451556"/>
          </a:xfrm>
          <a:prstGeom prst="rect">
            <a:avLst/>
          </a:prstGeom>
          <a:solidFill>
            <a:srgbClr val="00A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83FA5C8-C6D4-BB4C-889A-EE348492F453}"/>
              </a:ext>
            </a:extLst>
          </p:cNvPr>
          <p:cNvPicPr>
            <a:picLocks noChangeAspect="1"/>
          </p:cNvPicPr>
          <p:nvPr userDrawn="1"/>
        </p:nvPicPr>
        <p:blipFill>
          <a:blip r:embed="rId14"/>
          <a:stretch>
            <a:fillRect/>
          </a:stretch>
        </p:blipFill>
        <p:spPr>
          <a:xfrm>
            <a:off x="7745766" y="102576"/>
            <a:ext cx="1007945" cy="997335"/>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EA677D92-B0EB-D446-9396-356856CF95DE}"/>
              </a:ext>
            </a:extLst>
          </p:cNvPr>
          <p:cNvPicPr>
            <a:picLocks noChangeAspect="1"/>
          </p:cNvPicPr>
          <p:nvPr userDrawn="1"/>
        </p:nvPicPr>
        <p:blipFill>
          <a:blip r:embed="rId15"/>
          <a:stretch>
            <a:fillRect/>
          </a:stretch>
        </p:blipFill>
        <p:spPr>
          <a:xfrm>
            <a:off x="7357916" y="805016"/>
            <a:ext cx="1783644" cy="1148221"/>
          </a:xfrm>
          <a:prstGeom prst="rect">
            <a:avLst/>
          </a:prstGeom>
        </p:spPr>
      </p:pic>
    </p:spTree>
    <p:extLst>
      <p:ext uri="{BB962C8B-B14F-4D97-AF65-F5344CB8AC3E}">
        <p14:creationId xmlns:p14="http://schemas.microsoft.com/office/powerpoint/2010/main" val="187518483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A9E27B-12E1-864F-A081-314FF3EFF28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0B0171-8DAC-1340-A7F4-0BAB572DF6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5E137-272E-A94C-8F5F-05150CF6D50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925ED-71E5-2043-8352-35008ABC7E91}" type="datetimeFigureOut">
              <a:rPr lang="en-US" smtClean="0"/>
              <a:t>4/2/2021</a:t>
            </a:fld>
            <a:endParaRPr lang="en-US"/>
          </a:p>
        </p:txBody>
      </p:sp>
      <p:sp>
        <p:nvSpPr>
          <p:cNvPr id="5" name="Footer Placeholder 4">
            <a:extLst>
              <a:ext uri="{FF2B5EF4-FFF2-40B4-BE49-F238E27FC236}">
                <a16:creationId xmlns:a16="http://schemas.microsoft.com/office/drawing/2014/main" id="{3A0CE5F6-7031-A741-9D31-2EC5C887B62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3A907A-4B40-074F-A2B8-C8A387E08DF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48639-EE8E-3D44-9754-BC2E111AAC4B}"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ADCC1D36-58B1-034C-8142-6AE1337FAD0C}"/>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58F94E39-EE8E-2E46-BF40-FF1A2475F528}"/>
              </a:ext>
            </a:extLst>
          </p:cNvPr>
          <p:cNvSpPr/>
          <p:nvPr userDrawn="1"/>
        </p:nvSpPr>
        <p:spPr>
          <a:xfrm>
            <a:off x="-11289" y="340321"/>
            <a:ext cx="7405511" cy="999595"/>
          </a:xfrm>
          <a:prstGeom prst="rect">
            <a:avLst/>
          </a:prstGeom>
          <a:solidFill>
            <a:srgbClr val="04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86E"/>
              </a:solidFill>
            </a:endParaRPr>
          </a:p>
        </p:txBody>
      </p:sp>
      <p:sp>
        <p:nvSpPr>
          <p:cNvPr id="9" name="Rectangle 8">
            <a:extLst>
              <a:ext uri="{FF2B5EF4-FFF2-40B4-BE49-F238E27FC236}">
                <a16:creationId xmlns:a16="http://schemas.microsoft.com/office/drawing/2014/main" id="{D729954A-66CD-794B-B436-2D8C5A9631A7}"/>
              </a:ext>
            </a:extLst>
          </p:cNvPr>
          <p:cNvSpPr/>
          <p:nvPr userDrawn="1"/>
        </p:nvSpPr>
        <p:spPr>
          <a:xfrm>
            <a:off x="0" y="6406444"/>
            <a:ext cx="9144000" cy="451556"/>
          </a:xfrm>
          <a:prstGeom prst="rect">
            <a:avLst/>
          </a:prstGeom>
          <a:solidFill>
            <a:srgbClr val="04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EF7405D1-3C4B-FD48-81A1-89300D38E785}"/>
              </a:ext>
            </a:extLst>
          </p:cNvPr>
          <p:cNvPicPr>
            <a:picLocks noChangeAspect="1"/>
          </p:cNvPicPr>
          <p:nvPr userDrawn="1"/>
        </p:nvPicPr>
        <p:blipFill>
          <a:blip r:embed="rId14"/>
          <a:stretch>
            <a:fillRect/>
          </a:stretch>
        </p:blipFill>
        <p:spPr>
          <a:xfrm>
            <a:off x="7745766" y="102576"/>
            <a:ext cx="1007945" cy="997335"/>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6F411395-0AFD-0C4D-8768-3A8AAE034A63}"/>
              </a:ext>
            </a:extLst>
          </p:cNvPr>
          <p:cNvPicPr>
            <a:picLocks noChangeAspect="1"/>
          </p:cNvPicPr>
          <p:nvPr userDrawn="1"/>
        </p:nvPicPr>
        <p:blipFill>
          <a:blip r:embed="rId15"/>
          <a:stretch>
            <a:fillRect/>
          </a:stretch>
        </p:blipFill>
        <p:spPr>
          <a:xfrm>
            <a:off x="7357916" y="805016"/>
            <a:ext cx="1783644" cy="1148221"/>
          </a:xfrm>
          <a:prstGeom prst="rect">
            <a:avLst/>
          </a:prstGeom>
        </p:spPr>
      </p:pic>
    </p:spTree>
    <p:extLst>
      <p:ext uri="{BB962C8B-B14F-4D97-AF65-F5344CB8AC3E}">
        <p14:creationId xmlns:p14="http://schemas.microsoft.com/office/powerpoint/2010/main" val="317190206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36790E-C869-334D-8F6C-45C766B3C06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646870-8447-984C-9CC1-DB5BAED4056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43052-2A19-774C-953D-09F0AD3D325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681A1-6561-C441-8561-6530AFE3560C}" type="datetimeFigureOut">
              <a:rPr lang="en-US" smtClean="0"/>
              <a:t>4/2/2021</a:t>
            </a:fld>
            <a:endParaRPr lang="en-US"/>
          </a:p>
        </p:txBody>
      </p:sp>
      <p:sp>
        <p:nvSpPr>
          <p:cNvPr id="5" name="Footer Placeholder 4">
            <a:extLst>
              <a:ext uri="{FF2B5EF4-FFF2-40B4-BE49-F238E27FC236}">
                <a16:creationId xmlns:a16="http://schemas.microsoft.com/office/drawing/2014/main" id="{D4E1A7D7-A101-CB45-BEA2-021134D5BE0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B055DA-1F49-6946-8DB9-BCC7DF9F605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81132-6E06-4E46-A837-AFCC9CF4B0B3}"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74F1BFB4-4FE8-3149-BC7D-6FB8F5D20A7A}"/>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9E325389-5A63-9641-B522-7687C11E14E7}"/>
              </a:ext>
            </a:extLst>
          </p:cNvPr>
          <p:cNvSpPr/>
          <p:nvPr userDrawn="1"/>
        </p:nvSpPr>
        <p:spPr>
          <a:xfrm>
            <a:off x="-11289" y="340321"/>
            <a:ext cx="7405511" cy="999595"/>
          </a:xfrm>
          <a:prstGeom prst="rect">
            <a:avLst/>
          </a:prstGeom>
          <a:solidFill>
            <a:srgbClr val="004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86E"/>
              </a:solidFill>
            </a:endParaRPr>
          </a:p>
        </p:txBody>
      </p:sp>
      <p:sp>
        <p:nvSpPr>
          <p:cNvPr id="9" name="Rectangle 8">
            <a:extLst>
              <a:ext uri="{FF2B5EF4-FFF2-40B4-BE49-F238E27FC236}">
                <a16:creationId xmlns:a16="http://schemas.microsoft.com/office/drawing/2014/main" id="{50607FA2-C736-B64E-A6F3-F952BD2DDFC7}"/>
              </a:ext>
            </a:extLst>
          </p:cNvPr>
          <p:cNvSpPr/>
          <p:nvPr userDrawn="1"/>
        </p:nvSpPr>
        <p:spPr>
          <a:xfrm>
            <a:off x="0" y="6406444"/>
            <a:ext cx="9144000" cy="451556"/>
          </a:xfrm>
          <a:prstGeom prst="rect">
            <a:avLst/>
          </a:prstGeom>
          <a:solidFill>
            <a:srgbClr val="004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99B193A7-B51B-9044-94AC-438801DF7690}"/>
              </a:ext>
            </a:extLst>
          </p:cNvPr>
          <p:cNvPicPr>
            <a:picLocks noChangeAspect="1"/>
          </p:cNvPicPr>
          <p:nvPr userDrawn="1"/>
        </p:nvPicPr>
        <p:blipFill>
          <a:blip r:embed="rId14"/>
          <a:stretch>
            <a:fillRect/>
          </a:stretch>
        </p:blipFill>
        <p:spPr>
          <a:xfrm>
            <a:off x="7745766" y="102576"/>
            <a:ext cx="1007945" cy="997335"/>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8950B7B6-0FA2-BC42-B9CA-F238000C6C35}"/>
              </a:ext>
            </a:extLst>
          </p:cNvPr>
          <p:cNvPicPr>
            <a:picLocks noChangeAspect="1"/>
          </p:cNvPicPr>
          <p:nvPr userDrawn="1"/>
        </p:nvPicPr>
        <p:blipFill>
          <a:blip r:embed="rId15"/>
          <a:stretch>
            <a:fillRect/>
          </a:stretch>
        </p:blipFill>
        <p:spPr>
          <a:xfrm>
            <a:off x="7357916" y="805016"/>
            <a:ext cx="1783644" cy="1148221"/>
          </a:xfrm>
          <a:prstGeom prst="rect">
            <a:avLst/>
          </a:prstGeom>
        </p:spPr>
      </p:pic>
    </p:spTree>
    <p:extLst>
      <p:ext uri="{BB962C8B-B14F-4D97-AF65-F5344CB8AC3E}">
        <p14:creationId xmlns:p14="http://schemas.microsoft.com/office/powerpoint/2010/main" val="122472547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3BBF6E-0861-994D-9DD4-00064744474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421A9A-7DFA-0F46-A9FD-C48CC06E37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7FA4B-B361-3F42-9667-C68E55648EA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AF53B308-B984-B440-A4E7-3064D2A92C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BB5A44-4EE5-F347-80C6-71507B714AC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F6466-22D1-1643-9F88-3B4753505BAE}"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E4E41973-E88C-FD4F-A1EE-6E0D090E209F}"/>
              </a:ext>
            </a:extLst>
          </p:cNvPr>
          <p:cNvPicPr>
            <a:picLocks noChangeAspect="1"/>
          </p:cNvPicPr>
          <p:nvPr userDrawn="1"/>
        </p:nvPicPr>
        <p:blipFill>
          <a:blip r:embed="rId14"/>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241580D8-AE72-1D46-8C2C-684EC5496F13}"/>
              </a:ext>
            </a:extLst>
          </p:cNvPr>
          <p:cNvSpPr/>
          <p:nvPr userDrawn="1"/>
        </p:nvSpPr>
        <p:spPr>
          <a:xfrm>
            <a:off x="-11289" y="340321"/>
            <a:ext cx="7405511" cy="999595"/>
          </a:xfrm>
          <a:prstGeom prst="rect">
            <a:avLst/>
          </a:prstGeom>
          <a:solidFill>
            <a:srgbClr val="F0C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86E"/>
              </a:solidFill>
            </a:endParaRPr>
          </a:p>
        </p:txBody>
      </p:sp>
      <p:sp>
        <p:nvSpPr>
          <p:cNvPr id="9" name="Rectangle 8">
            <a:extLst>
              <a:ext uri="{FF2B5EF4-FFF2-40B4-BE49-F238E27FC236}">
                <a16:creationId xmlns:a16="http://schemas.microsoft.com/office/drawing/2014/main" id="{FD86DD2F-4BBD-2A48-8E46-FBBC801C2290}"/>
              </a:ext>
            </a:extLst>
          </p:cNvPr>
          <p:cNvSpPr/>
          <p:nvPr userDrawn="1"/>
        </p:nvSpPr>
        <p:spPr>
          <a:xfrm>
            <a:off x="0" y="6406444"/>
            <a:ext cx="9144000" cy="451556"/>
          </a:xfrm>
          <a:prstGeom prst="rect">
            <a:avLst/>
          </a:prstGeom>
          <a:solidFill>
            <a:srgbClr val="F0C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4578B890-53D5-2C47-8722-CC8A91AD3EC9}"/>
              </a:ext>
            </a:extLst>
          </p:cNvPr>
          <p:cNvPicPr>
            <a:picLocks noChangeAspect="1"/>
          </p:cNvPicPr>
          <p:nvPr userDrawn="1"/>
        </p:nvPicPr>
        <p:blipFill>
          <a:blip r:embed="rId15"/>
          <a:stretch>
            <a:fillRect/>
          </a:stretch>
        </p:blipFill>
        <p:spPr>
          <a:xfrm>
            <a:off x="7745766" y="102576"/>
            <a:ext cx="1007945" cy="997335"/>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DB9E475B-080C-A04C-B695-F1E5DE92B03F}"/>
              </a:ext>
            </a:extLst>
          </p:cNvPr>
          <p:cNvPicPr>
            <a:picLocks noChangeAspect="1"/>
          </p:cNvPicPr>
          <p:nvPr userDrawn="1"/>
        </p:nvPicPr>
        <p:blipFill>
          <a:blip r:embed="rId16"/>
          <a:stretch>
            <a:fillRect/>
          </a:stretch>
        </p:blipFill>
        <p:spPr>
          <a:xfrm>
            <a:off x="7357916" y="805016"/>
            <a:ext cx="1783644" cy="1148221"/>
          </a:xfrm>
          <a:prstGeom prst="rect">
            <a:avLst/>
          </a:prstGeom>
        </p:spPr>
      </p:pic>
    </p:spTree>
    <p:extLst>
      <p:ext uri="{BB962C8B-B14F-4D97-AF65-F5344CB8AC3E}">
        <p14:creationId xmlns:p14="http://schemas.microsoft.com/office/powerpoint/2010/main" val="65018935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33D7D-E5A4-6943-8D17-570F793BD55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37FE4-771C-2A4D-A71D-31722129D6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09F65-FD32-974E-9F19-4EAADBD3F98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BD2F1-AC19-D14F-BAF6-1E7AC28CA959}" type="datetimeFigureOut">
              <a:rPr lang="en-US" smtClean="0"/>
              <a:t>4/2/2021</a:t>
            </a:fld>
            <a:endParaRPr lang="en-US"/>
          </a:p>
        </p:txBody>
      </p:sp>
      <p:sp>
        <p:nvSpPr>
          <p:cNvPr id="5" name="Footer Placeholder 4">
            <a:extLst>
              <a:ext uri="{FF2B5EF4-FFF2-40B4-BE49-F238E27FC236}">
                <a16:creationId xmlns:a16="http://schemas.microsoft.com/office/drawing/2014/main" id="{A433EA48-CBEB-C14A-8E0D-A099C6418C0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B3D50B-C55A-DA4B-AF30-6086132A8A6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24CF5-85B0-BC4B-945B-9DFCAEE66584}"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B05A6333-59B6-AC4D-ABAA-68CB168B83E6}"/>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FE9F991C-D443-D54A-813A-77D6B463732A}"/>
              </a:ext>
            </a:extLst>
          </p:cNvPr>
          <p:cNvSpPr/>
          <p:nvPr userDrawn="1"/>
        </p:nvSpPr>
        <p:spPr>
          <a:xfrm>
            <a:off x="0" y="0"/>
            <a:ext cx="9144000" cy="451556"/>
          </a:xfrm>
          <a:prstGeom prst="rect">
            <a:avLst/>
          </a:prstGeom>
          <a:solidFill>
            <a:srgbClr val="F89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2CAD33-008E-7346-A25E-B8EFC557244B}"/>
              </a:ext>
            </a:extLst>
          </p:cNvPr>
          <p:cNvSpPr/>
          <p:nvPr userDrawn="1"/>
        </p:nvSpPr>
        <p:spPr>
          <a:xfrm>
            <a:off x="0" y="6406444"/>
            <a:ext cx="9144000" cy="451556"/>
          </a:xfrm>
          <a:prstGeom prst="rect">
            <a:avLst/>
          </a:prstGeom>
          <a:solidFill>
            <a:srgbClr val="F89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4109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84B04B-4DB9-884F-8E1E-3963BEC9F3E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980734-3806-084C-9B82-8219F566AA5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04591-EBBA-5346-A959-2E16AE87619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3A0E4-4F15-2F4D-8CB9-E0A111CAEFDE}" type="datetimeFigureOut">
              <a:rPr lang="en-US" smtClean="0"/>
              <a:t>4/2/2021</a:t>
            </a:fld>
            <a:endParaRPr lang="en-US"/>
          </a:p>
        </p:txBody>
      </p:sp>
      <p:sp>
        <p:nvSpPr>
          <p:cNvPr id="5" name="Footer Placeholder 4">
            <a:extLst>
              <a:ext uri="{FF2B5EF4-FFF2-40B4-BE49-F238E27FC236}">
                <a16:creationId xmlns:a16="http://schemas.microsoft.com/office/drawing/2014/main" id="{50CD27EB-F96A-F54D-8726-E3C3F094151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13ABAF-F37D-554D-95DF-41E1E5A0828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2D96A-4787-2744-90A0-1F8E33FDD5D5}"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5B16C165-4999-5E4D-A406-8DF5983EFA6F}"/>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1EB27F8C-91EA-2B48-B732-3FCC54CA71D8}"/>
              </a:ext>
            </a:extLst>
          </p:cNvPr>
          <p:cNvSpPr/>
          <p:nvPr userDrawn="1"/>
        </p:nvSpPr>
        <p:spPr>
          <a:xfrm>
            <a:off x="0" y="0"/>
            <a:ext cx="9144000" cy="451556"/>
          </a:xfrm>
          <a:prstGeom prst="rect">
            <a:avLst/>
          </a:prstGeom>
          <a:solidFill>
            <a:srgbClr val="DA4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C0D619C-BB32-F143-8EEB-E33F452EA827}"/>
              </a:ext>
            </a:extLst>
          </p:cNvPr>
          <p:cNvSpPr/>
          <p:nvPr userDrawn="1"/>
        </p:nvSpPr>
        <p:spPr>
          <a:xfrm>
            <a:off x="0" y="6406444"/>
            <a:ext cx="9144000" cy="451556"/>
          </a:xfrm>
          <a:prstGeom prst="rect">
            <a:avLst/>
          </a:prstGeom>
          <a:solidFill>
            <a:srgbClr val="DA4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1893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D31EE-1F92-A642-A80A-98D693C57AB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C5EC61-8F13-6F4F-A8C8-EB963B51CF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813EF-9378-004E-8833-DA22C5416DF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3AA14-44E3-D143-96B8-7BFCEE904613}" type="datetimeFigureOut">
              <a:rPr lang="en-US" smtClean="0"/>
              <a:t>4/2/2021</a:t>
            </a:fld>
            <a:endParaRPr lang="en-US"/>
          </a:p>
        </p:txBody>
      </p:sp>
      <p:sp>
        <p:nvSpPr>
          <p:cNvPr id="5" name="Footer Placeholder 4">
            <a:extLst>
              <a:ext uri="{FF2B5EF4-FFF2-40B4-BE49-F238E27FC236}">
                <a16:creationId xmlns:a16="http://schemas.microsoft.com/office/drawing/2014/main" id="{F01A6417-DE63-CD4E-8F85-15ADC925D08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B518EB-CC8F-BB47-AADA-BF90AE66E2C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9C0E0-2D3E-D140-A23D-47F07D79CA3B}"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0C057445-1D25-4C48-9136-6B2B3644E8EC}"/>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79237D18-1572-7F48-A67D-459F776499FA}"/>
              </a:ext>
            </a:extLst>
          </p:cNvPr>
          <p:cNvSpPr/>
          <p:nvPr userDrawn="1"/>
        </p:nvSpPr>
        <p:spPr>
          <a:xfrm>
            <a:off x="0" y="0"/>
            <a:ext cx="9144000" cy="451556"/>
          </a:xfrm>
          <a:prstGeom prst="rect">
            <a:avLst/>
          </a:prstGeom>
          <a:solidFill>
            <a:srgbClr val="00A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20CB0BC-6ED9-144C-81ED-E467849D7BB5}"/>
              </a:ext>
            </a:extLst>
          </p:cNvPr>
          <p:cNvSpPr/>
          <p:nvPr userDrawn="1"/>
        </p:nvSpPr>
        <p:spPr>
          <a:xfrm>
            <a:off x="0" y="6413500"/>
            <a:ext cx="9144000" cy="451556"/>
          </a:xfrm>
          <a:prstGeom prst="rect">
            <a:avLst/>
          </a:prstGeom>
          <a:solidFill>
            <a:srgbClr val="00A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24275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811C63-8F87-D44F-AB56-C7EF22309E5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BD2C04-44B4-6546-9795-49E62126A9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0096-7214-294C-8A3D-0F667764441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C3798-C43A-1C41-9366-28237E9AB54F}" type="datetimeFigureOut">
              <a:rPr lang="en-US" smtClean="0"/>
              <a:t>4/2/2021</a:t>
            </a:fld>
            <a:endParaRPr lang="en-US"/>
          </a:p>
        </p:txBody>
      </p:sp>
      <p:sp>
        <p:nvSpPr>
          <p:cNvPr id="5" name="Footer Placeholder 4">
            <a:extLst>
              <a:ext uri="{FF2B5EF4-FFF2-40B4-BE49-F238E27FC236}">
                <a16:creationId xmlns:a16="http://schemas.microsoft.com/office/drawing/2014/main" id="{84C8E9C3-A8E9-254C-9114-A7F4A6B44A4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2C5044-362A-364F-8E7F-4F9970A6EA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B4E8A-0DAA-234E-AB4F-1D7B7021A549}"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6EE22462-C460-4847-A99C-B5C0165406AC}"/>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D21883D7-6296-BE4F-B0A3-B7C9F44F0565}"/>
              </a:ext>
            </a:extLst>
          </p:cNvPr>
          <p:cNvSpPr/>
          <p:nvPr userDrawn="1"/>
        </p:nvSpPr>
        <p:spPr>
          <a:xfrm>
            <a:off x="0" y="0"/>
            <a:ext cx="9144000" cy="451556"/>
          </a:xfrm>
          <a:prstGeom prst="rect">
            <a:avLst/>
          </a:prstGeom>
          <a:solidFill>
            <a:srgbClr val="04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A6B64C-C391-7549-93C4-59755D9ED9D6}"/>
              </a:ext>
            </a:extLst>
          </p:cNvPr>
          <p:cNvSpPr/>
          <p:nvPr userDrawn="1"/>
        </p:nvSpPr>
        <p:spPr>
          <a:xfrm>
            <a:off x="0" y="6406444"/>
            <a:ext cx="9144000" cy="451556"/>
          </a:xfrm>
          <a:prstGeom prst="rect">
            <a:avLst/>
          </a:prstGeom>
          <a:solidFill>
            <a:srgbClr val="04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9415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23542-BECB-8D4E-9D63-092F186A446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B99248-2448-8347-8FF8-9104ED587E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AA0B2-7358-9242-ABFE-3BBB55C08B6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3F7A5-8A33-3A4B-9FCC-DF4C97DADE85}" type="datetimeFigureOut">
              <a:rPr lang="en-US" smtClean="0"/>
              <a:t>4/2/2021</a:t>
            </a:fld>
            <a:endParaRPr lang="en-US"/>
          </a:p>
        </p:txBody>
      </p:sp>
      <p:sp>
        <p:nvSpPr>
          <p:cNvPr id="5" name="Footer Placeholder 4">
            <a:extLst>
              <a:ext uri="{FF2B5EF4-FFF2-40B4-BE49-F238E27FC236}">
                <a16:creationId xmlns:a16="http://schemas.microsoft.com/office/drawing/2014/main" id="{FE962343-3E0C-FB47-9FB8-653F42889A0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EDE12F-12DF-FA4B-8391-0FA341A63C6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D5356-7D19-A449-B8D2-DFFFD935DC75}"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33667790-1408-7B46-88F4-94EFAF21ABEA}"/>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3FE699F2-58D5-7146-B56F-7FC03221CB21}"/>
              </a:ext>
            </a:extLst>
          </p:cNvPr>
          <p:cNvSpPr/>
          <p:nvPr userDrawn="1"/>
        </p:nvSpPr>
        <p:spPr>
          <a:xfrm>
            <a:off x="0" y="0"/>
            <a:ext cx="9144000" cy="451556"/>
          </a:xfrm>
          <a:prstGeom prst="rect">
            <a:avLst/>
          </a:prstGeom>
          <a:solidFill>
            <a:srgbClr val="004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36D898F-EE6D-6147-8E6F-4267FCBDAE1D}"/>
              </a:ext>
            </a:extLst>
          </p:cNvPr>
          <p:cNvSpPr/>
          <p:nvPr userDrawn="1"/>
        </p:nvSpPr>
        <p:spPr>
          <a:xfrm>
            <a:off x="0" y="6406444"/>
            <a:ext cx="9144000" cy="451556"/>
          </a:xfrm>
          <a:prstGeom prst="rect">
            <a:avLst/>
          </a:prstGeom>
          <a:solidFill>
            <a:srgbClr val="004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93780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3BBF6E-0861-994D-9DD4-00064744474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421A9A-7DFA-0F46-A9FD-C48CC06E37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7FA4B-B361-3F42-9667-C68E55648EA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33213-9381-0E46-A36E-E3476B782516}" type="datetimeFigureOut">
              <a:rPr lang="en-US" smtClean="0"/>
              <a:t>4/2/2021</a:t>
            </a:fld>
            <a:endParaRPr lang="en-US"/>
          </a:p>
        </p:txBody>
      </p:sp>
      <p:sp>
        <p:nvSpPr>
          <p:cNvPr id="5" name="Footer Placeholder 4">
            <a:extLst>
              <a:ext uri="{FF2B5EF4-FFF2-40B4-BE49-F238E27FC236}">
                <a16:creationId xmlns:a16="http://schemas.microsoft.com/office/drawing/2014/main" id="{AF53B308-B984-B440-A4E7-3064D2A92C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BB5A44-4EE5-F347-80C6-71507B714AC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F6466-22D1-1643-9F88-3B4753505BAE}"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E4E41973-E88C-FD4F-A1EE-6E0D090E209F}"/>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241580D8-AE72-1D46-8C2C-684EC5496F13}"/>
              </a:ext>
            </a:extLst>
          </p:cNvPr>
          <p:cNvSpPr/>
          <p:nvPr userDrawn="1"/>
        </p:nvSpPr>
        <p:spPr>
          <a:xfrm>
            <a:off x="-11289" y="340321"/>
            <a:ext cx="7405511" cy="999595"/>
          </a:xfrm>
          <a:prstGeom prst="rect">
            <a:avLst/>
          </a:prstGeom>
          <a:solidFill>
            <a:srgbClr val="F0C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86E"/>
              </a:solidFill>
            </a:endParaRPr>
          </a:p>
        </p:txBody>
      </p:sp>
      <p:sp>
        <p:nvSpPr>
          <p:cNvPr id="9" name="Rectangle 8">
            <a:extLst>
              <a:ext uri="{FF2B5EF4-FFF2-40B4-BE49-F238E27FC236}">
                <a16:creationId xmlns:a16="http://schemas.microsoft.com/office/drawing/2014/main" id="{FD86DD2F-4BBD-2A48-8E46-FBBC801C2290}"/>
              </a:ext>
            </a:extLst>
          </p:cNvPr>
          <p:cNvSpPr/>
          <p:nvPr userDrawn="1"/>
        </p:nvSpPr>
        <p:spPr>
          <a:xfrm>
            <a:off x="0" y="6406444"/>
            <a:ext cx="9144000" cy="451556"/>
          </a:xfrm>
          <a:prstGeom prst="rect">
            <a:avLst/>
          </a:prstGeom>
          <a:solidFill>
            <a:srgbClr val="F0C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4578B890-53D5-2C47-8722-CC8A91AD3EC9}"/>
              </a:ext>
            </a:extLst>
          </p:cNvPr>
          <p:cNvPicPr>
            <a:picLocks noChangeAspect="1"/>
          </p:cNvPicPr>
          <p:nvPr userDrawn="1"/>
        </p:nvPicPr>
        <p:blipFill>
          <a:blip r:embed="rId14"/>
          <a:stretch>
            <a:fillRect/>
          </a:stretch>
        </p:blipFill>
        <p:spPr>
          <a:xfrm>
            <a:off x="7745766" y="102576"/>
            <a:ext cx="1007945" cy="997335"/>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DB9E475B-080C-A04C-B695-F1E5DE92B03F}"/>
              </a:ext>
            </a:extLst>
          </p:cNvPr>
          <p:cNvPicPr>
            <a:picLocks noChangeAspect="1"/>
          </p:cNvPicPr>
          <p:nvPr userDrawn="1"/>
        </p:nvPicPr>
        <p:blipFill>
          <a:blip r:embed="rId15"/>
          <a:stretch>
            <a:fillRect/>
          </a:stretch>
        </p:blipFill>
        <p:spPr>
          <a:xfrm>
            <a:off x="7357916" y="805016"/>
            <a:ext cx="1783644" cy="1148221"/>
          </a:xfrm>
          <a:prstGeom prst="rect">
            <a:avLst/>
          </a:prstGeom>
        </p:spPr>
      </p:pic>
    </p:spTree>
    <p:extLst>
      <p:ext uri="{BB962C8B-B14F-4D97-AF65-F5344CB8AC3E}">
        <p14:creationId xmlns:p14="http://schemas.microsoft.com/office/powerpoint/2010/main" val="35636709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A55F2-AC08-DD49-BE18-F9D749F394E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E926E-8D24-D448-8E83-DE92AB5727E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EDD6B-00D5-5449-A42D-1047FBB8C70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1EC33-DB51-4F46-9E26-DD81015B00AE}" type="datetimeFigureOut">
              <a:rPr lang="en-US" smtClean="0"/>
              <a:t>4/2/2021</a:t>
            </a:fld>
            <a:endParaRPr lang="en-US"/>
          </a:p>
        </p:txBody>
      </p:sp>
      <p:sp>
        <p:nvSpPr>
          <p:cNvPr id="5" name="Footer Placeholder 4">
            <a:extLst>
              <a:ext uri="{FF2B5EF4-FFF2-40B4-BE49-F238E27FC236}">
                <a16:creationId xmlns:a16="http://schemas.microsoft.com/office/drawing/2014/main" id="{930DEDDB-BE9D-7D48-9695-C2763596BCF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C521C3-037F-E744-9BF1-D08B9D596F5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5530C-DC31-8E41-82B2-016B06DD4348}"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5A84D3EF-BD80-7B49-8C8C-36BB6D0F9E24}"/>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6523E4EC-218C-A84F-ACD3-0A771D4F652A}"/>
              </a:ext>
            </a:extLst>
          </p:cNvPr>
          <p:cNvSpPr/>
          <p:nvPr userDrawn="1"/>
        </p:nvSpPr>
        <p:spPr>
          <a:xfrm>
            <a:off x="-11289" y="340321"/>
            <a:ext cx="7405511" cy="999595"/>
          </a:xfrm>
          <a:prstGeom prst="rect">
            <a:avLst/>
          </a:prstGeom>
          <a:solidFill>
            <a:srgbClr val="F89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86E"/>
              </a:solidFill>
            </a:endParaRPr>
          </a:p>
        </p:txBody>
      </p:sp>
      <p:sp>
        <p:nvSpPr>
          <p:cNvPr id="9" name="Rectangle 8">
            <a:extLst>
              <a:ext uri="{FF2B5EF4-FFF2-40B4-BE49-F238E27FC236}">
                <a16:creationId xmlns:a16="http://schemas.microsoft.com/office/drawing/2014/main" id="{CE2C3FEF-15C2-BE4E-9157-FEEFA2FC0D7C}"/>
              </a:ext>
            </a:extLst>
          </p:cNvPr>
          <p:cNvSpPr/>
          <p:nvPr userDrawn="1"/>
        </p:nvSpPr>
        <p:spPr>
          <a:xfrm>
            <a:off x="0" y="6406444"/>
            <a:ext cx="9144000" cy="451556"/>
          </a:xfrm>
          <a:prstGeom prst="rect">
            <a:avLst/>
          </a:prstGeom>
          <a:solidFill>
            <a:srgbClr val="F89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93428581-6381-8F47-985D-6E84AF6AC3D8}"/>
              </a:ext>
            </a:extLst>
          </p:cNvPr>
          <p:cNvPicPr>
            <a:picLocks noChangeAspect="1"/>
          </p:cNvPicPr>
          <p:nvPr userDrawn="1"/>
        </p:nvPicPr>
        <p:blipFill>
          <a:blip r:embed="rId14"/>
          <a:stretch>
            <a:fillRect/>
          </a:stretch>
        </p:blipFill>
        <p:spPr>
          <a:xfrm>
            <a:off x="7745766" y="102576"/>
            <a:ext cx="1007945" cy="997335"/>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3F342B57-DAAC-3848-A574-EF89CFB1F3E8}"/>
              </a:ext>
            </a:extLst>
          </p:cNvPr>
          <p:cNvPicPr>
            <a:picLocks noChangeAspect="1"/>
          </p:cNvPicPr>
          <p:nvPr userDrawn="1"/>
        </p:nvPicPr>
        <p:blipFill>
          <a:blip r:embed="rId15"/>
          <a:stretch>
            <a:fillRect/>
          </a:stretch>
        </p:blipFill>
        <p:spPr>
          <a:xfrm>
            <a:off x="7357916" y="805016"/>
            <a:ext cx="1783644" cy="1148221"/>
          </a:xfrm>
          <a:prstGeom prst="rect">
            <a:avLst/>
          </a:prstGeom>
        </p:spPr>
      </p:pic>
    </p:spTree>
    <p:extLst>
      <p:ext uri="{BB962C8B-B14F-4D97-AF65-F5344CB8AC3E}">
        <p14:creationId xmlns:p14="http://schemas.microsoft.com/office/powerpoint/2010/main" val="49739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B69E8-E00D-0F4C-9F70-BA8666FCFE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37020-DE5C-7F44-A1A0-A5B164794B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80B11-0945-0242-960B-C598810F541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4DDE6-774F-8D42-9FF7-C898E1718902}" type="datetimeFigureOut">
              <a:rPr lang="en-US" smtClean="0"/>
              <a:t>4/2/2021</a:t>
            </a:fld>
            <a:endParaRPr lang="en-US"/>
          </a:p>
        </p:txBody>
      </p:sp>
      <p:sp>
        <p:nvSpPr>
          <p:cNvPr id="5" name="Footer Placeholder 4">
            <a:extLst>
              <a:ext uri="{FF2B5EF4-FFF2-40B4-BE49-F238E27FC236}">
                <a16:creationId xmlns:a16="http://schemas.microsoft.com/office/drawing/2014/main" id="{7CA6CF26-D45B-7247-AA04-F31397B7E53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4A6B0-FADF-F941-850F-53F26EEC764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D0494-2A64-9F42-A38F-5F114CCCC6EE}" type="slidenum">
              <a:rPr lang="en-US" smtClean="0"/>
              <a:t>‹#›</a:t>
            </a:fld>
            <a:endParaRPr lang="en-US"/>
          </a:p>
        </p:txBody>
      </p:sp>
      <p:pic>
        <p:nvPicPr>
          <p:cNvPr id="7" name="Picture 6" descr="A picture containing white&#10;&#10;Description automatically generated">
            <a:extLst>
              <a:ext uri="{FF2B5EF4-FFF2-40B4-BE49-F238E27FC236}">
                <a16:creationId xmlns:a16="http://schemas.microsoft.com/office/drawing/2014/main" id="{404DA058-E7C0-FC42-BC7C-36390FBD0995}"/>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7F77F523-210A-4C40-B5D9-16144FDAB4AD}"/>
              </a:ext>
            </a:extLst>
          </p:cNvPr>
          <p:cNvSpPr/>
          <p:nvPr userDrawn="1"/>
        </p:nvSpPr>
        <p:spPr>
          <a:xfrm>
            <a:off x="-11289" y="340321"/>
            <a:ext cx="7405511" cy="999595"/>
          </a:xfrm>
          <a:prstGeom prst="rect">
            <a:avLst/>
          </a:prstGeom>
          <a:solidFill>
            <a:srgbClr val="DA4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86E"/>
              </a:solidFill>
            </a:endParaRPr>
          </a:p>
        </p:txBody>
      </p:sp>
      <p:sp>
        <p:nvSpPr>
          <p:cNvPr id="9" name="Rectangle 8">
            <a:extLst>
              <a:ext uri="{FF2B5EF4-FFF2-40B4-BE49-F238E27FC236}">
                <a16:creationId xmlns:a16="http://schemas.microsoft.com/office/drawing/2014/main" id="{1A8FA555-035B-0049-8810-FD9352362905}"/>
              </a:ext>
            </a:extLst>
          </p:cNvPr>
          <p:cNvSpPr/>
          <p:nvPr userDrawn="1"/>
        </p:nvSpPr>
        <p:spPr>
          <a:xfrm>
            <a:off x="0" y="6406444"/>
            <a:ext cx="9144000" cy="451556"/>
          </a:xfrm>
          <a:prstGeom prst="rect">
            <a:avLst/>
          </a:prstGeom>
          <a:solidFill>
            <a:srgbClr val="DA4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29AEEA92-919D-604A-A6B5-DA8B3DF1AE9F}"/>
              </a:ext>
            </a:extLst>
          </p:cNvPr>
          <p:cNvPicPr>
            <a:picLocks noChangeAspect="1"/>
          </p:cNvPicPr>
          <p:nvPr userDrawn="1"/>
        </p:nvPicPr>
        <p:blipFill>
          <a:blip r:embed="rId14"/>
          <a:stretch>
            <a:fillRect/>
          </a:stretch>
        </p:blipFill>
        <p:spPr>
          <a:xfrm>
            <a:off x="7745766" y="102576"/>
            <a:ext cx="1007945" cy="997335"/>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C5544900-79B4-574E-8823-75715373A9B5}"/>
              </a:ext>
            </a:extLst>
          </p:cNvPr>
          <p:cNvPicPr>
            <a:picLocks noChangeAspect="1"/>
          </p:cNvPicPr>
          <p:nvPr userDrawn="1"/>
        </p:nvPicPr>
        <p:blipFill>
          <a:blip r:embed="rId15"/>
          <a:stretch>
            <a:fillRect/>
          </a:stretch>
        </p:blipFill>
        <p:spPr>
          <a:xfrm>
            <a:off x="7357916" y="805016"/>
            <a:ext cx="1783644" cy="1148221"/>
          </a:xfrm>
          <a:prstGeom prst="rect">
            <a:avLst/>
          </a:prstGeom>
        </p:spPr>
      </p:pic>
    </p:spTree>
    <p:extLst>
      <p:ext uri="{BB962C8B-B14F-4D97-AF65-F5344CB8AC3E}">
        <p14:creationId xmlns:p14="http://schemas.microsoft.com/office/powerpoint/2010/main" val="41214450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hyperlink" Target="https://www.txel.org/media/l3jfzvc0/updated-spanish-chpt-89-9-1-20.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6CEB73-22C4-0D43-906A-BD502B2E1362}"/>
              </a:ex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
                <a:srgbClr val="F3E1A5">
                  <a:alpha val="19000"/>
                </a:srgbClr>
              </a:gs>
              <a:gs pos="48000">
                <a:schemeClr val="accent1">
                  <a:lumMod val="5000"/>
                  <a:lumOff val="95000"/>
                </a:schemeClr>
              </a:gs>
              <a:gs pos="83000">
                <a:srgbClr val="F0CA4E">
                  <a:alpha val="17000"/>
                </a:srgbClr>
              </a:gs>
              <a:gs pos="100000">
                <a:srgbClr val="F0CA4E">
                  <a:alpha val="27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7779479-A157-4075-B4EE-EA216E8A0335}"/>
              </a:ext>
            </a:extLst>
          </p:cNvPr>
          <p:cNvSpPr>
            <a:spLocks noGrp="1"/>
          </p:cNvSpPr>
          <p:nvPr>
            <p:ph type="ctrTitle"/>
          </p:nvPr>
        </p:nvSpPr>
        <p:spPr/>
        <p:txBody>
          <a:bodyPr/>
          <a:lstStyle/>
          <a:p>
            <a:pPr rtl="0" eaLnBrk="1" latinLnBrk="0" hangingPunct="1"/>
            <a:r>
              <a:rPr lang="es-MX" sz="3600" b="1" kern="1200" dirty="0">
                <a:solidFill>
                  <a:srgbClr val="00486E"/>
                </a:solidFill>
                <a:effectLst/>
                <a:latin typeface="Calibri" panose="020F0502020204030204" pitchFamily="34" charset="0"/>
                <a:ea typeface="+mn-ea"/>
                <a:cs typeface="+mn-cs"/>
              </a:rPr>
              <a:t>Introducción</a:t>
            </a:r>
            <a:endParaRPr lang="en-US" dirty="0">
              <a:effectLst/>
            </a:endParaRPr>
          </a:p>
        </p:txBody>
      </p:sp>
      <p:pic>
        <p:nvPicPr>
          <p:cNvPr id="8" name="Picture 7" descr="LPAC Logo">
            <a:extLst>
              <a:ext uri="{FF2B5EF4-FFF2-40B4-BE49-F238E27FC236}">
                <a16:creationId xmlns:a16="http://schemas.microsoft.com/office/drawing/2014/main" id="{BC6FBBA2-FF94-9346-9D18-A1020608BE57}"/>
              </a:ext>
            </a:extLst>
          </p:cNvPr>
          <p:cNvPicPr>
            <a:picLocks noChangeAspect="1"/>
          </p:cNvPicPr>
          <p:nvPr/>
        </p:nvPicPr>
        <p:blipFill>
          <a:blip r:embed="rId5"/>
          <a:stretch>
            <a:fillRect/>
          </a:stretch>
        </p:blipFill>
        <p:spPr>
          <a:xfrm>
            <a:off x="82550" y="265029"/>
            <a:ext cx="8978900" cy="3619500"/>
          </a:xfrm>
          <a:prstGeom prst="rect">
            <a:avLst/>
          </a:prstGeom>
        </p:spPr>
      </p:pic>
      <p:sp>
        <p:nvSpPr>
          <p:cNvPr id="3" name="Subtitle 2">
            <a:extLst>
              <a:ext uri="{FF2B5EF4-FFF2-40B4-BE49-F238E27FC236}">
                <a16:creationId xmlns:a16="http://schemas.microsoft.com/office/drawing/2014/main" id="{38A0FBBA-9B03-FA4D-A38C-09B61A7C26E8}"/>
              </a:ext>
            </a:extLst>
          </p:cNvPr>
          <p:cNvSpPr>
            <a:spLocks noGrp="1"/>
          </p:cNvSpPr>
          <p:nvPr>
            <p:ph type="subTitle" idx="1"/>
          </p:nvPr>
        </p:nvSpPr>
        <p:spPr>
          <a:xfrm>
            <a:off x="0" y="3655260"/>
            <a:ext cx="6677526" cy="380332"/>
          </a:xfrm>
        </p:spPr>
        <p:txBody>
          <a:bodyPr>
            <a:normAutofit/>
          </a:bodyPr>
          <a:lstStyle/>
          <a:p>
            <a:r>
              <a:rPr lang="es-US" sz="2000" b="1" dirty="0">
                <a:solidFill>
                  <a:srgbClr val="1F497D">
                    <a:lumMod val="75000"/>
                  </a:srgbClr>
                </a:solidFill>
                <a:latin typeface="Arial" panose="020B0604020202020204" pitchFamily="34" charset="0"/>
                <a:cs typeface="Arial" panose="020B0604020202020204" pitchFamily="34" charset="0"/>
              </a:rPr>
              <a:t>CAPACITACIÓN PARA PADRES</a:t>
            </a:r>
            <a:endParaRPr lang="en-US" sz="2000" b="1" dirty="0">
              <a:solidFill>
                <a:srgbClr val="00486E"/>
              </a:solidFill>
              <a:latin typeface="Myriad Pro" panose="020B0503030403020204" pitchFamily="34" charset="0"/>
            </a:endParaRPr>
          </a:p>
        </p:txBody>
      </p:sp>
      <p:pic>
        <p:nvPicPr>
          <p:cNvPr id="5" name="Slide 1" descr="haga clic para audio">
            <a:hlinkClick r:id="" action="ppaction://media"/>
            <a:extLs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
        <p:nvSpPr>
          <p:cNvPr id="6" name="Subtitle 2">
            <a:extLst>
              <a:ext uri="{FF2B5EF4-FFF2-40B4-BE49-F238E27FC236}">
                <a16:creationId xmlns:a16="http://schemas.microsoft.com/office/drawing/2014/main" id="{1F004B4B-0E42-8146-AF28-7AABFF647BFC}"/>
              </a:ext>
            </a:extLst>
          </p:cNvPr>
          <p:cNvSpPr txBox="1">
            <a:spLocks/>
          </p:cNvSpPr>
          <p:nvPr/>
        </p:nvSpPr>
        <p:spPr>
          <a:xfrm>
            <a:off x="0" y="4730412"/>
            <a:ext cx="9144001" cy="529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3600" b="1" dirty="0">
                <a:solidFill>
                  <a:srgbClr val="00486E"/>
                </a:solidFill>
              </a:rPr>
              <a:t>Introducción</a:t>
            </a:r>
          </a:p>
          <a:p>
            <a:r>
              <a:rPr lang="es-MX" sz="3600" b="1" dirty="0">
                <a:solidFill>
                  <a:srgbClr val="00486E"/>
                </a:solidFill>
              </a:rPr>
              <a:t> </a:t>
            </a:r>
            <a:r>
              <a:rPr lang="en-US" sz="3600" b="1" dirty="0">
                <a:solidFill>
                  <a:srgbClr val="00486E"/>
                </a:solidFill>
              </a:rPr>
              <a:t> </a:t>
            </a:r>
          </a:p>
        </p:txBody>
      </p:sp>
      <p:sp>
        <p:nvSpPr>
          <p:cNvPr id="2" name="Rectangle 1">
            <a:extLst>
              <a:ext uri="{FF2B5EF4-FFF2-40B4-BE49-F238E27FC236}">
                <a16:creationId xmlns:a16="http://schemas.microsoft.com/office/drawing/2014/main" id="{1D239251-8A0B-244F-B330-CFED3C76F3EF}"/>
              </a:ext>
              <a:ext uri="{C183D7F6-B498-43B3-948B-1728B52AA6E4}">
                <adec:decorative xmlns:adec="http://schemas.microsoft.com/office/drawing/2017/decorative" val="1"/>
              </a:ext>
            </a:extLst>
          </p:cNvPr>
          <p:cNvSpPr/>
          <p:nvPr/>
        </p:nvSpPr>
        <p:spPr>
          <a:xfrm>
            <a:off x="2934924" y="4656221"/>
            <a:ext cx="3274151" cy="711868"/>
          </a:xfrm>
          <a:prstGeom prst="rect">
            <a:avLst/>
          </a:prstGeom>
          <a:noFill/>
          <a:ln w="50800">
            <a:solidFill>
              <a:srgbClr val="F0C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as Education Agency ">
            <a:extLst>
              <a:ext uri="{FF2B5EF4-FFF2-40B4-BE49-F238E27FC236}">
                <a16:creationId xmlns:a16="http://schemas.microsoft.com/office/drawing/2014/main" id="{38BAF7C6-3647-3541-9DAC-EB04D19F0B56}"/>
              </a:ext>
            </a:extLst>
          </p:cNvPr>
          <p:cNvPicPr>
            <a:picLocks noChangeAspect="1"/>
          </p:cNvPicPr>
          <p:nvPr/>
        </p:nvPicPr>
        <p:blipFill>
          <a:blip r:embed="rId7"/>
          <a:stretch>
            <a:fillRect/>
          </a:stretch>
        </p:blipFill>
        <p:spPr>
          <a:xfrm>
            <a:off x="7304664" y="5570620"/>
            <a:ext cx="1333500" cy="635000"/>
          </a:xfrm>
          <a:prstGeom prst="rect">
            <a:avLst/>
          </a:prstGeom>
        </p:spPr>
      </p:pic>
    </p:spTree>
    <p:extLst>
      <p:ext uri="{BB962C8B-B14F-4D97-AF65-F5344CB8AC3E}">
        <p14:creationId xmlns:p14="http://schemas.microsoft.com/office/powerpoint/2010/main" val="186175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err="1"/>
              <a:t>Funciones</a:t>
            </a:r>
            <a:r>
              <a:rPr lang="en-US" dirty="0"/>
              <a:t> del LPAC</a:t>
            </a:r>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rmAutofit/>
          </a:bodyPr>
          <a:lstStyle/>
          <a:p>
            <a:r>
              <a:rPr lang="es-ES" sz="3600" dirty="0"/>
              <a:t>Responsabilidades de los miembros del LPAC:</a:t>
            </a:r>
          </a:p>
          <a:p>
            <a:pPr lvl="1"/>
            <a:r>
              <a:rPr lang="es-ES" sz="3200" dirty="0"/>
              <a:t>Actuar en nombre del distrito escolar</a:t>
            </a:r>
          </a:p>
          <a:p>
            <a:pPr lvl="1"/>
            <a:r>
              <a:rPr lang="en-US" sz="3200" dirty="0" err="1"/>
              <a:t>Cumplir</a:t>
            </a:r>
            <a:r>
              <a:rPr lang="en-US" sz="3200" dirty="0"/>
              <a:t> con las </a:t>
            </a:r>
            <a:r>
              <a:rPr lang="en-US" sz="3200" dirty="0" err="1"/>
              <a:t>leyes</a:t>
            </a:r>
            <a:r>
              <a:rPr lang="en-US" sz="3200" dirty="0"/>
              <a:t> </a:t>
            </a:r>
          </a:p>
          <a:p>
            <a:pPr lvl="1"/>
            <a:r>
              <a:rPr lang="en-US" sz="3200" dirty="0" err="1"/>
              <a:t>Mantener</a:t>
            </a:r>
            <a:r>
              <a:rPr lang="en-US" sz="3200" dirty="0"/>
              <a:t> la </a:t>
            </a:r>
            <a:r>
              <a:rPr lang="en-US" sz="3200" dirty="0" err="1"/>
              <a:t>confidencialidad</a:t>
            </a:r>
            <a:endParaRPr lang="en-US" sz="3200" dirty="0"/>
          </a:p>
          <a:p>
            <a:pPr lvl="1"/>
            <a:r>
              <a:rPr lang="en-US" sz="3200" dirty="0" err="1"/>
              <a:t>Recibir</a:t>
            </a:r>
            <a:r>
              <a:rPr lang="en-US" sz="3200" dirty="0"/>
              <a:t> </a:t>
            </a:r>
            <a:r>
              <a:rPr lang="en-US" sz="3200" dirty="0" err="1"/>
              <a:t>capacitación</a:t>
            </a:r>
            <a:r>
              <a:rPr lang="en-US" sz="3200" dirty="0"/>
              <a:t> </a:t>
            </a:r>
            <a:r>
              <a:rPr lang="en-US" sz="3200" dirty="0" err="1"/>
              <a:t>anual</a:t>
            </a:r>
            <a:endParaRPr lang="en-US" sz="3200" dirty="0"/>
          </a:p>
          <a:p>
            <a:pPr lvl="1"/>
            <a:r>
              <a:rPr lang="es-ES" sz="3200" dirty="0"/>
              <a:t>Reunirse cuando se considere necesario</a:t>
            </a:r>
          </a:p>
          <a:p>
            <a:endParaRPr lang="en-US" sz="3600" dirty="0"/>
          </a:p>
        </p:txBody>
      </p:sp>
      <p:pic>
        <p:nvPicPr>
          <p:cNvPr id="4" name="Slide 11"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2096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a:xfrm>
            <a:off x="287456" y="365126"/>
            <a:ext cx="7886700" cy="957648"/>
          </a:xfrm>
        </p:spPr>
        <p:txBody>
          <a:bodyPr/>
          <a:lstStyle/>
          <a:p>
            <a:r>
              <a:rPr lang="en-US" dirty="0" err="1"/>
              <a:t>Reuniones</a:t>
            </a:r>
            <a:r>
              <a:rPr lang="en-US" dirty="0"/>
              <a:t> </a:t>
            </a:r>
            <a:r>
              <a:rPr lang="en-US" dirty="0" err="1"/>
              <a:t>obligatorias</a:t>
            </a:r>
            <a:r>
              <a:rPr lang="en-US" dirty="0"/>
              <a:t> del LPAC </a:t>
            </a:r>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a:xfrm>
            <a:off x="533116" y="1322774"/>
            <a:ext cx="7886700" cy="4351338"/>
          </a:xfrm>
        </p:spPr>
        <p:txBody>
          <a:bodyPr>
            <a:noAutofit/>
          </a:bodyPr>
          <a:lstStyle/>
          <a:p>
            <a:r>
              <a:rPr lang="es-ES" sz="3200" dirty="0"/>
              <a:t>Los miembros del LPAC están obligados a reunirse </a:t>
            </a:r>
          </a:p>
          <a:p>
            <a:pPr lvl="1"/>
            <a:r>
              <a:rPr lang="es-ES" sz="2800" dirty="0"/>
              <a:t>antes de que transcurran cuatro semanas de la inscripción inicial, para identificación y/o revisión;</a:t>
            </a:r>
          </a:p>
          <a:p>
            <a:pPr lvl="1"/>
            <a:r>
              <a:rPr lang="es-ES" sz="2800" u="sng" dirty="0"/>
              <a:t>antes de las evaluaciones estatales, para determinar las evaluaciones apropiadas y los apoyos designados;</a:t>
            </a:r>
          </a:p>
          <a:p>
            <a:pPr lvl="1"/>
            <a:r>
              <a:rPr lang="es-ES" sz="2800" dirty="0"/>
              <a:t>al terminar el año, para la revisión anual y las decisiones de colocación para el año siguiente; y </a:t>
            </a:r>
          </a:p>
          <a:p>
            <a:pPr lvl="1"/>
            <a:r>
              <a:rPr lang="es-ES" sz="2800" dirty="0"/>
              <a:t>cuando sea necesario, para hablar sobre el progreso de los estudiantes.</a:t>
            </a:r>
          </a:p>
          <a:p>
            <a:pPr marL="457200" lvl="1" indent="0">
              <a:buNone/>
            </a:pPr>
            <a:endParaRPr lang="en-US" sz="2800" dirty="0"/>
          </a:p>
          <a:p>
            <a:endParaRPr lang="en-US" sz="3200" dirty="0"/>
          </a:p>
        </p:txBody>
      </p:sp>
      <p:pic>
        <p:nvPicPr>
          <p:cNvPr id="4" name="Slide 12"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88346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err="1"/>
              <a:t>Responsabilidades</a:t>
            </a:r>
            <a:r>
              <a:rPr lang="en-US" dirty="0"/>
              <a:t> del LPAC </a:t>
            </a:r>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a:xfrm>
            <a:off x="628650" y="1443487"/>
            <a:ext cx="7886700" cy="4351338"/>
          </a:xfrm>
        </p:spPr>
        <p:txBody>
          <a:bodyPr>
            <a:noAutofit/>
          </a:bodyPr>
          <a:lstStyle/>
          <a:p>
            <a:r>
              <a:rPr lang="es-ES" dirty="0"/>
              <a:t>Los miembros del LPAC tienen las siguientes responsabilidades:</a:t>
            </a:r>
          </a:p>
          <a:p>
            <a:pPr lvl="1"/>
            <a:r>
              <a:rPr lang="es-ES" sz="2600" dirty="0"/>
              <a:t>Designar el </a:t>
            </a:r>
            <a:r>
              <a:rPr lang="es-ES" sz="2600" u="sng" dirty="0"/>
              <a:t>nivel de dominio del idioma </a:t>
            </a:r>
            <a:r>
              <a:rPr lang="es-ES" sz="2600" dirty="0"/>
              <a:t>de cada estudiante como aprendiz de inglés </a:t>
            </a:r>
          </a:p>
          <a:p>
            <a:pPr lvl="1"/>
            <a:r>
              <a:rPr lang="es-ES" sz="2600" dirty="0"/>
              <a:t>Designar el </a:t>
            </a:r>
            <a:r>
              <a:rPr lang="es-ES" sz="2600" u="sng" dirty="0"/>
              <a:t>nivel de aprovechamiento académico </a:t>
            </a:r>
            <a:r>
              <a:rPr lang="es-ES" sz="2600" dirty="0"/>
              <a:t>de cada estudiante como aprendiz de inglés </a:t>
            </a:r>
          </a:p>
          <a:p>
            <a:pPr lvl="1"/>
            <a:r>
              <a:rPr lang="es-ES" sz="2600" dirty="0"/>
              <a:t>Designar la </a:t>
            </a:r>
            <a:r>
              <a:rPr lang="es-ES" sz="2600" u="sng" dirty="0"/>
              <a:t>colocación académica individual </a:t>
            </a:r>
            <a:r>
              <a:rPr lang="es-ES" sz="2600" dirty="0"/>
              <a:t>de cada estudiante como aprendiz de inglés, sujetos a la aprobación de los padres o tutores</a:t>
            </a:r>
          </a:p>
          <a:p>
            <a:pPr lvl="1"/>
            <a:r>
              <a:rPr lang="es-ES" sz="2600" dirty="0"/>
              <a:t>Facilitar la participación de los estudiantes como aprendices de inglés en </a:t>
            </a:r>
            <a:r>
              <a:rPr lang="es-ES" sz="2600" u="sng" dirty="0"/>
              <a:t>otros programas especiales</a:t>
            </a:r>
          </a:p>
          <a:p>
            <a:pPr lvl="1"/>
            <a:r>
              <a:rPr lang="es-ES" sz="2600" u="sng" dirty="0"/>
              <a:t>Reclasificar a los estudiantes, solamente al final del año escolar</a:t>
            </a:r>
          </a:p>
          <a:p>
            <a:endParaRPr lang="en-US" dirty="0"/>
          </a:p>
        </p:txBody>
      </p:sp>
      <p:pic>
        <p:nvPicPr>
          <p:cNvPr id="5" name="revised Slide 13"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79330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normAutofit fontScale="90000"/>
          </a:bodyPr>
          <a:lstStyle/>
          <a:p>
            <a:r>
              <a:rPr lang="en-US" dirty="0" err="1"/>
              <a:t>Documentación</a:t>
            </a:r>
            <a:r>
              <a:rPr lang="en-US" dirty="0"/>
              <a:t> </a:t>
            </a:r>
            <a:r>
              <a:rPr lang="en-US" dirty="0" err="1"/>
              <a:t>requerida</a:t>
            </a:r>
            <a:r>
              <a:rPr lang="en-US" dirty="0"/>
              <a:t> </a:t>
            </a:r>
            <a:br>
              <a:rPr lang="en-US" dirty="0"/>
            </a:br>
            <a:r>
              <a:rPr lang="en-US" dirty="0"/>
              <a:t>del LPAC</a:t>
            </a:r>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rmAutofit/>
          </a:bodyPr>
          <a:lstStyle/>
          <a:p>
            <a:r>
              <a:rPr lang="es-ES" sz="3600" dirty="0"/>
              <a:t>Toda la información debe ser documentada:</a:t>
            </a:r>
          </a:p>
          <a:p>
            <a:pPr lvl="1"/>
            <a:r>
              <a:rPr lang="es-ES" sz="3200" dirty="0"/>
              <a:t>Normas</a:t>
            </a:r>
          </a:p>
          <a:p>
            <a:pPr lvl="1"/>
            <a:r>
              <a:rPr lang="es-ES" sz="3200" dirty="0"/>
              <a:t>Certificados de capacitación</a:t>
            </a:r>
          </a:p>
          <a:p>
            <a:pPr lvl="1"/>
            <a:r>
              <a:rPr lang="es-ES" sz="3200" dirty="0"/>
              <a:t>Número de miembros</a:t>
            </a:r>
          </a:p>
          <a:p>
            <a:pPr lvl="1"/>
            <a:r>
              <a:rPr lang="es-ES" sz="3200" dirty="0"/>
              <a:t>Reuniones</a:t>
            </a:r>
          </a:p>
          <a:p>
            <a:pPr lvl="1"/>
            <a:r>
              <a:rPr lang="es-ES" sz="3200" dirty="0"/>
              <a:t>Decisiones</a:t>
            </a:r>
          </a:p>
          <a:p>
            <a:endParaRPr lang="en-US" sz="3600" dirty="0"/>
          </a:p>
        </p:txBody>
      </p:sp>
      <p:pic>
        <p:nvPicPr>
          <p:cNvPr id="4" name="Slide 14"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4933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E56CDD5-70C4-4311-AB95-17E557A68C7E}"/>
              </a:ext>
            </a:extLst>
          </p:cNvPr>
          <p:cNvSpPr>
            <a:spLocks noGrp="1"/>
          </p:cNvSpPr>
          <p:nvPr>
            <p:ph type="ctrTitle"/>
          </p:nvPr>
        </p:nvSpPr>
        <p:spPr/>
        <p:txBody>
          <a:bodyPr/>
          <a:lstStyle/>
          <a:p>
            <a:r>
              <a:rPr lang="en-US" sz="3600" b="1" kern="1200" dirty="0" err="1">
                <a:solidFill>
                  <a:srgbClr val="00486E"/>
                </a:solidFill>
                <a:effectLst/>
                <a:latin typeface="Calibri" panose="020F0502020204030204" pitchFamily="34" charset="0"/>
                <a:ea typeface="+mn-ea"/>
                <a:cs typeface="+mn-cs"/>
              </a:rPr>
              <a:t>Identificación</a:t>
            </a:r>
            <a:endParaRPr lang="en-US" dirty="0"/>
          </a:p>
        </p:txBody>
      </p:sp>
      <p:sp>
        <p:nvSpPr>
          <p:cNvPr id="7" name="Rectangle 6" descr="&#10;haga clic para audio">
            <a:extLst>
              <a:ext uri="{FF2B5EF4-FFF2-40B4-BE49-F238E27FC236}">
                <a16:creationId xmlns:a16="http://schemas.microsoft.com/office/drawing/2014/main" id="{D8C445A7-7DE0-3440-BF07-ED6811376096}"/>
              </a:ext>
            </a:extLst>
          </p:cNvPr>
          <p:cNvSpPr/>
          <p:nvPr/>
        </p:nvSpPr>
        <p:spPr>
          <a:xfrm>
            <a:off x="0" y="0"/>
            <a:ext cx="9144000" cy="6858000"/>
          </a:xfrm>
          <a:prstGeom prst="rect">
            <a:avLst/>
          </a:prstGeom>
          <a:gradFill flip="none" rotWithShape="1">
            <a:gsLst>
              <a:gs pos="1000">
                <a:srgbClr val="F89F1D">
                  <a:alpha val="13000"/>
                </a:srgbClr>
              </a:gs>
              <a:gs pos="48000">
                <a:schemeClr val="accent1">
                  <a:lumMod val="5000"/>
                  <a:lumOff val="95000"/>
                </a:schemeClr>
              </a:gs>
              <a:gs pos="83000">
                <a:srgbClr val="F89F1D">
                  <a:alpha val="14000"/>
                </a:srgbClr>
              </a:gs>
              <a:gs pos="99000">
                <a:srgbClr val="F89F1D">
                  <a:alpha val="4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PAC logo">
            <a:extLst>
              <a:ext uri="{FF2B5EF4-FFF2-40B4-BE49-F238E27FC236}">
                <a16:creationId xmlns:a16="http://schemas.microsoft.com/office/drawing/2014/main" id="{7A18264B-E882-0340-91AF-0B6DED28A862}"/>
              </a:ext>
            </a:extLst>
          </p:cNvPr>
          <p:cNvPicPr>
            <a:picLocks noChangeAspect="1"/>
          </p:cNvPicPr>
          <p:nvPr/>
        </p:nvPicPr>
        <p:blipFill>
          <a:blip r:embed="rId3"/>
          <a:stretch>
            <a:fillRect/>
          </a:stretch>
        </p:blipFill>
        <p:spPr>
          <a:xfrm>
            <a:off x="82550" y="213074"/>
            <a:ext cx="8978900" cy="3619500"/>
          </a:xfrm>
          <a:prstGeom prst="rect">
            <a:avLst/>
          </a:prstGeom>
        </p:spPr>
      </p:pic>
      <p:sp>
        <p:nvSpPr>
          <p:cNvPr id="12" name="Subtitle 2">
            <a:extLst>
              <a:ext uri="{FF2B5EF4-FFF2-40B4-BE49-F238E27FC236}">
                <a16:creationId xmlns:a16="http://schemas.microsoft.com/office/drawing/2014/main" id="{DC296D54-113C-B24D-9D25-CD763D244BB6}"/>
              </a:ext>
            </a:extLst>
          </p:cNvPr>
          <p:cNvSpPr txBox="1">
            <a:spLocks/>
          </p:cNvSpPr>
          <p:nvPr/>
        </p:nvSpPr>
        <p:spPr>
          <a:xfrm>
            <a:off x="0" y="3655260"/>
            <a:ext cx="6677526" cy="3803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US" sz="2000" b="1" dirty="0">
                <a:solidFill>
                  <a:srgbClr val="1F497D">
                    <a:lumMod val="75000"/>
                  </a:srgbClr>
                </a:solidFill>
                <a:latin typeface="Arial" panose="020B0604020202020204" pitchFamily="34" charset="0"/>
                <a:cs typeface="Arial" panose="020B0604020202020204" pitchFamily="34" charset="0"/>
              </a:rPr>
              <a:t>CAPACITACIÓN PARA PADRES</a:t>
            </a:r>
            <a:endParaRPr lang="en-US" sz="2000" b="1" dirty="0">
              <a:solidFill>
                <a:srgbClr val="00486E"/>
              </a:solidFill>
              <a:latin typeface="Myriad Pro" panose="020B0503030403020204" pitchFamily="34" charset="0"/>
            </a:endParaRPr>
          </a:p>
        </p:txBody>
      </p:sp>
      <p:sp>
        <p:nvSpPr>
          <p:cNvPr id="14" name="Subtitle 2">
            <a:extLst>
              <a:ext uri="{FF2B5EF4-FFF2-40B4-BE49-F238E27FC236}">
                <a16:creationId xmlns:a16="http://schemas.microsoft.com/office/drawing/2014/main" id="{0140D5DA-2AC0-FD43-AFC9-CEF6921A50EA}"/>
              </a:ext>
            </a:extLst>
          </p:cNvPr>
          <p:cNvSpPr txBox="1">
            <a:spLocks/>
          </p:cNvSpPr>
          <p:nvPr/>
        </p:nvSpPr>
        <p:spPr>
          <a:xfrm>
            <a:off x="0" y="4730412"/>
            <a:ext cx="9144001" cy="529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err="1">
                <a:solidFill>
                  <a:srgbClr val="00486E"/>
                </a:solidFill>
              </a:rPr>
              <a:t>Identificación</a:t>
            </a:r>
            <a:r>
              <a:rPr lang="en-US" sz="3600" b="1" dirty="0">
                <a:solidFill>
                  <a:srgbClr val="00486E"/>
                </a:solidFill>
              </a:rPr>
              <a:t> </a:t>
            </a:r>
          </a:p>
          <a:p>
            <a:endParaRPr lang="en-US" sz="3600" b="1" dirty="0">
              <a:solidFill>
                <a:srgbClr val="00486E"/>
              </a:solidFill>
            </a:endParaRPr>
          </a:p>
        </p:txBody>
      </p:sp>
      <p:sp>
        <p:nvSpPr>
          <p:cNvPr id="15" name="Rectangle 14">
            <a:extLst>
              <a:ext uri="{FF2B5EF4-FFF2-40B4-BE49-F238E27FC236}">
                <a16:creationId xmlns:a16="http://schemas.microsoft.com/office/drawing/2014/main" id="{71CA8634-C704-7247-B8EE-C48A844CBEAC}"/>
              </a:ext>
              <a:ext uri="{C183D7F6-B498-43B3-948B-1728B52AA6E4}">
                <adec:decorative xmlns:adec="http://schemas.microsoft.com/office/drawing/2017/decorative" val="1"/>
              </a:ext>
            </a:extLst>
          </p:cNvPr>
          <p:cNvSpPr/>
          <p:nvPr/>
        </p:nvSpPr>
        <p:spPr>
          <a:xfrm>
            <a:off x="2934924" y="4656221"/>
            <a:ext cx="3274151" cy="711868"/>
          </a:xfrm>
          <a:prstGeom prst="rect">
            <a:avLst/>
          </a:prstGeom>
          <a:noFill/>
          <a:ln w="50800">
            <a:solidFill>
              <a:srgbClr val="F89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as Education Agency">
            <a:extLst>
              <a:ext uri="{FF2B5EF4-FFF2-40B4-BE49-F238E27FC236}">
                <a16:creationId xmlns:a16="http://schemas.microsoft.com/office/drawing/2014/main" id="{DB5C661A-E361-CC48-92EF-9679667B394F}"/>
              </a:ext>
            </a:extLst>
          </p:cNvPr>
          <p:cNvPicPr>
            <a:picLocks noChangeAspect="1"/>
          </p:cNvPicPr>
          <p:nvPr/>
        </p:nvPicPr>
        <p:blipFill>
          <a:blip r:embed="rId4"/>
          <a:stretch>
            <a:fillRect/>
          </a:stretch>
        </p:blipFill>
        <p:spPr>
          <a:xfrm>
            <a:off x="7304664" y="5570620"/>
            <a:ext cx="1333500" cy="635000"/>
          </a:xfrm>
          <a:prstGeom prst="rect">
            <a:avLst/>
          </a:prstGeom>
        </p:spPr>
      </p:pic>
    </p:spTree>
    <p:extLst>
      <p:ext uri="{BB962C8B-B14F-4D97-AF65-F5344CB8AC3E}">
        <p14:creationId xmlns:p14="http://schemas.microsoft.com/office/powerpoint/2010/main" val="1013669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D281-7D4C-BE48-955D-B730BF24C535}"/>
              </a:ext>
            </a:extLst>
          </p:cNvPr>
          <p:cNvSpPr>
            <a:spLocks noGrp="1"/>
          </p:cNvSpPr>
          <p:nvPr>
            <p:ph type="title"/>
          </p:nvPr>
        </p:nvSpPr>
        <p:spPr/>
        <p:txBody>
          <a:bodyPr/>
          <a:lstStyle/>
          <a:p>
            <a:r>
              <a:rPr lang="en-US" dirty="0" err="1"/>
              <a:t>Programa</a:t>
            </a:r>
            <a:r>
              <a:rPr lang="en-US" dirty="0"/>
              <a:t> de </a:t>
            </a:r>
            <a:r>
              <a:rPr lang="en-US" dirty="0" err="1"/>
              <a:t>capacitación</a:t>
            </a:r>
            <a:endParaRPr lang="en-US" dirty="0"/>
          </a:p>
        </p:txBody>
      </p:sp>
      <p:sp>
        <p:nvSpPr>
          <p:cNvPr id="3" name="Content Placeholder 2">
            <a:extLst>
              <a:ext uri="{FF2B5EF4-FFF2-40B4-BE49-F238E27FC236}">
                <a16:creationId xmlns:a16="http://schemas.microsoft.com/office/drawing/2014/main" id="{04CFDB7D-18B3-284F-9955-20915CBA29EA}"/>
              </a:ext>
            </a:extLst>
          </p:cNvPr>
          <p:cNvSpPr>
            <a:spLocks noGrp="1"/>
          </p:cNvSpPr>
          <p:nvPr>
            <p:ph idx="1"/>
          </p:nvPr>
        </p:nvSpPr>
        <p:spPr/>
        <p:txBody>
          <a:bodyPr>
            <a:normAutofit lnSpcReduction="10000"/>
          </a:bodyPr>
          <a:lstStyle/>
          <a:p>
            <a:r>
              <a:rPr lang="en-US" sz="4000" dirty="0">
                <a:solidFill>
                  <a:schemeClr val="bg1">
                    <a:lumMod val="65000"/>
                  </a:schemeClr>
                </a:solidFill>
              </a:rPr>
              <a:t>Introducción </a:t>
            </a:r>
          </a:p>
          <a:p>
            <a:r>
              <a:rPr lang="en-US" sz="4000" dirty="0" err="1"/>
              <a:t>Identificación</a:t>
            </a:r>
            <a:r>
              <a:rPr lang="en-US" sz="4000" dirty="0"/>
              <a:t> </a:t>
            </a:r>
          </a:p>
          <a:p>
            <a:r>
              <a:rPr lang="en-US" sz="4000" dirty="0" err="1">
                <a:solidFill>
                  <a:schemeClr val="bg1">
                    <a:lumMod val="65000"/>
                  </a:schemeClr>
                </a:solidFill>
              </a:rPr>
              <a:t>Colocación</a:t>
            </a:r>
            <a:r>
              <a:rPr lang="en-US" sz="4000" dirty="0">
                <a:solidFill>
                  <a:schemeClr val="bg1">
                    <a:lumMod val="65000"/>
                  </a:schemeClr>
                </a:solidFill>
              </a:rPr>
              <a:t> </a:t>
            </a:r>
          </a:p>
          <a:p>
            <a:r>
              <a:rPr lang="en-US" sz="4000" dirty="0" err="1">
                <a:solidFill>
                  <a:schemeClr val="bg1">
                    <a:lumMod val="65000"/>
                  </a:schemeClr>
                </a:solidFill>
              </a:rPr>
              <a:t>Servicios</a:t>
            </a:r>
            <a:r>
              <a:rPr lang="en-US" sz="4000" dirty="0">
                <a:solidFill>
                  <a:schemeClr val="bg1">
                    <a:lumMod val="65000"/>
                  </a:schemeClr>
                </a:solidFill>
              </a:rPr>
              <a:t> para </a:t>
            </a:r>
            <a:r>
              <a:rPr lang="en-US" sz="4000" dirty="0" err="1">
                <a:solidFill>
                  <a:schemeClr val="bg1">
                    <a:lumMod val="65000"/>
                  </a:schemeClr>
                </a:solidFill>
              </a:rPr>
              <a:t>estudiantes</a:t>
            </a:r>
            <a:r>
              <a:rPr lang="en-US" sz="4000" dirty="0">
                <a:solidFill>
                  <a:schemeClr val="bg1">
                    <a:lumMod val="65000"/>
                  </a:schemeClr>
                </a:solidFill>
              </a:rPr>
              <a:t> </a:t>
            </a:r>
            <a:r>
              <a:rPr lang="en-US" sz="4000" dirty="0" err="1">
                <a:solidFill>
                  <a:schemeClr val="bg1">
                    <a:lumMod val="65000"/>
                  </a:schemeClr>
                </a:solidFill>
              </a:rPr>
              <a:t>como</a:t>
            </a:r>
            <a:r>
              <a:rPr lang="en-US" sz="4000" dirty="0">
                <a:solidFill>
                  <a:schemeClr val="bg1">
                    <a:lumMod val="65000"/>
                  </a:schemeClr>
                </a:solidFill>
              </a:rPr>
              <a:t> </a:t>
            </a:r>
            <a:r>
              <a:rPr lang="en-US" sz="4000" dirty="0" err="1">
                <a:solidFill>
                  <a:schemeClr val="bg1">
                    <a:lumMod val="65000"/>
                  </a:schemeClr>
                </a:solidFill>
              </a:rPr>
              <a:t>aprendices</a:t>
            </a:r>
            <a:r>
              <a:rPr lang="en-US" sz="4000" dirty="0">
                <a:solidFill>
                  <a:schemeClr val="bg1">
                    <a:lumMod val="65000"/>
                  </a:schemeClr>
                </a:solidFill>
              </a:rPr>
              <a:t> de </a:t>
            </a:r>
            <a:r>
              <a:rPr lang="en-US" sz="4000" dirty="0" err="1">
                <a:solidFill>
                  <a:schemeClr val="bg1">
                    <a:lumMod val="65000"/>
                  </a:schemeClr>
                </a:solidFill>
              </a:rPr>
              <a:t>inglés</a:t>
            </a:r>
            <a:r>
              <a:rPr lang="en-US" sz="4000" dirty="0">
                <a:solidFill>
                  <a:schemeClr val="bg1">
                    <a:lumMod val="65000"/>
                  </a:schemeClr>
                </a:solidFill>
              </a:rPr>
              <a:t> </a:t>
            </a:r>
          </a:p>
          <a:p>
            <a:r>
              <a:rPr lang="en-US" sz="4000" dirty="0" err="1">
                <a:solidFill>
                  <a:schemeClr val="bg1">
                    <a:lumMod val="65000"/>
                  </a:schemeClr>
                </a:solidFill>
              </a:rPr>
              <a:t>Revisión</a:t>
            </a:r>
            <a:r>
              <a:rPr lang="en-US" sz="4000" dirty="0">
                <a:solidFill>
                  <a:schemeClr val="bg1">
                    <a:lumMod val="65000"/>
                  </a:schemeClr>
                </a:solidFill>
              </a:rPr>
              <a:t> y </a:t>
            </a:r>
            <a:r>
              <a:rPr lang="en-US" sz="4000" dirty="0" err="1">
                <a:solidFill>
                  <a:schemeClr val="bg1">
                    <a:lumMod val="65000"/>
                  </a:schemeClr>
                </a:solidFill>
              </a:rPr>
              <a:t>reclasificación</a:t>
            </a:r>
            <a:r>
              <a:rPr lang="en-US" sz="4000" dirty="0">
                <a:solidFill>
                  <a:schemeClr val="bg1">
                    <a:lumMod val="65000"/>
                  </a:schemeClr>
                </a:solidFill>
              </a:rPr>
              <a:t> </a:t>
            </a:r>
          </a:p>
          <a:p>
            <a:r>
              <a:rPr lang="en-US" sz="4000" dirty="0" err="1">
                <a:solidFill>
                  <a:schemeClr val="bg1">
                    <a:lumMod val="65000"/>
                  </a:schemeClr>
                </a:solidFill>
              </a:rPr>
              <a:t>Monitoreo</a:t>
            </a:r>
            <a:r>
              <a:rPr lang="en-US" sz="4000" dirty="0">
                <a:solidFill>
                  <a:schemeClr val="bg1">
                    <a:lumMod val="65000"/>
                  </a:schemeClr>
                </a:solidFill>
              </a:rPr>
              <a:t> y </a:t>
            </a:r>
            <a:r>
              <a:rPr lang="en-US" sz="4000" dirty="0" err="1">
                <a:solidFill>
                  <a:schemeClr val="bg1">
                    <a:lumMod val="65000"/>
                  </a:schemeClr>
                </a:solidFill>
              </a:rPr>
              <a:t>evaluación</a:t>
            </a:r>
            <a:endParaRPr lang="en-US" sz="4000" dirty="0">
              <a:solidFill>
                <a:schemeClr val="bg1">
                  <a:lumMod val="65000"/>
                </a:schemeClr>
              </a:solidFill>
            </a:endParaRPr>
          </a:p>
          <a:p>
            <a:endParaRPr lang="en-US" sz="4000" dirty="0"/>
          </a:p>
        </p:txBody>
      </p:sp>
      <p:pic>
        <p:nvPicPr>
          <p:cNvPr id="4" name="Slide 16"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13095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D281-7D4C-BE48-955D-B730BF24C535}"/>
              </a:ext>
            </a:extLst>
          </p:cNvPr>
          <p:cNvSpPr>
            <a:spLocks noGrp="1"/>
          </p:cNvSpPr>
          <p:nvPr>
            <p:ph type="title"/>
          </p:nvPr>
        </p:nvSpPr>
        <p:spPr/>
        <p:txBody>
          <a:bodyPr/>
          <a:lstStyle/>
          <a:p>
            <a:r>
              <a:rPr lang="en-US" dirty="0" err="1"/>
              <a:t>Identificación</a:t>
            </a:r>
            <a:endParaRPr lang="en-US" dirty="0"/>
          </a:p>
        </p:txBody>
      </p:sp>
      <p:sp>
        <p:nvSpPr>
          <p:cNvPr id="3" name="Content Placeholder 2">
            <a:extLst>
              <a:ext uri="{FF2B5EF4-FFF2-40B4-BE49-F238E27FC236}">
                <a16:creationId xmlns:a16="http://schemas.microsoft.com/office/drawing/2014/main" id="{04CFDB7D-18B3-284F-9955-20915CBA29EA}"/>
              </a:ext>
            </a:extLst>
          </p:cNvPr>
          <p:cNvSpPr>
            <a:spLocks noGrp="1"/>
          </p:cNvSpPr>
          <p:nvPr>
            <p:ph idx="1"/>
          </p:nvPr>
        </p:nvSpPr>
        <p:spPr>
          <a:xfrm>
            <a:off x="404061" y="1501864"/>
            <a:ext cx="7886700" cy="4803686"/>
          </a:xfrm>
        </p:spPr>
        <p:txBody>
          <a:bodyPr>
            <a:noAutofit/>
          </a:bodyPr>
          <a:lstStyle/>
          <a:p>
            <a:r>
              <a:rPr lang="es-ES" sz="3200" dirty="0"/>
              <a:t>Los padres o tutores contestan una Encuesta del idioma en el hogar (HLS, por sus siglas en inglés).</a:t>
            </a:r>
            <a:endParaRPr lang="en-US" sz="2000" dirty="0"/>
          </a:p>
          <a:p>
            <a:r>
              <a:rPr lang="es-ES" sz="3200" dirty="0"/>
              <a:t>Si la respuesta en la encuesta indica que se usa un idioma diferente al inglés, se examinará al estudiante.</a:t>
            </a:r>
            <a:endParaRPr lang="en-US" sz="2000" dirty="0"/>
          </a:p>
          <a:p>
            <a:r>
              <a:rPr lang="es-ES" sz="3200" dirty="0"/>
              <a:t>El LPAC analiza las calificaciones de los exámenes aplicados al estudiante para determinar su elegibilidad como estudiante como aprendiz de inglés.</a:t>
            </a:r>
          </a:p>
        </p:txBody>
      </p:sp>
      <p:pic>
        <p:nvPicPr>
          <p:cNvPr id="4" name="Slide 17"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71070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43DB480-64F9-4A60-9B82-4A5B83F4794F}"/>
              </a:ext>
            </a:extLst>
          </p:cNvPr>
          <p:cNvSpPr>
            <a:spLocks noGrp="1"/>
          </p:cNvSpPr>
          <p:nvPr>
            <p:ph type="ctrTitle"/>
          </p:nvPr>
        </p:nvSpPr>
        <p:spPr/>
        <p:txBody>
          <a:bodyPr/>
          <a:lstStyle/>
          <a:p>
            <a:pPr rtl="0" eaLnBrk="1" latinLnBrk="0" hangingPunct="1"/>
            <a:r>
              <a:rPr lang="en-US" sz="3600" b="1" kern="1200" dirty="0" err="1">
                <a:solidFill>
                  <a:srgbClr val="00486E"/>
                </a:solidFill>
                <a:effectLst/>
                <a:latin typeface="Calibri" panose="020F0502020204030204" pitchFamily="34" charset="0"/>
                <a:ea typeface="+mn-ea"/>
                <a:cs typeface="+mn-cs"/>
              </a:rPr>
              <a:t>Colocación</a:t>
            </a:r>
            <a:r>
              <a:rPr lang="en-US" sz="3600" b="1" kern="1200" dirty="0">
                <a:solidFill>
                  <a:srgbClr val="00486E"/>
                </a:solidFill>
                <a:effectLst/>
                <a:latin typeface="Calibri" panose="020F0502020204030204" pitchFamily="34" charset="0"/>
                <a:ea typeface="+mn-ea"/>
                <a:cs typeface="+mn-cs"/>
              </a:rPr>
              <a:t> </a:t>
            </a:r>
            <a:endParaRPr lang="en-US" dirty="0">
              <a:effectLst/>
            </a:endParaRPr>
          </a:p>
        </p:txBody>
      </p:sp>
      <p:sp>
        <p:nvSpPr>
          <p:cNvPr id="8" name="Rectangle 7">
            <a:extLst>
              <a:ext uri="{FF2B5EF4-FFF2-40B4-BE49-F238E27FC236}">
                <a16:creationId xmlns:a16="http://schemas.microsoft.com/office/drawing/2014/main" id="{F643B1C1-9CB3-D145-AF30-EE58C995405D}"/>
              </a:ex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
                <a:srgbClr val="DA4027">
                  <a:alpha val="13000"/>
                </a:srgbClr>
              </a:gs>
              <a:gs pos="48000">
                <a:schemeClr val="accent1">
                  <a:lumMod val="5000"/>
                  <a:lumOff val="95000"/>
                </a:schemeClr>
              </a:gs>
              <a:gs pos="83000">
                <a:srgbClr val="DA4027">
                  <a:alpha val="16000"/>
                </a:srgbClr>
              </a:gs>
              <a:gs pos="100000">
                <a:srgbClr val="DA4027">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PAC Logo">
            <a:extLst>
              <a:ext uri="{FF2B5EF4-FFF2-40B4-BE49-F238E27FC236}">
                <a16:creationId xmlns:a16="http://schemas.microsoft.com/office/drawing/2014/main" id="{817A1521-8A89-944D-B56A-5C6EA6C9DD16}"/>
              </a:ext>
            </a:extLst>
          </p:cNvPr>
          <p:cNvPicPr>
            <a:picLocks noChangeAspect="1"/>
          </p:cNvPicPr>
          <p:nvPr/>
        </p:nvPicPr>
        <p:blipFill>
          <a:blip r:embed="rId3"/>
          <a:stretch>
            <a:fillRect/>
          </a:stretch>
        </p:blipFill>
        <p:spPr>
          <a:xfrm>
            <a:off x="82550" y="265029"/>
            <a:ext cx="8978900" cy="3619500"/>
          </a:xfrm>
          <a:prstGeom prst="rect">
            <a:avLst/>
          </a:prstGeom>
        </p:spPr>
      </p:pic>
      <p:sp>
        <p:nvSpPr>
          <p:cNvPr id="9" name="Subtitle 2">
            <a:extLst>
              <a:ext uri="{FF2B5EF4-FFF2-40B4-BE49-F238E27FC236}">
                <a16:creationId xmlns:a16="http://schemas.microsoft.com/office/drawing/2014/main" id="{3EC2519A-C8B2-4E40-9DA4-EB19DCB470EA}"/>
              </a:ext>
            </a:extLst>
          </p:cNvPr>
          <p:cNvSpPr txBox="1">
            <a:spLocks/>
          </p:cNvSpPr>
          <p:nvPr/>
        </p:nvSpPr>
        <p:spPr>
          <a:xfrm>
            <a:off x="152400" y="3640217"/>
            <a:ext cx="6677526" cy="3803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US" sz="2000" b="1" dirty="0">
                <a:solidFill>
                  <a:srgbClr val="1F497D">
                    <a:lumMod val="75000"/>
                  </a:srgbClr>
                </a:solidFill>
                <a:latin typeface="Arial" panose="020B0604020202020204" pitchFamily="34" charset="0"/>
                <a:cs typeface="Arial" panose="020B0604020202020204" pitchFamily="34" charset="0"/>
              </a:rPr>
              <a:t>CAPACITACIÓN PARA PADRES</a:t>
            </a:r>
            <a:endParaRPr lang="en-US" sz="2000" b="1" dirty="0">
              <a:solidFill>
                <a:srgbClr val="00486E"/>
              </a:solidFill>
              <a:latin typeface="Myriad Pro" panose="020B0503030403020204" pitchFamily="34" charset="0"/>
            </a:endParaRPr>
          </a:p>
        </p:txBody>
      </p:sp>
      <p:sp>
        <p:nvSpPr>
          <p:cNvPr id="10" name="Subtitle 2">
            <a:extLst>
              <a:ext uri="{FF2B5EF4-FFF2-40B4-BE49-F238E27FC236}">
                <a16:creationId xmlns:a16="http://schemas.microsoft.com/office/drawing/2014/main" id="{AF5E63DE-D050-AC48-BEFF-B120E4DE94B7}"/>
              </a:ext>
            </a:extLst>
          </p:cNvPr>
          <p:cNvSpPr txBox="1">
            <a:spLocks/>
          </p:cNvSpPr>
          <p:nvPr/>
        </p:nvSpPr>
        <p:spPr>
          <a:xfrm>
            <a:off x="0" y="4730412"/>
            <a:ext cx="9144001" cy="529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err="1">
                <a:solidFill>
                  <a:srgbClr val="00486E"/>
                </a:solidFill>
              </a:rPr>
              <a:t>Colocación</a:t>
            </a:r>
            <a:r>
              <a:rPr lang="en-US" sz="3600" b="1" dirty="0">
                <a:solidFill>
                  <a:srgbClr val="00486E"/>
                </a:solidFill>
              </a:rPr>
              <a:t> </a:t>
            </a:r>
          </a:p>
        </p:txBody>
      </p:sp>
      <p:sp>
        <p:nvSpPr>
          <p:cNvPr id="11" name="Rectangle 10">
            <a:extLst>
              <a:ext uri="{FF2B5EF4-FFF2-40B4-BE49-F238E27FC236}">
                <a16:creationId xmlns:a16="http://schemas.microsoft.com/office/drawing/2014/main" id="{82F546F2-8FE1-4C42-89AF-E7C28C2FA154}"/>
              </a:ext>
              <a:ext uri="{C183D7F6-B498-43B3-948B-1728B52AA6E4}">
                <adec:decorative xmlns:adec="http://schemas.microsoft.com/office/drawing/2017/decorative" val="1"/>
              </a:ext>
            </a:extLst>
          </p:cNvPr>
          <p:cNvSpPr/>
          <p:nvPr/>
        </p:nvSpPr>
        <p:spPr>
          <a:xfrm>
            <a:off x="2934924" y="4656221"/>
            <a:ext cx="3274151" cy="711868"/>
          </a:xfrm>
          <a:prstGeom prst="rect">
            <a:avLst/>
          </a:prstGeom>
          <a:noFill/>
          <a:ln w="50800">
            <a:solidFill>
              <a:srgbClr val="DA4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as Education Agency">
            <a:extLst>
              <a:ext uri="{FF2B5EF4-FFF2-40B4-BE49-F238E27FC236}">
                <a16:creationId xmlns:a16="http://schemas.microsoft.com/office/drawing/2014/main" id="{2B8AB6B9-A4DE-1A40-895D-2D8DC946B7DB}"/>
              </a:ext>
            </a:extLst>
          </p:cNvPr>
          <p:cNvPicPr>
            <a:picLocks noChangeAspect="1"/>
          </p:cNvPicPr>
          <p:nvPr/>
        </p:nvPicPr>
        <p:blipFill>
          <a:blip r:embed="rId4"/>
          <a:stretch>
            <a:fillRect/>
          </a:stretch>
        </p:blipFill>
        <p:spPr>
          <a:xfrm>
            <a:off x="7304664" y="5570620"/>
            <a:ext cx="1333500" cy="635000"/>
          </a:xfrm>
          <a:prstGeom prst="rect">
            <a:avLst/>
          </a:prstGeom>
        </p:spPr>
      </p:pic>
    </p:spTree>
    <p:extLst>
      <p:ext uri="{BB962C8B-B14F-4D97-AF65-F5344CB8AC3E}">
        <p14:creationId xmlns:p14="http://schemas.microsoft.com/office/powerpoint/2010/main" val="35733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B525-D392-E14A-BE12-5D5C5FB3A884}"/>
              </a:ext>
            </a:extLst>
          </p:cNvPr>
          <p:cNvSpPr>
            <a:spLocks noGrp="1"/>
          </p:cNvSpPr>
          <p:nvPr>
            <p:ph type="title"/>
          </p:nvPr>
        </p:nvSpPr>
        <p:spPr/>
        <p:txBody>
          <a:bodyPr/>
          <a:lstStyle/>
          <a:p>
            <a:r>
              <a:rPr lang="en-US" dirty="0" err="1"/>
              <a:t>Programa</a:t>
            </a:r>
            <a:r>
              <a:rPr lang="en-US" dirty="0"/>
              <a:t> de </a:t>
            </a:r>
            <a:r>
              <a:rPr lang="en-US" dirty="0" err="1"/>
              <a:t>capacitación</a:t>
            </a:r>
            <a:endParaRPr lang="en-US" dirty="0"/>
          </a:p>
        </p:txBody>
      </p:sp>
      <p:sp>
        <p:nvSpPr>
          <p:cNvPr id="3" name="Content Placeholder 2">
            <a:extLst>
              <a:ext uri="{FF2B5EF4-FFF2-40B4-BE49-F238E27FC236}">
                <a16:creationId xmlns:a16="http://schemas.microsoft.com/office/drawing/2014/main" id="{9CB01ED9-4827-9F42-824E-85AAFA02E272}"/>
              </a:ext>
            </a:extLst>
          </p:cNvPr>
          <p:cNvSpPr>
            <a:spLocks noGrp="1"/>
          </p:cNvSpPr>
          <p:nvPr>
            <p:ph idx="1"/>
          </p:nvPr>
        </p:nvSpPr>
        <p:spPr/>
        <p:txBody>
          <a:bodyPr>
            <a:normAutofit lnSpcReduction="10000"/>
          </a:bodyPr>
          <a:lstStyle/>
          <a:p>
            <a:r>
              <a:rPr lang="en-US" sz="4000" dirty="0">
                <a:solidFill>
                  <a:schemeClr val="bg1">
                    <a:lumMod val="65000"/>
                  </a:schemeClr>
                </a:solidFill>
              </a:rPr>
              <a:t>Introducción </a:t>
            </a:r>
          </a:p>
          <a:p>
            <a:r>
              <a:rPr lang="en-US" sz="4000" dirty="0" err="1">
                <a:solidFill>
                  <a:schemeClr val="bg1">
                    <a:lumMod val="65000"/>
                  </a:schemeClr>
                </a:solidFill>
              </a:rPr>
              <a:t>Identificación</a:t>
            </a:r>
            <a:r>
              <a:rPr lang="en-US" sz="4000" dirty="0">
                <a:solidFill>
                  <a:schemeClr val="bg1">
                    <a:lumMod val="65000"/>
                  </a:schemeClr>
                </a:solidFill>
              </a:rPr>
              <a:t> </a:t>
            </a:r>
          </a:p>
          <a:p>
            <a:r>
              <a:rPr lang="en-US" sz="4000" dirty="0" err="1"/>
              <a:t>Colocación</a:t>
            </a:r>
            <a:r>
              <a:rPr lang="en-US" sz="4000" dirty="0"/>
              <a:t> </a:t>
            </a:r>
          </a:p>
          <a:p>
            <a:r>
              <a:rPr lang="en-US" sz="4000" dirty="0" err="1">
                <a:solidFill>
                  <a:schemeClr val="bg1">
                    <a:lumMod val="65000"/>
                  </a:schemeClr>
                </a:solidFill>
              </a:rPr>
              <a:t>Servicios</a:t>
            </a:r>
            <a:r>
              <a:rPr lang="en-US" sz="4000" dirty="0">
                <a:solidFill>
                  <a:schemeClr val="bg1">
                    <a:lumMod val="65000"/>
                  </a:schemeClr>
                </a:solidFill>
              </a:rPr>
              <a:t> para </a:t>
            </a:r>
            <a:r>
              <a:rPr lang="en-US" sz="4000" dirty="0" err="1">
                <a:solidFill>
                  <a:schemeClr val="bg1">
                    <a:lumMod val="65000"/>
                  </a:schemeClr>
                </a:solidFill>
              </a:rPr>
              <a:t>estudiantes</a:t>
            </a:r>
            <a:r>
              <a:rPr lang="en-US" sz="4000" dirty="0">
                <a:solidFill>
                  <a:schemeClr val="bg1">
                    <a:lumMod val="65000"/>
                  </a:schemeClr>
                </a:solidFill>
              </a:rPr>
              <a:t> </a:t>
            </a:r>
            <a:r>
              <a:rPr lang="en-US" sz="4000" dirty="0" err="1">
                <a:solidFill>
                  <a:schemeClr val="bg1">
                    <a:lumMod val="65000"/>
                  </a:schemeClr>
                </a:solidFill>
              </a:rPr>
              <a:t>como</a:t>
            </a:r>
            <a:r>
              <a:rPr lang="en-US" sz="4000" dirty="0">
                <a:solidFill>
                  <a:schemeClr val="bg1">
                    <a:lumMod val="65000"/>
                  </a:schemeClr>
                </a:solidFill>
              </a:rPr>
              <a:t> </a:t>
            </a:r>
            <a:r>
              <a:rPr lang="en-US" sz="4000" dirty="0" err="1">
                <a:solidFill>
                  <a:schemeClr val="bg1">
                    <a:lumMod val="65000"/>
                  </a:schemeClr>
                </a:solidFill>
              </a:rPr>
              <a:t>aprendices</a:t>
            </a:r>
            <a:r>
              <a:rPr lang="en-US" sz="4000" dirty="0">
                <a:solidFill>
                  <a:schemeClr val="bg1">
                    <a:lumMod val="65000"/>
                  </a:schemeClr>
                </a:solidFill>
              </a:rPr>
              <a:t> de </a:t>
            </a:r>
            <a:r>
              <a:rPr lang="en-US" sz="4000" dirty="0" err="1">
                <a:solidFill>
                  <a:schemeClr val="bg1">
                    <a:lumMod val="65000"/>
                  </a:schemeClr>
                </a:solidFill>
              </a:rPr>
              <a:t>inglés</a:t>
            </a:r>
            <a:r>
              <a:rPr lang="en-US" sz="4000" dirty="0">
                <a:solidFill>
                  <a:schemeClr val="bg1">
                    <a:lumMod val="65000"/>
                  </a:schemeClr>
                </a:solidFill>
              </a:rPr>
              <a:t> </a:t>
            </a:r>
          </a:p>
          <a:p>
            <a:r>
              <a:rPr lang="en-US" sz="4000" dirty="0" err="1">
                <a:solidFill>
                  <a:schemeClr val="bg1">
                    <a:lumMod val="65000"/>
                  </a:schemeClr>
                </a:solidFill>
              </a:rPr>
              <a:t>Revisión</a:t>
            </a:r>
            <a:r>
              <a:rPr lang="en-US" sz="4000" dirty="0">
                <a:solidFill>
                  <a:schemeClr val="bg1">
                    <a:lumMod val="65000"/>
                  </a:schemeClr>
                </a:solidFill>
              </a:rPr>
              <a:t> y </a:t>
            </a:r>
            <a:r>
              <a:rPr lang="en-US" sz="4000" dirty="0" err="1">
                <a:solidFill>
                  <a:schemeClr val="bg1">
                    <a:lumMod val="65000"/>
                  </a:schemeClr>
                </a:solidFill>
              </a:rPr>
              <a:t>reclasificación</a:t>
            </a:r>
            <a:r>
              <a:rPr lang="en-US" sz="4000" dirty="0">
                <a:solidFill>
                  <a:schemeClr val="bg1">
                    <a:lumMod val="65000"/>
                  </a:schemeClr>
                </a:solidFill>
              </a:rPr>
              <a:t> </a:t>
            </a:r>
          </a:p>
          <a:p>
            <a:r>
              <a:rPr lang="en-US" sz="4000" dirty="0" err="1">
                <a:solidFill>
                  <a:schemeClr val="bg1">
                    <a:lumMod val="65000"/>
                  </a:schemeClr>
                </a:solidFill>
              </a:rPr>
              <a:t>Monitoreo</a:t>
            </a:r>
            <a:r>
              <a:rPr lang="en-US" sz="4000" dirty="0">
                <a:solidFill>
                  <a:schemeClr val="bg1">
                    <a:lumMod val="65000"/>
                  </a:schemeClr>
                </a:solidFill>
              </a:rPr>
              <a:t> y </a:t>
            </a:r>
            <a:r>
              <a:rPr lang="en-US" sz="4000" dirty="0" err="1">
                <a:solidFill>
                  <a:schemeClr val="bg1">
                    <a:lumMod val="65000"/>
                  </a:schemeClr>
                </a:solidFill>
              </a:rPr>
              <a:t>evaluación</a:t>
            </a:r>
            <a:endParaRPr lang="en-US" sz="4000" dirty="0">
              <a:solidFill>
                <a:schemeClr val="bg1">
                  <a:lumMod val="65000"/>
                </a:schemeClr>
              </a:solidFill>
            </a:endParaRPr>
          </a:p>
          <a:p>
            <a:pPr marL="0" indent="0">
              <a:buNone/>
            </a:pPr>
            <a:endParaRPr lang="en-US" sz="4000" dirty="0"/>
          </a:p>
        </p:txBody>
      </p:sp>
      <p:pic>
        <p:nvPicPr>
          <p:cNvPr id="4" name="Slide 19"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6" name="Slide 19"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96000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B525-D392-E14A-BE12-5D5C5FB3A884}"/>
              </a:ext>
            </a:extLst>
          </p:cNvPr>
          <p:cNvSpPr>
            <a:spLocks noGrp="1"/>
          </p:cNvSpPr>
          <p:nvPr>
            <p:ph type="title"/>
          </p:nvPr>
        </p:nvSpPr>
        <p:spPr/>
        <p:txBody>
          <a:bodyPr/>
          <a:lstStyle/>
          <a:p>
            <a:r>
              <a:rPr lang="en-US" dirty="0" err="1"/>
              <a:t>Colocación</a:t>
            </a:r>
            <a:endParaRPr lang="en-US" dirty="0"/>
          </a:p>
        </p:txBody>
      </p:sp>
      <p:sp>
        <p:nvSpPr>
          <p:cNvPr id="3" name="Content Placeholder 2">
            <a:extLst>
              <a:ext uri="{FF2B5EF4-FFF2-40B4-BE49-F238E27FC236}">
                <a16:creationId xmlns:a16="http://schemas.microsoft.com/office/drawing/2014/main" id="{9CB01ED9-4827-9F42-824E-85AAFA02E272}"/>
              </a:ext>
            </a:extLst>
          </p:cNvPr>
          <p:cNvSpPr>
            <a:spLocks noGrp="1"/>
          </p:cNvSpPr>
          <p:nvPr>
            <p:ph idx="1"/>
          </p:nvPr>
        </p:nvSpPr>
        <p:spPr/>
        <p:txBody>
          <a:bodyPr>
            <a:normAutofit lnSpcReduction="10000"/>
          </a:bodyPr>
          <a:lstStyle/>
          <a:p>
            <a:r>
              <a:rPr lang="es-ES" sz="3000" dirty="0"/>
              <a:t>Después de que el LPAC revisa los resultados de las evaluaciones, recomienda la participación en un programa de educación bilingüe o un programa de ESL si los resultados indican que el dominio del inglés no tiene el nivel necesario. Los padres o tutores</a:t>
            </a:r>
          </a:p>
          <a:p>
            <a:pPr lvl="1"/>
            <a:r>
              <a:rPr lang="es-ES" dirty="0"/>
              <a:t>son notificados de la clasificación de su hijo/hija.</a:t>
            </a:r>
          </a:p>
          <a:p>
            <a:pPr lvl="1"/>
            <a:r>
              <a:rPr lang="es-ES" dirty="0"/>
              <a:t>son notificados de la colocación de su hijo/hija en el programa de educación bilingüe o de ESL apropiado.</a:t>
            </a:r>
          </a:p>
          <a:p>
            <a:pPr lvl="1"/>
            <a:r>
              <a:rPr lang="es-ES" dirty="0"/>
              <a:t>deben recibir información que describa el programa de educación bilingüe o de ESL recomendado.</a:t>
            </a:r>
            <a:endParaRPr lang="en-US" dirty="0"/>
          </a:p>
        </p:txBody>
      </p:sp>
      <p:pic>
        <p:nvPicPr>
          <p:cNvPr id="4" name="Slide 20"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76216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a:t>Bienvenida</a:t>
            </a:r>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rmAutofit lnSpcReduction="10000"/>
          </a:bodyPr>
          <a:lstStyle/>
          <a:p>
            <a:r>
              <a:rPr lang="es-ES" sz="3600" dirty="0"/>
              <a:t>Actividad para romper el hielo:</a:t>
            </a:r>
          </a:p>
          <a:p>
            <a:pPr lvl="1"/>
            <a:r>
              <a:rPr lang="es-ES" sz="3200" dirty="0"/>
              <a:t>Elija un muñeco de papel</a:t>
            </a:r>
            <a:r>
              <a:rPr lang="en-US" sz="3200" dirty="0"/>
              <a:t>.</a:t>
            </a:r>
          </a:p>
          <a:p>
            <a:pPr lvl="1"/>
            <a:r>
              <a:rPr lang="es-ES" sz="3200" dirty="0"/>
              <a:t>En un lado escriba las características de su hijo/hija como estudiante aprendiz del idioma inglés. </a:t>
            </a:r>
          </a:p>
          <a:p>
            <a:pPr lvl="1"/>
            <a:r>
              <a:rPr lang="es-ES" sz="3200" dirty="0"/>
              <a:t>En el otro lado, escriba una o dos características de un buen programa de educación bilingüe o de inglés como segundo idioma (ESL, por sus siglas en inglés).</a:t>
            </a:r>
          </a:p>
          <a:p>
            <a:pPr marL="0" indent="0">
              <a:buNone/>
            </a:pPr>
            <a:endParaRPr lang="en-US" dirty="0"/>
          </a:p>
        </p:txBody>
      </p:sp>
      <p:pic>
        <p:nvPicPr>
          <p:cNvPr id="4" name="Slide 3"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6839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232A79-9BEA-6445-A965-E72132F0403A}"/>
              </a:ex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
                <a:srgbClr val="00ABB9">
                  <a:alpha val="10000"/>
                </a:srgbClr>
              </a:gs>
              <a:gs pos="48000">
                <a:schemeClr val="accent1">
                  <a:lumMod val="5000"/>
                  <a:lumOff val="95000"/>
                </a:schemeClr>
              </a:gs>
              <a:gs pos="83000">
                <a:srgbClr val="00ABB9">
                  <a:alpha val="10000"/>
                </a:srgbClr>
              </a:gs>
              <a:gs pos="100000">
                <a:srgbClr val="00ABB9">
                  <a:alpha val="1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286EFBD7-46AE-4DFB-8BE6-8AD03630812F}"/>
              </a:ext>
            </a:extLst>
          </p:cNvPr>
          <p:cNvSpPr>
            <a:spLocks noGrp="1"/>
          </p:cNvSpPr>
          <p:nvPr>
            <p:ph type="ctrTitle"/>
          </p:nvPr>
        </p:nvSpPr>
        <p:spPr/>
        <p:txBody>
          <a:bodyPr/>
          <a:lstStyle/>
          <a:p>
            <a:pPr rtl="0" eaLnBrk="1" latinLnBrk="0" hangingPunct="1"/>
            <a:r>
              <a:rPr lang="en-US" sz="2800" b="1" kern="1200" dirty="0" err="1">
                <a:solidFill>
                  <a:srgbClr val="00486E"/>
                </a:solidFill>
                <a:effectLst/>
                <a:latin typeface="Calibri" panose="020F0502020204030204" pitchFamily="34" charset="0"/>
                <a:ea typeface="+mn-ea"/>
                <a:cs typeface="+mn-cs"/>
              </a:rPr>
              <a:t>Servicios</a:t>
            </a:r>
            <a:r>
              <a:rPr lang="en-US" sz="2800" b="1" kern="1200" dirty="0">
                <a:solidFill>
                  <a:srgbClr val="00486E"/>
                </a:solidFill>
                <a:effectLst/>
                <a:latin typeface="Calibri" panose="020F0502020204030204" pitchFamily="34" charset="0"/>
                <a:ea typeface="+mn-ea"/>
                <a:cs typeface="+mn-cs"/>
              </a:rPr>
              <a:t> para </a:t>
            </a:r>
            <a:r>
              <a:rPr lang="en-US" sz="2800" b="1" kern="1200" dirty="0" err="1">
                <a:solidFill>
                  <a:srgbClr val="00486E"/>
                </a:solidFill>
                <a:effectLst/>
                <a:latin typeface="Calibri" panose="020F0502020204030204" pitchFamily="34" charset="0"/>
                <a:ea typeface="+mn-ea"/>
                <a:cs typeface="+mn-cs"/>
              </a:rPr>
              <a:t>estudiantes</a:t>
            </a:r>
            <a:r>
              <a:rPr lang="en-US" sz="2800" b="1" kern="1200" dirty="0">
                <a:solidFill>
                  <a:srgbClr val="00486E"/>
                </a:solidFill>
                <a:effectLst/>
                <a:latin typeface="Calibri" panose="020F0502020204030204" pitchFamily="34" charset="0"/>
                <a:ea typeface="+mn-ea"/>
                <a:cs typeface="+mn-cs"/>
              </a:rPr>
              <a:t> </a:t>
            </a:r>
            <a:r>
              <a:rPr lang="en-US" sz="2800" b="1" kern="1200" dirty="0" err="1">
                <a:solidFill>
                  <a:srgbClr val="00486E"/>
                </a:solidFill>
                <a:effectLst/>
                <a:latin typeface="Calibri" panose="020F0502020204030204" pitchFamily="34" charset="0"/>
                <a:ea typeface="+mn-ea"/>
                <a:cs typeface="+mn-cs"/>
              </a:rPr>
              <a:t>como</a:t>
            </a:r>
            <a:r>
              <a:rPr lang="en-US" sz="2800" b="1" kern="1200" dirty="0">
                <a:solidFill>
                  <a:srgbClr val="00486E"/>
                </a:solidFill>
                <a:effectLst/>
                <a:latin typeface="Calibri" panose="020F0502020204030204" pitchFamily="34" charset="0"/>
                <a:ea typeface="+mn-ea"/>
                <a:cs typeface="+mn-cs"/>
              </a:rPr>
              <a:t> </a:t>
            </a:r>
            <a:r>
              <a:rPr lang="en-US" sz="2800" b="1" kern="1200" dirty="0" err="1">
                <a:solidFill>
                  <a:srgbClr val="00486E"/>
                </a:solidFill>
                <a:effectLst/>
                <a:latin typeface="Calibri" panose="020F0502020204030204" pitchFamily="34" charset="0"/>
                <a:ea typeface="+mn-ea"/>
                <a:cs typeface="+mn-cs"/>
              </a:rPr>
              <a:t>aprendices</a:t>
            </a:r>
            <a:r>
              <a:rPr lang="en-US" sz="2800" b="1" kern="1200" dirty="0">
                <a:solidFill>
                  <a:srgbClr val="00486E"/>
                </a:solidFill>
                <a:effectLst/>
                <a:latin typeface="Calibri" panose="020F0502020204030204" pitchFamily="34" charset="0"/>
                <a:ea typeface="+mn-ea"/>
                <a:cs typeface="+mn-cs"/>
              </a:rPr>
              <a:t> de </a:t>
            </a:r>
            <a:r>
              <a:rPr lang="en-US" sz="2800" b="1" kern="1200" dirty="0" err="1">
                <a:solidFill>
                  <a:srgbClr val="00486E"/>
                </a:solidFill>
                <a:effectLst/>
                <a:latin typeface="Calibri" panose="020F0502020204030204" pitchFamily="34" charset="0"/>
                <a:ea typeface="+mn-ea"/>
                <a:cs typeface="+mn-cs"/>
              </a:rPr>
              <a:t>inglés</a:t>
            </a:r>
            <a:r>
              <a:rPr lang="en-US" sz="2800" b="1" kern="1200" dirty="0">
                <a:solidFill>
                  <a:srgbClr val="00486E"/>
                </a:solidFill>
                <a:effectLst/>
                <a:latin typeface="Calibri" panose="020F0502020204030204" pitchFamily="34" charset="0"/>
                <a:ea typeface="+mn-ea"/>
                <a:cs typeface="+mn-cs"/>
              </a:rPr>
              <a:t> </a:t>
            </a:r>
            <a:endParaRPr lang="en-US" dirty="0">
              <a:effectLst/>
            </a:endParaRPr>
          </a:p>
        </p:txBody>
      </p:sp>
      <p:pic>
        <p:nvPicPr>
          <p:cNvPr id="13" name="Picture 12" descr="LPAC logo">
            <a:extLst>
              <a:ext uri="{FF2B5EF4-FFF2-40B4-BE49-F238E27FC236}">
                <a16:creationId xmlns:a16="http://schemas.microsoft.com/office/drawing/2014/main" id="{85E894F0-DB04-D34D-8001-4921DAFF2B48}"/>
              </a:ext>
            </a:extLst>
          </p:cNvPr>
          <p:cNvPicPr>
            <a:picLocks noChangeAspect="1"/>
          </p:cNvPicPr>
          <p:nvPr/>
        </p:nvPicPr>
        <p:blipFill>
          <a:blip r:embed="rId3"/>
          <a:stretch>
            <a:fillRect/>
          </a:stretch>
        </p:blipFill>
        <p:spPr>
          <a:xfrm>
            <a:off x="82550" y="265029"/>
            <a:ext cx="8978900" cy="3619500"/>
          </a:xfrm>
          <a:prstGeom prst="rect">
            <a:avLst/>
          </a:prstGeom>
        </p:spPr>
      </p:pic>
      <p:sp>
        <p:nvSpPr>
          <p:cNvPr id="12" name="Subtitle 2">
            <a:extLst>
              <a:ext uri="{FF2B5EF4-FFF2-40B4-BE49-F238E27FC236}">
                <a16:creationId xmlns:a16="http://schemas.microsoft.com/office/drawing/2014/main" id="{A931D93B-A360-2642-94EB-C01F7868C4B2}"/>
              </a:ext>
            </a:extLst>
          </p:cNvPr>
          <p:cNvSpPr txBox="1">
            <a:spLocks/>
          </p:cNvSpPr>
          <p:nvPr/>
        </p:nvSpPr>
        <p:spPr>
          <a:xfrm>
            <a:off x="0" y="3655260"/>
            <a:ext cx="6677526" cy="3803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US" sz="2000" b="1" dirty="0">
                <a:solidFill>
                  <a:srgbClr val="1F497D">
                    <a:lumMod val="75000"/>
                  </a:srgbClr>
                </a:solidFill>
                <a:latin typeface="Arial" panose="020B0604020202020204" pitchFamily="34" charset="0"/>
                <a:cs typeface="Arial" panose="020B0604020202020204" pitchFamily="34" charset="0"/>
              </a:rPr>
              <a:t>CAPACITACIÓN PARA PADRES</a:t>
            </a:r>
            <a:endParaRPr lang="en-US" sz="2000" b="1" dirty="0">
              <a:solidFill>
                <a:srgbClr val="00486E"/>
              </a:solidFill>
              <a:latin typeface="Myriad Pro" panose="020B0503030403020204" pitchFamily="34" charset="0"/>
            </a:endParaRPr>
          </a:p>
        </p:txBody>
      </p:sp>
      <p:sp>
        <p:nvSpPr>
          <p:cNvPr id="8" name="Rectangle 7">
            <a:extLst>
              <a:ext uri="{FF2B5EF4-FFF2-40B4-BE49-F238E27FC236}">
                <a16:creationId xmlns:a16="http://schemas.microsoft.com/office/drawing/2014/main" id="{1B8024E4-66F6-3D4D-8C1D-B1D7E37DE5E5}"/>
              </a:ext>
              <a:ext uri="{C183D7F6-B498-43B3-948B-1728B52AA6E4}">
                <adec:decorative xmlns:adec="http://schemas.microsoft.com/office/drawing/2017/decorative" val="1"/>
              </a:ext>
            </a:extLst>
          </p:cNvPr>
          <p:cNvSpPr/>
          <p:nvPr/>
        </p:nvSpPr>
        <p:spPr>
          <a:xfrm>
            <a:off x="1928061" y="4656221"/>
            <a:ext cx="5086350" cy="711868"/>
          </a:xfrm>
          <a:prstGeom prst="rect">
            <a:avLst/>
          </a:prstGeom>
          <a:noFill/>
          <a:ln w="50800">
            <a:solidFill>
              <a:srgbClr val="00AB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26CDDBE6-CF73-2C45-AC1B-1A73685FD0E7}"/>
              </a:ext>
            </a:extLst>
          </p:cNvPr>
          <p:cNvSpPr txBox="1">
            <a:spLocks/>
          </p:cNvSpPr>
          <p:nvPr/>
        </p:nvSpPr>
        <p:spPr>
          <a:xfrm>
            <a:off x="1916029" y="4588038"/>
            <a:ext cx="5086350" cy="529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err="1">
                <a:solidFill>
                  <a:srgbClr val="00486E"/>
                </a:solidFill>
              </a:rPr>
              <a:t>Servicios</a:t>
            </a:r>
            <a:r>
              <a:rPr lang="en-US" sz="2800" b="1" dirty="0">
                <a:solidFill>
                  <a:srgbClr val="00486E"/>
                </a:solidFill>
              </a:rPr>
              <a:t> para </a:t>
            </a:r>
            <a:r>
              <a:rPr lang="en-US" sz="2800" b="1" dirty="0" err="1">
                <a:solidFill>
                  <a:srgbClr val="00486E"/>
                </a:solidFill>
              </a:rPr>
              <a:t>estudiantes</a:t>
            </a:r>
            <a:r>
              <a:rPr lang="en-US" sz="2800" b="1" dirty="0">
                <a:solidFill>
                  <a:srgbClr val="00486E"/>
                </a:solidFill>
              </a:rPr>
              <a:t> </a:t>
            </a:r>
            <a:r>
              <a:rPr lang="en-US" sz="2800" b="1" dirty="0" err="1">
                <a:solidFill>
                  <a:srgbClr val="00486E"/>
                </a:solidFill>
              </a:rPr>
              <a:t>como</a:t>
            </a:r>
            <a:r>
              <a:rPr lang="en-US" sz="2800" b="1" dirty="0">
                <a:solidFill>
                  <a:srgbClr val="00486E"/>
                </a:solidFill>
              </a:rPr>
              <a:t> </a:t>
            </a:r>
            <a:r>
              <a:rPr lang="en-US" sz="2800" b="1" dirty="0" err="1">
                <a:solidFill>
                  <a:srgbClr val="00486E"/>
                </a:solidFill>
              </a:rPr>
              <a:t>aprendices</a:t>
            </a:r>
            <a:r>
              <a:rPr lang="en-US" sz="2800" b="1" dirty="0">
                <a:solidFill>
                  <a:srgbClr val="00486E"/>
                </a:solidFill>
              </a:rPr>
              <a:t> de </a:t>
            </a:r>
            <a:r>
              <a:rPr lang="en-US" sz="2800" b="1" dirty="0" err="1">
                <a:solidFill>
                  <a:srgbClr val="00486E"/>
                </a:solidFill>
              </a:rPr>
              <a:t>inglés</a:t>
            </a:r>
            <a:r>
              <a:rPr lang="en-US" sz="2800" b="1" dirty="0">
                <a:solidFill>
                  <a:srgbClr val="00486E"/>
                </a:solidFill>
              </a:rPr>
              <a:t> </a:t>
            </a:r>
          </a:p>
        </p:txBody>
      </p:sp>
      <p:pic>
        <p:nvPicPr>
          <p:cNvPr id="10" name="Picture 9" descr="Texas Education Agency">
            <a:extLst>
              <a:ext uri="{FF2B5EF4-FFF2-40B4-BE49-F238E27FC236}">
                <a16:creationId xmlns:a16="http://schemas.microsoft.com/office/drawing/2014/main" id="{ECC08B11-02C0-B448-8BDA-249D9C12835D}"/>
              </a:ext>
            </a:extLst>
          </p:cNvPr>
          <p:cNvPicPr>
            <a:picLocks noChangeAspect="1"/>
          </p:cNvPicPr>
          <p:nvPr/>
        </p:nvPicPr>
        <p:blipFill>
          <a:blip r:embed="rId4"/>
          <a:stretch>
            <a:fillRect/>
          </a:stretch>
        </p:blipFill>
        <p:spPr>
          <a:xfrm>
            <a:off x="7304664" y="5570620"/>
            <a:ext cx="1333500" cy="635000"/>
          </a:xfrm>
          <a:prstGeom prst="rect">
            <a:avLst/>
          </a:prstGeom>
        </p:spPr>
      </p:pic>
    </p:spTree>
    <p:extLst>
      <p:ext uri="{BB962C8B-B14F-4D97-AF65-F5344CB8AC3E}">
        <p14:creationId xmlns:p14="http://schemas.microsoft.com/office/powerpoint/2010/main" val="1512903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B135-ACFC-FC48-BD66-033442E6B5FE}"/>
              </a:ext>
            </a:extLst>
          </p:cNvPr>
          <p:cNvSpPr>
            <a:spLocks noGrp="1"/>
          </p:cNvSpPr>
          <p:nvPr>
            <p:ph type="title"/>
          </p:nvPr>
        </p:nvSpPr>
        <p:spPr/>
        <p:txBody>
          <a:bodyPr/>
          <a:lstStyle/>
          <a:p>
            <a:r>
              <a:rPr lang="en-US" dirty="0" err="1"/>
              <a:t>Programa</a:t>
            </a:r>
            <a:r>
              <a:rPr lang="en-US" dirty="0"/>
              <a:t> de </a:t>
            </a:r>
            <a:r>
              <a:rPr lang="en-US" dirty="0" err="1"/>
              <a:t>capacitación</a:t>
            </a:r>
            <a:endParaRPr lang="en-US" dirty="0"/>
          </a:p>
        </p:txBody>
      </p:sp>
      <p:sp>
        <p:nvSpPr>
          <p:cNvPr id="3" name="Content Placeholder 2">
            <a:extLst>
              <a:ext uri="{FF2B5EF4-FFF2-40B4-BE49-F238E27FC236}">
                <a16:creationId xmlns:a16="http://schemas.microsoft.com/office/drawing/2014/main" id="{35FD6CA1-312E-D840-9C3A-04A1BEE0BB5C}"/>
              </a:ext>
            </a:extLst>
          </p:cNvPr>
          <p:cNvSpPr>
            <a:spLocks noGrp="1"/>
          </p:cNvSpPr>
          <p:nvPr>
            <p:ph idx="1"/>
          </p:nvPr>
        </p:nvSpPr>
        <p:spPr/>
        <p:txBody>
          <a:bodyPr>
            <a:normAutofit lnSpcReduction="10000"/>
          </a:bodyPr>
          <a:lstStyle/>
          <a:p>
            <a:r>
              <a:rPr lang="en-US" sz="4000" dirty="0">
                <a:solidFill>
                  <a:schemeClr val="bg1">
                    <a:lumMod val="65000"/>
                  </a:schemeClr>
                </a:solidFill>
              </a:rPr>
              <a:t>Introducción </a:t>
            </a:r>
          </a:p>
          <a:p>
            <a:r>
              <a:rPr lang="en-US" sz="4000" dirty="0" err="1">
                <a:solidFill>
                  <a:schemeClr val="bg1">
                    <a:lumMod val="65000"/>
                  </a:schemeClr>
                </a:solidFill>
              </a:rPr>
              <a:t>Identificación</a:t>
            </a:r>
            <a:r>
              <a:rPr lang="en-US" sz="4000" dirty="0">
                <a:solidFill>
                  <a:schemeClr val="bg1">
                    <a:lumMod val="65000"/>
                  </a:schemeClr>
                </a:solidFill>
              </a:rPr>
              <a:t> </a:t>
            </a:r>
          </a:p>
          <a:p>
            <a:r>
              <a:rPr lang="en-US" sz="4000" dirty="0" err="1">
                <a:solidFill>
                  <a:schemeClr val="bg1">
                    <a:lumMod val="65000"/>
                  </a:schemeClr>
                </a:solidFill>
              </a:rPr>
              <a:t>Colocación</a:t>
            </a:r>
            <a:r>
              <a:rPr lang="en-US" sz="4000" dirty="0">
                <a:solidFill>
                  <a:schemeClr val="bg1">
                    <a:lumMod val="65000"/>
                  </a:schemeClr>
                </a:solidFill>
              </a:rPr>
              <a:t> </a:t>
            </a:r>
          </a:p>
          <a:p>
            <a:r>
              <a:rPr lang="en-US" sz="4000" dirty="0" err="1"/>
              <a:t>Servicios</a:t>
            </a:r>
            <a:r>
              <a:rPr lang="en-US" sz="4000" dirty="0"/>
              <a:t> para </a:t>
            </a:r>
            <a:r>
              <a:rPr lang="en-US" sz="4000" dirty="0" err="1"/>
              <a:t>estudiantes</a:t>
            </a:r>
            <a:r>
              <a:rPr lang="en-US" sz="4000" dirty="0"/>
              <a:t> </a:t>
            </a:r>
            <a:r>
              <a:rPr lang="en-US" sz="4000" dirty="0" err="1"/>
              <a:t>como</a:t>
            </a:r>
            <a:r>
              <a:rPr lang="en-US" sz="4000" dirty="0"/>
              <a:t> </a:t>
            </a:r>
            <a:r>
              <a:rPr lang="en-US" sz="4000" dirty="0" err="1"/>
              <a:t>aprendices</a:t>
            </a:r>
            <a:r>
              <a:rPr lang="en-US" sz="4000" dirty="0"/>
              <a:t> de </a:t>
            </a:r>
            <a:r>
              <a:rPr lang="en-US" sz="4000" dirty="0" err="1"/>
              <a:t>inglés</a:t>
            </a:r>
            <a:r>
              <a:rPr lang="en-US" sz="4000" dirty="0"/>
              <a:t> </a:t>
            </a:r>
          </a:p>
          <a:p>
            <a:r>
              <a:rPr lang="en-US" sz="4000" dirty="0" err="1">
                <a:solidFill>
                  <a:schemeClr val="bg1">
                    <a:lumMod val="65000"/>
                  </a:schemeClr>
                </a:solidFill>
              </a:rPr>
              <a:t>Revisión</a:t>
            </a:r>
            <a:r>
              <a:rPr lang="en-US" sz="4000" dirty="0">
                <a:solidFill>
                  <a:schemeClr val="bg1">
                    <a:lumMod val="65000"/>
                  </a:schemeClr>
                </a:solidFill>
              </a:rPr>
              <a:t> y </a:t>
            </a:r>
            <a:r>
              <a:rPr lang="en-US" sz="4000" dirty="0" err="1">
                <a:solidFill>
                  <a:schemeClr val="bg1">
                    <a:lumMod val="65000"/>
                  </a:schemeClr>
                </a:solidFill>
              </a:rPr>
              <a:t>reclasificación</a:t>
            </a:r>
            <a:r>
              <a:rPr lang="en-US" sz="4000" dirty="0">
                <a:solidFill>
                  <a:schemeClr val="bg1">
                    <a:lumMod val="65000"/>
                  </a:schemeClr>
                </a:solidFill>
              </a:rPr>
              <a:t> </a:t>
            </a:r>
          </a:p>
          <a:p>
            <a:r>
              <a:rPr lang="en-US" sz="4000" dirty="0" err="1">
                <a:solidFill>
                  <a:schemeClr val="bg1">
                    <a:lumMod val="65000"/>
                  </a:schemeClr>
                </a:solidFill>
              </a:rPr>
              <a:t>Monitoreo</a:t>
            </a:r>
            <a:r>
              <a:rPr lang="en-US" sz="4000" dirty="0">
                <a:solidFill>
                  <a:schemeClr val="bg1">
                    <a:lumMod val="65000"/>
                  </a:schemeClr>
                </a:solidFill>
              </a:rPr>
              <a:t> y </a:t>
            </a:r>
            <a:r>
              <a:rPr lang="en-US" sz="4000" dirty="0" err="1">
                <a:solidFill>
                  <a:schemeClr val="bg1">
                    <a:lumMod val="65000"/>
                  </a:schemeClr>
                </a:solidFill>
              </a:rPr>
              <a:t>evaluación</a:t>
            </a:r>
            <a:endParaRPr lang="en-US" sz="4000" dirty="0">
              <a:solidFill>
                <a:schemeClr val="bg1">
                  <a:lumMod val="65000"/>
                </a:schemeClr>
              </a:solidFill>
            </a:endParaRPr>
          </a:p>
        </p:txBody>
      </p:sp>
      <p:pic>
        <p:nvPicPr>
          <p:cNvPr id="4" name="Slide 22"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8837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B135-ACFC-FC48-BD66-033442E6B5FE}"/>
              </a:ext>
            </a:extLst>
          </p:cNvPr>
          <p:cNvSpPr>
            <a:spLocks noGrp="1"/>
          </p:cNvSpPr>
          <p:nvPr>
            <p:ph type="title"/>
          </p:nvPr>
        </p:nvSpPr>
        <p:spPr/>
        <p:txBody>
          <a:bodyPr>
            <a:normAutofit fontScale="90000"/>
          </a:bodyPr>
          <a:lstStyle/>
          <a:p>
            <a:r>
              <a:rPr lang="en-US" dirty="0" err="1"/>
              <a:t>Servicios</a:t>
            </a:r>
            <a:r>
              <a:rPr lang="en-US" dirty="0"/>
              <a:t> para </a:t>
            </a:r>
            <a:r>
              <a:rPr lang="en-US" dirty="0" err="1"/>
              <a:t>estudiantes</a:t>
            </a:r>
            <a:r>
              <a:rPr lang="en-US" dirty="0"/>
              <a:t> </a:t>
            </a:r>
            <a:r>
              <a:rPr lang="en-US" dirty="0" err="1"/>
              <a:t>como</a:t>
            </a:r>
            <a:r>
              <a:rPr lang="en-US" dirty="0"/>
              <a:t> </a:t>
            </a:r>
            <a:br>
              <a:rPr lang="en-US" dirty="0"/>
            </a:br>
            <a:r>
              <a:rPr lang="en-US" dirty="0" err="1"/>
              <a:t>aprendices</a:t>
            </a:r>
            <a:r>
              <a:rPr lang="en-US" dirty="0"/>
              <a:t> de </a:t>
            </a:r>
            <a:r>
              <a:rPr lang="en-US" dirty="0" err="1"/>
              <a:t>inglés</a:t>
            </a:r>
            <a:r>
              <a:rPr lang="en-US" dirty="0"/>
              <a:t> </a:t>
            </a:r>
          </a:p>
        </p:txBody>
      </p:sp>
      <p:sp>
        <p:nvSpPr>
          <p:cNvPr id="3" name="Content Placeholder 2">
            <a:extLst>
              <a:ext uri="{FF2B5EF4-FFF2-40B4-BE49-F238E27FC236}">
                <a16:creationId xmlns:a16="http://schemas.microsoft.com/office/drawing/2014/main" id="{35FD6CA1-312E-D840-9C3A-04A1BEE0BB5C}"/>
              </a:ext>
            </a:extLst>
          </p:cNvPr>
          <p:cNvSpPr>
            <a:spLocks noGrp="1"/>
          </p:cNvSpPr>
          <p:nvPr>
            <p:ph idx="1"/>
          </p:nvPr>
        </p:nvSpPr>
        <p:spPr/>
        <p:txBody>
          <a:bodyPr>
            <a:normAutofit/>
          </a:bodyPr>
          <a:lstStyle/>
          <a:p>
            <a:pPr marL="0" indent="0" algn="ctr">
              <a:buNone/>
            </a:pPr>
            <a:endParaRPr lang="en-US" sz="3600" dirty="0"/>
          </a:p>
          <a:p>
            <a:pPr marL="0" indent="0" algn="ctr">
              <a:buNone/>
            </a:pPr>
            <a:r>
              <a:rPr lang="es-ES" sz="3600" dirty="0"/>
              <a:t>¿Cómo sabemos si un distrito escolar necesita implementar un programa </a:t>
            </a:r>
            <a:br>
              <a:rPr lang="es-ES" sz="3600" dirty="0"/>
            </a:br>
            <a:r>
              <a:rPr lang="es-ES" sz="3600" dirty="0"/>
              <a:t>de educación bilingüe o un programa</a:t>
            </a:r>
            <a:br>
              <a:rPr lang="es-ES" sz="3600" dirty="0"/>
            </a:br>
            <a:r>
              <a:rPr lang="es-ES" sz="3600" dirty="0"/>
              <a:t> de ESL?</a:t>
            </a:r>
          </a:p>
        </p:txBody>
      </p:sp>
      <p:pic>
        <p:nvPicPr>
          <p:cNvPr id="4" name="Slide 23"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6887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B135-ACFC-FC48-BD66-033442E6B5FE}"/>
              </a:ext>
            </a:extLst>
          </p:cNvPr>
          <p:cNvSpPr>
            <a:spLocks noGrp="1"/>
          </p:cNvSpPr>
          <p:nvPr>
            <p:ph type="title"/>
          </p:nvPr>
        </p:nvSpPr>
        <p:spPr/>
        <p:txBody>
          <a:bodyPr/>
          <a:lstStyle/>
          <a:p>
            <a:r>
              <a:rPr lang="en-US" dirty="0" err="1"/>
              <a:t>Bilingüe</a:t>
            </a:r>
            <a:r>
              <a:rPr lang="en-US" dirty="0"/>
              <a:t> o ESL</a:t>
            </a:r>
          </a:p>
        </p:txBody>
      </p:sp>
      <p:sp>
        <p:nvSpPr>
          <p:cNvPr id="3" name="Content Placeholder 2">
            <a:extLst>
              <a:ext uri="{FF2B5EF4-FFF2-40B4-BE49-F238E27FC236}">
                <a16:creationId xmlns:a16="http://schemas.microsoft.com/office/drawing/2014/main" id="{35FD6CA1-312E-D840-9C3A-04A1BEE0BB5C}"/>
              </a:ext>
            </a:extLst>
          </p:cNvPr>
          <p:cNvSpPr>
            <a:spLocks noGrp="1"/>
          </p:cNvSpPr>
          <p:nvPr>
            <p:ph idx="1"/>
          </p:nvPr>
        </p:nvSpPr>
        <p:spPr/>
        <p:txBody>
          <a:bodyPr>
            <a:normAutofit fontScale="92500" lnSpcReduction="10000"/>
          </a:bodyPr>
          <a:lstStyle/>
          <a:p>
            <a:r>
              <a:rPr lang="es-ES" dirty="0"/>
              <a:t>Si el distrito escolar tiene inscritos 20 estudiantes como aprendices de inglés o más con la misma clasificación de idioma en el mismo grado a nivel de distrito, el distrito deberá ofrecer un programa de educación bilingüe para estudiantes aprendices de inglés desde </a:t>
            </a:r>
            <a:r>
              <a:rPr lang="es-ES" dirty="0" err="1"/>
              <a:t>prekindergarten</a:t>
            </a:r>
            <a:r>
              <a:rPr lang="es-ES" dirty="0"/>
              <a:t> hasta </a:t>
            </a:r>
            <a:r>
              <a:rPr lang="en-US" dirty="0"/>
              <a:t>5° </a:t>
            </a:r>
            <a:r>
              <a:rPr lang="es-ES" dirty="0"/>
              <a:t>grado. </a:t>
            </a:r>
          </a:p>
          <a:p>
            <a:r>
              <a:rPr lang="es-ES" dirty="0"/>
              <a:t>Deberá incluirse el </a:t>
            </a:r>
            <a:r>
              <a:rPr lang="en-US" dirty="0"/>
              <a:t>6°</a:t>
            </a:r>
            <a:r>
              <a:rPr lang="es-ES" dirty="0"/>
              <a:t>grado cuando esté clasificado con la educación primaria.</a:t>
            </a:r>
          </a:p>
          <a:p>
            <a:r>
              <a:rPr lang="es-ES" dirty="0"/>
              <a:t>Si el distrito no está obligado a implementar un programa de educación bilingüe, el distrito ofrecerá un programa de ESL para estudiantes como aprendices de inglés. </a:t>
            </a:r>
          </a:p>
          <a:p>
            <a:pPr marL="0" indent="0">
              <a:buNone/>
            </a:pPr>
            <a:endParaRPr lang="en-US" dirty="0"/>
          </a:p>
        </p:txBody>
      </p:sp>
      <p:pic>
        <p:nvPicPr>
          <p:cNvPr id="4" name="Slide 24"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02910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B135-ACFC-FC48-BD66-033442E6B5FE}"/>
              </a:ext>
            </a:extLst>
          </p:cNvPr>
          <p:cNvSpPr>
            <a:spLocks noGrp="1"/>
          </p:cNvSpPr>
          <p:nvPr>
            <p:ph type="title"/>
          </p:nvPr>
        </p:nvSpPr>
        <p:spPr>
          <a:xfrm>
            <a:off x="142875" y="365125"/>
            <a:ext cx="7886700" cy="966525"/>
          </a:xfrm>
        </p:spPr>
        <p:txBody>
          <a:bodyPr/>
          <a:lstStyle/>
          <a:p>
            <a:r>
              <a:rPr lang="en-US" dirty="0" err="1"/>
              <a:t>Programa</a:t>
            </a:r>
            <a:r>
              <a:rPr lang="en-US" dirty="0"/>
              <a:t> de </a:t>
            </a:r>
            <a:r>
              <a:rPr lang="en-US" dirty="0" err="1"/>
              <a:t>educación</a:t>
            </a:r>
            <a:r>
              <a:rPr lang="en-US" dirty="0"/>
              <a:t> </a:t>
            </a:r>
            <a:r>
              <a:rPr lang="en-US" dirty="0" err="1"/>
              <a:t>bilingüe</a:t>
            </a:r>
            <a:endParaRPr lang="en-US" dirty="0"/>
          </a:p>
        </p:txBody>
      </p:sp>
      <p:sp>
        <p:nvSpPr>
          <p:cNvPr id="3" name="Content Placeholder 2">
            <a:extLst>
              <a:ext uri="{FF2B5EF4-FFF2-40B4-BE49-F238E27FC236}">
                <a16:creationId xmlns:a16="http://schemas.microsoft.com/office/drawing/2014/main" id="{35FD6CA1-312E-D840-9C3A-04A1BEE0BB5C}"/>
              </a:ext>
            </a:extLst>
          </p:cNvPr>
          <p:cNvSpPr>
            <a:spLocks noGrp="1"/>
          </p:cNvSpPr>
          <p:nvPr>
            <p:ph idx="1"/>
          </p:nvPr>
        </p:nvSpPr>
        <p:spPr/>
        <p:txBody>
          <a:bodyPr>
            <a:normAutofit fontScale="92500" lnSpcReduction="10000"/>
          </a:bodyPr>
          <a:lstStyle/>
          <a:p>
            <a:r>
              <a:rPr lang="es-ES" dirty="0"/>
              <a:t>El objetivo de los programas de educación bilingüe será habilitar a los estudiantes como aprendices de inglés para que se vuelvan competentes para escuchar, hablar, leer y escribir en inglés mediante el desarrollo de habilidades de alfabetismo y académicas en su lengua materna y en inglés.</a:t>
            </a:r>
          </a:p>
          <a:p>
            <a:r>
              <a:rPr lang="es-ES" dirty="0"/>
              <a:t>Estos programas enfatizarán el dominio de las habilidades del idioma inglés, así como de matemáticas, ciencias y estudios sociales, como partes integrales de los objetivos académicos de todos los estudiantes, con el fin de habilitar a los estudiantes como aprendices de inglés para participar de manera equitativa en la escuela.</a:t>
            </a:r>
          </a:p>
          <a:p>
            <a:pPr marL="0" indent="0">
              <a:buNone/>
            </a:pPr>
            <a:endParaRPr lang="en-US" dirty="0"/>
          </a:p>
        </p:txBody>
      </p:sp>
      <p:pic>
        <p:nvPicPr>
          <p:cNvPr id="4" name="Slide 25"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502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B135-ACFC-FC48-BD66-033442E6B5FE}"/>
              </a:ext>
            </a:extLst>
          </p:cNvPr>
          <p:cNvSpPr>
            <a:spLocks noGrp="1"/>
          </p:cNvSpPr>
          <p:nvPr>
            <p:ph type="title"/>
          </p:nvPr>
        </p:nvSpPr>
        <p:spPr/>
        <p:txBody>
          <a:bodyPr/>
          <a:lstStyle/>
          <a:p>
            <a:r>
              <a:rPr lang="en-US" dirty="0" err="1"/>
              <a:t>Programa</a:t>
            </a:r>
            <a:r>
              <a:rPr lang="en-US" dirty="0"/>
              <a:t> de ESL</a:t>
            </a:r>
          </a:p>
        </p:txBody>
      </p:sp>
      <p:sp>
        <p:nvSpPr>
          <p:cNvPr id="3" name="Content Placeholder 2">
            <a:extLst>
              <a:ext uri="{FF2B5EF4-FFF2-40B4-BE49-F238E27FC236}">
                <a16:creationId xmlns:a16="http://schemas.microsoft.com/office/drawing/2014/main" id="{35FD6CA1-312E-D840-9C3A-04A1BEE0BB5C}"/>
              </a:ext>
            </a:extLst>
          </p:cNvPr>
          <p:cNvSpPr>
            <a:spLocks noGrp="1"/>
          </p:cNvSpPr>
          <p:nvPr>
            <p:ph idx="1"/>
          </p:nvPr>
        </p:nvSpPr>
        <p:spPr/>
        <p:txBody>
          <a:bodyPr>
            <a:normAutofit lnSpcReduction="10000"/>
          </a:bodyPr>
          <a:lstStyle/>
          <a:p>
            <a:r>
              <a:rPr lang="es-ES" dirty="0"/>
              <a:t>El objetivo de los programas de ESL será habilitar a los estudiantes como aprendices de inglés para que se vuelvan competentes para escuchar, hablar, leer y escribir en inglés mediante el uso integrado de métodos de adquisición de un segundo idioma. </a:t>
            </a:r>
          </a:p>
          <a:p>
            <a:r>
              <a:rPr lang="es-ES" dirty="0"/>
              <a:t>El programa de ESL enfatizará el dominio de las habilidades del idioma inglés, así como de matemáticas, ciencias y estudios sociales, como partes integrales de los objetivos académicos de todos los estudiantes, con el fin de habilitar a los estudiantes como aprendices de inglés para participar de manera equitativa en la escuela.</a:t>
            </a:r>
          </a:p>
          <a:p>
            <a:pPr marL="0" indent="0">
              <a:buNone/>
            </a:pPr>
            <a:endParaRPr lang="en-US" dirty="0"/>
          </a:p>
        </p:txBody>
      </p:sp>
      <p:pic>
        <p:nvPicPr>
          <p:cNvPr id="4" name="Slide 26"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14614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22F6F9-1ACF-604E-B3EE-D9C34D3DD0BE}"/>
              </a:ex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
                <a:srgbClr val="048583">
                  <a:alpha val="14000"/>
                </a:srgbClr>
              </a:gs>
              <a:gs pos="48000">
                <a:schemeClr val="accent1">
                  <a:lumMod val="5000"/>
                  <a:lumOff val="95000"/>
                </a:schemeClr>
              </a:gs>
              <a:gs pos="83000">
                <a:srgbClr val="048583">
                  <a:alpha val="9000"/>
                </a:srgbClr>
              </a:gs>
              <a:gs pos="100000">
                <a:srgbClr val="048583">
                  <a:alpha val="17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C20066CA-8C3F-4C10-8FFF-5788D01F830C}"/>
              </a:ext>
            </a:extLst>
          </p:cNvPr>
          <p:cNvSpPr>
            <a:spLocks noGrp="1"/>
          </p:cNvSpPr>
          <p:nvPr>
            <p:ph type="ctrTitle"/>
          </p:nvPr>
        </p:nvSpPr>
        <p:spPr/>
        <p:txBody>
          <a:bodyPr/>
          <a:lstStyle/>
          <a:p>
            <a:pPr rtl="0" eaLnBrk="1" latinLnBrk="0" hangingPunct="1"/>
            <a:r>
              <a:rPr lang="en-US" sz="3600" b="1" kern="1200" dirty="0" err="1">
                <a:solidFill>
                  <a:srgbClr val="00486E"/>
                </a:solidFill>
                <a:effectLst/>
                <a:latin typeface="Calibri" panose="020F0502020204030204" pitchFamily="34" charset="0"/>
                <a:ea typeface="+mn-ea"/>
                <a:cs typeface="+mn-cs"/>
              </a:rPr>
              <a:t>Revisión</a:t>
            </a:r>
            <a:r>
              <a:rPr lang="en-US" sz="3600" b="1" kern="1200" dirty="0">
                <a:solidFill>
                  <a:srgbClr val="00486E"/>
                </a:solidFill>
                <a:effectLst/>
                <a:latin typeface="Calibri" panose="020F0502020204030204" pitchFamily="34" charset="0"/>
                <a:ea typeface="+mn-ea"/>
                <a:cs typeface="+mn-cs"/>
              </a:rPr>
              <a:t> y </a:t>
            </a:r>
            <a:r>
              <a:rPr lang="en-US" sz="3600" b="1" kern="1200" dirty="0" err="1">
                <a:solidFill>
                  <a:srgbClr val="00486E"/>
                </a:solidFill>
                <a:effectLst/>
                <a:latin typeface="Calibri" panose="020F0502020204030204" pitchFamily="34" charset="0"/>
                <a:ea typeface="+mn-ea"/>
                <a:cs typeface="+mn-cs"/>
              </a:rPr>
              <a:t>reclasificación</a:t>
            </a:r>
            <a:r>
              <a:rPr lang="en-US" sz="3600" b="1" kern="1200" dirty="0">
                <a:solidFill>
                  <a:srgbClr val="00486E"/>
                </a:solidFill>
                <a:effectLst/>
                <a:latin typeface="Calibri" panose="020F0502020204030204" pitchFamily="34" charset="0"/>
                <a:ea typeface="+mn-ea"/>
                <a:cs typeface="+mn-cs"/>
              </a:rPr>
              <a:t> </a:t>
            </a:r>
            <a:endParaRPr lang="en-US" dirty="0">
              <a:effectLst/>
            </a:endParaRPr>
          </a:p>
        </p:txBody>
      </p:sp>
      <p:pic>
        <p:nvPicPr>
          <p:cNvPr id="8" name="Picture 7" descr="LPAC Logo">
            <a:extLst>
              <a:ext uri="{FF2B5EF4-FFF2-40B4-BE49-F238E27FC236}">
                <a16:creationId xmlns:a16="http://schemas.microsoft.com/office/drawing/2014/main" id="{BF7F486C-F05B-6241-AF6D-9BFF69A45AB2}"/>
              </a:ext>
            </a:extLst>
          </p:cNvPr>
          <p:cNvPicPr>
            <a:picLocks noChangeAspect="1"/>
          </p:cNvPicPr>
          <p:nvPr/>
        </p:nvPicPr>
        <p:blipFill>
          <a:blip r:embed="rId3"/>
          <a:stretch>
            <a:fillRect/>
          </a:stretch>
        </p:blipFill>
        <p:spPr>
          <a:xfrm>
            <a:off x="82550" y="265029"/>
            <a:ext cx="8978900" cy="3619500"/>
          </a:xfrm>
          <a:prstGeom prst="rect">
            <a:avLst/>
          </a:prstGeom>
        </p:spPr>
      </p:pic>
      <p:sp>
        <p:nvSpPr>
          <p:cNvPr id="12" name="Subtitle 2">
            <a:extLst>
              <a:ext uri="{FF2B5EF4-FFF2-40B4-BE49-F238E27FC236}">
                <a16:creationId xmlns:a16="http://schemas.microsoft.com/office/drawing/2014/main" id="{5AD2FF69-8898-1447-8A95-82B08760BCC9}"/>
              </a:ext>
            </a:extLst>
          </p:cNvPr>
          <p:cNvSpPr>
            <a:spLocks noGrp="1"/>
          </p:cNvSpPr>
          <p:nvPr>
            <p:ph type="subTitle" idx="1"/>
          </p:nvPr>
        </p:nvSpPr>
        <p:spPr>
          <a:xfrm>
            <a:off x="0" y="3655260"/>
            <a:ext cx="6677526" cy="380332"/>
          </a:xfrm>
        </p:spPr>
        <p:txBody>
          <a:bodyPr>
            <a:normAutofit/>
          </a:bodyPr>
          <a:lstStyle/>
          <a:p>
            <a:r>
              <a:rPr lang="es-US" sz="2000" b="1" dirty="0">
                <a:solidFill>
                  <a:srgbClr val="1F497D">
                    <a:lumMod val="75000"/>
                  </a:srgbClr>
                </a:solidFill>
                <a:latin typeface="Arial" panose="020B0604020202020204" pitchFamily="34" charset="0"/>
                <a:cs typeface="Arial" panose="020B0604020202020204" pitchFamily="34" charset="0"/>
              </a:rPr>
              <a:t>CAPACITACIÓN PARA PADRES</a:t>
            </a:r>
            <a:endParaRPr lang="en-US" sz="2000" b="1" dirty="0">
              <a:solidFill>
                <a:srgbClr val="00486E"/>
              </a:solidFill>
              <a:latin typeface="Myriad Pro" panose="020B0503030403020204" pitchFamily="34" charset="0"/>
            </a:endParaRPr>
          </a:p>
        </p:txBody>
      </p:sp>
      <p:sp>
        <p:nvSpPr>
          <p:cNvPr id="9" name="Subtitle 2">
            <a:extLst>
              <a:ext uri="{FF2B5EF4-FFF2-40B4-BE49-F238E27FC236}">
                <a16:creationId xmlns:a16="http://schemas.microsoft.com/office/drawing/2014/main" id="{6935186A-A352-394F-8B95-2896DF014AB0}"/>
              </a:ext>
            </a:extLst>
          </p:cNvPr>
          <p:cNvSpPr txBox="1">
            <a:spLocks/>
          </p:cNvSpPr>
          <p:nvPr/>
        </p:nvSpPr>
        <p:spPr>
          <a:xfrm>
            <a:off x="0" y="4730412"/>
            <a:ext cx="9144001" cy="529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err="1">
                <a:solidFill>
                  <a:srgbClr val="00486E"/>
                </a:solidFill>
              </a:rPr>
              <a:t>Revisión</a:t>
            </a:r>
            <a:r>
              <a:rPr lang="en-US" sz="3600" b="1" dirty="0">
                <a:solidFill>
                  <a:srgbClr val="00486E"/>
                </a:solidFill>
              </a:rPr>
              <a:t> y </a:t>
            </a:r>
            <a:r>
              <a:rPr lang="en-US" sz="3600" b="1" dirty="0" err="1">
                <a:solidFill>
                  <a:srgbClr val="00486E"/>
                </a:solidFill>
              </a:rPr>
              <a:t>reclasificación</a:t>
            </a:r>
            <a:r>
              <a:rPr lang="en-US" sz="3600" b="1" dirty="0">
                <a:solidFill>
                  <a:srgbClr val="00486E"/>
                </a:solidFill>
              </a:rPr>
              <a:t> </a:t>
            </a:r>
          </a:p>
        </p:txBody>
      </p:sp>
      <p:sp>
        <p:nvSpPr>
          <p:cNvPr id="10" name="Rectangle 9">
            <a:extLst>
              <a:ext uri="{FF2B5EF4-FFF2-40B4-BE49-F238E27FC236}">
                <a16:creationId xmlns:a16="http://schemas.microsoft.com/office/drawing/2014/main" id="{D03E0C26-C68F-2149-BA7B-2E35B8238500}"/>
              </a:ext>
              <a:ext uri="{C183D7F6-B498-43B3-948B-1728B52AA6E4}">
                <adec:decorative xmlns:adec="http://schemas.microsoft.com/office/drawing/2017/decorative" val="1"/>
              </a:ext>
            </a:extLst>
          </p:cNvPr>
          <p:cNvSpPr/>
          <p:nvPr/>
        </p:nvSpPr>
        <p:spPr>
          <a:xfrm>
            <a:off x="1744579" y="4656221"/>
            <a:ext cx="5642809" cy="711868"/>
          </a:xfrm>
          <a:prstGeom prst="rect">
            <a:avLst/>
          </a:prstGeom>
          <a:noFill/>
          <a:ln w="50800">
            <a:solidFill>
              <a:srgbClr val="048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as Education Agency">
            <a:extLst>
              <a:ext uri="{FF2B5EF4-FFF2-40B4-BE49-F238E27FC236}">
                <a16:creationId xmlns:a16="http://schemas.microsoft.com/office/drawing/2014/main" id="{D8A7934E-D356-0B40-BE02-2FE839C2E181}"/>
              </a:ext>
            </a:extLst>
          </p:cNvPr>
          <p:cNvPicPr>
            <a:picLocks noChangeAspect="1"/>
          </p:cNvPicPr>
          <p:nvPr/>
        </p:nvPicPr>
        <p:blipFill>
          <a:blip r:embed="rId4"/>
          <a:stretch>
            <a:fillRect/>
          </a:stretch>
        </p:blipFill>
        <p:spPr>
          <a:xfrm>
            <a:off x="7304664" y="5570620"/>
            <a:ext cx="1333500" cy="635000"/>
          </a:xfrm>
          <a:prstGeom prst="rect">
            <a:avLst/>
          </a:prstGeom>
        </p:spPr>
      </p:pic>
    </p:spTree>
    <p:extLst>
      <p:ext uri="{BB962C8B-B14F-4D97-AF65-F5344CB8AC3E}">
        <p14:creationId xmlns:p14="http://schemas.microsoft.com/office/powerpoint/2010/main" val="50510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AD92-698F-D341-A553-581CA94638DF}"/>
              </a:ext>
            </a:extLst>
          </p:cNvPr>
          <p:cNvSpPr>
            <a:spLocks noGrp="1"/>
          </p:cNvSpPr>
          <p:nvPr>
            <p:ph type="title"/>
          </p:nvPr>
        </p:nvSpPr>
        <p:spPr/>
        <p:txBody>
          <a:bodyPr/>
          <a:lstStyle/>
          <a:p>
            <a:r>
              <a:rPr lang="en-US" dirty="0" err="1"/>
              <a:t>Programa</a:t>
            </a:r>
            <a:r>
              <a:rPr lang="en-US" dirty="0"/>
              <a:t> de </a:t>
            </a:r>
            <a:r>
              <a:rPr lang="en-US" dirty="0" err="1"/>
              <a:t>capacitación</a:t>
            </a:r>
            <a:endParaRPr lang="en-US" dirty="0"/>
          </a:p>
        </p:txBody>
      </p:sp>
      <p:sp>
        <p:nvSpPr>
          <p:cNvPr id="3" name="Content Placeholder 2">
            <a:extLst>
              <a:ext uri="{FF2B5EF4-FFF2-40B4-BE49-F238E27FC236}">
                <a16:creationId xmlns:a16="http://schemas.microsoft.com/office/drawing/2014/main" id="{E1C68D58-1667-D34A-9BB6-91DE326CF9C1}"/>
              </a:ext>
            </a:extLst>
          </p:cNvPr>
          <p:cNvSpPr>
            <a:spLocks noGrp="1"/>
          </p:cNvSpPr>
          <p:nvPr>
            <p:ph idx="1"/>
          </p:nvPr>
        </p:nvSpPr>
        <p:spPr/>
        <p:txBody>
          <a:bodyPr>
            <a:normAutofit lnSpcReduction="10000"/>
          </a:bodyPr>
          <a:lstStyle/>
          <a:p>
            <a:r>
              <a:rPr lang="en-US" sz="4000" dirty="0">
                <a:solidFill>
                  <a:schemeClr val="bg1">
                    <a:lumMod val="65000"/>
                  </a:schemeClr>
                </a:solidFill>
              </a:rPr>
              <a:t>Introducción </a:t>
            </a:r>
          </a:p>
          <a:p>
            <a:r>
              <a:rPr lang="en-US" sz="4000" dirty="0" err="1">
                <a:solidFill>
                  <a:schemeClr val="bg1">
                    <a:lumMod val="65000"/>
                  </a:schemeClr>
                </a:solidFill>
              </a:rPr>
              <a:t>Identificación</a:t>
            </a:r>
            <a:r>
              <a:rPr lang="en-US" sz="4000" dirty="0">
                <a:solidFill>
                  <a:schemeClr val="bg1">
                    <a:lumMod val="65000"/>
                  </a:schemeClr>
                </a:solidFill>
              </a:rPr>
              <a:t> </a:t>
            </a:r>
          </a:p>
          <a:p>
            <a:r>
              <a:rPr lang="en-US" sz="4000" dirty="0" err="1">
                <a:solidFill>
                  <a:schemeClr val="bg1">
                    <a:lumMod val="65000"/>
                  </a:schemeClr>
                </a:solidFill>
              </a:rPr>
              <a:t>Colocación</a:t>
            </a:r>
            <a:r>
              <a:rPr lang="en-US" sz="4000" dirty="0">
                <a:solidFill>
                  <a:schemeClr val="bg1">
                    <a:lumMod val="65000"/>
                  </a:schemeClr>
                </a:solidFill>
              </a:rPr>
              <a:t> </a:t>
            </a:r>
          </a:p>
          <a:p>
            <a:r>
              <a:rPr lang="en-US" sz="4000" dirty="0" err="1">
                <a:solidFill>
                  <a:schemeClr val="bg1">
                    <a:lumMod val="65000"/>
                  </a:schemeClr>
                </a:solidFill>
              </a:rPr>
              <a:t>Servicios</a:t>
            </a:r>
            <a:r>
              <a:rPr lang="en-US" sz="4000" dirty="0">
                <a:solidFill>
                  <a:schemeClr val="bg1">
                    <a:lumMod val="65000"/>
                  </a:schemeClr>
                </a:solidFill>
              </a:rPr>
              <a:t> para </a:t>
            </a:r>
            <a:r>
              <a:rPr lang="en-US" sz="4000" dirty="0" err="1">
                <a:solidFill>
                  <a:schemeClr val="bg1">
                    <a:lumMod val="65000"/>
                  </a:schemeClr>
                </a:solidFill>
              </a:rPr>
              <a:t>estudiantes</a:t>
            </a:r>
            <a:r>
              <a:rPr lang="en-US" sz="4000" dirty="0">
                <a:solidFill>
                  <a:schemeClr val="bg1">
                    <a:lumMod val="65000"/>
                  </a:schemeClr>
                </a:solidFill>
              </a:rPr>
              <a:t> </a:t>
            </a:r>
            <a:r>
              <a:rPr lang="en-US" sz="4000" dirty="0" err="1">
                <a:solidFill>
                  <a:schemeClr val="bg1">
                    <a:lumMod val="65000"/>
                  </a:schemeClr>
                </a:solidFill>
              </a:rPr>
              <a:t>como</a:t>
            </a:r>
            <a:r>
              <a:rPr lang="en-US" sz="4000" dirty="0">
                <a:solidFill>
                  <a:schemeClr val="bg1">
                    <a:lumMod val="65000"/>
                  </a:schemeClr>
                </a:solidFill>
              </a:rPr>
              <a:t> </a:t>
            </a:r>
            <a:r>
              <a:rPr lang="en-US" sz="4000" dirty="0" err="1">
                <a:solidFill>
                  <a:schemeClr val="bg1">
                    <a:lumMod val="65000"/>
                  </a:schemeClr>
                </a:solidFill>
              </a:rPr>
              <a:t>aprendices</a:t>
            </a:r>
            <a:r>
              <a:rPr lang="en-US" sz="4000" dirty="0">
                <a:solidFill>
                  <a:schemeClr val="bg1">
                    <a:lumMod val="65000"/>
                  </a:schemeClr>
                </a:solidFill>
              </a:rPr>
              <a:t> de </a:t>
            </a:r>
            <a:r>
              <a:rPr lang="en-US" sz="4000" dirty="0" err="1">
                <a:solidFill>
                  <a:schemeClr val="bg1">
                    <a:lumMod val="65000"/>
                  </a:schemeClr>
                </a:solidFill>
              </a:rPr>
              <a:t>inglés</a:t>
            </a:r>
            <a:r>
              <a:rPr lang="en-US" sz="4000" dirty="0">
                <a:solidFill>
                  <a:schemeClr val="bg1">
                    <a:lumMod val="65000"/>
                  </a:schemeClr>
                </a:solidFill>
              </a:rPr>
              <a:t> </a:t>
            </a:r>
          </a:p>
          <a:p>
            <a:r>
              <a:rPr lang="en-US" sz="4000" dirty="0" err="1"/>
              <a:t>Revisión</a:t>
            </a:r>
            <a:r>
              <a:rPr lang="en-US" sz="4000" dirty="0"/>
              <a:t> y </a:t>
            </a:r>
            <a:r>
              <a:rPr lang="en-US" sz="4000" dirty="0" err="1"/>
              <a:t>reclasificación</a:t>
            </a:r>
            <a:r>
              <a:rPr lang="en-US" sz="4000" dirty="0"/>
              <a:t> </a:t>
            </a:r>
          </a:p>
          <a:p>
            <a:r>
              <a:rPr lang="en-US" sz="4000" dirty="0" err="1">
                <a:solidFill>
                  <a:schemeClr val="bg1">
                    <a:lumMod val="65000"/>
                  </a:schemeClr>
                </a:solidFill>
              </a:rPr>
              <a:t>Monitoreo</a:t>
            </a:r>
            <a:r>
              <a:rPr lang="en-US" sz="4000" dirty="0">
                <a:solidFill>
                  <a:schemeClr val="bg1">
                    <a:lumMod val="65000"/>
                  </a:schemeClr>
                </a:solidFill>
              </a:rPr>
              <a:t> y </a:t>
            </a:r>
            <a:r>
              <a:rPr lang="en-US" sz="4000" dirty="0" err="1">
                <a:solidFill>
                  <a:schemeClr val="bg1">
                    <a:lumMod val="65000"/>
                  </a:schemeClr>
                </a:solidFill>
              </a:rPr>
              <a:t>evaluación</a:t>
            </a:r>
            <a:endParaRPr lang="en-US" sz="4000" dirty="0">
              <a:solidFill>
                <a:schemeClr val="bg1">
                  <a:lumMod val="65000"/>
                </a:schemeClr>
              </a:solidFill>
            </a:endParaRPr>
          </a:p>
          <a:p>
            <a:pPr marL="0" indent="0">
              <a:buNone/>
            </a:pPr>
            <a:endParaRPr lang="en-US" dirty="0"/>
          </a:p>
        </p:txBody>
      </p:sp>
      <p:pic>
        <p:nvPicPr>
          <p:cNvPr id="4" name="Slide 28"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70613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AD92-698F-D341-A553-581CA94638DF}"/>
              </a:ext>
            </a:extLst>
          </p:cNvPr>
          <p:cNvSpPr>
            <a:spLocks noGrp="1"/>
          </p:cNvSpPr>
          <p:nvPr>
            <p:ph type="title"/>
          </p:nvPr>
        </p:nvSpPr>
        <p:spPr/>
        <p:txBody>
          <a:bodyPr/>
          <a:lstStyle/>
          <a:p>
            <a:r>
              <a:rPr lang="en-US" dirty="0" err="1"/>
              <a:t>Revisión</a:t>
            </a:r>
            <a:r>
              <a:rPr lang="en-US" dirty="0"/>
              <a:t> y </a:t>
            </a:r>
            <a:r>
              <a:rPr lang="en-US" dirty="0" err="1"/>
              <a:t>reclasificación</a:t>
            </a:r>
            <a:endParaRPr lang="en-US" dirty="0"/>
          </a:p>
        </p:txBody>
      </p:sp>
      <p:sp>
        <p:nvSpPr>
          <p:cNvPr id="3" name="Content Placeholder 2">
            <a:extLst>
              <a:ext uri="{FF2B5EF4-FFF2-40B4-BE49-F238E27FC236}">
                <a16:creationId xmlns:a16="http://schemas.microsoft.com/office/drawing/2014/main" id="{E1C68D58-1667-D34A-9BB6-91DE326CF9C1}"/>
              </a:ext>
            </a:extLst>
          </p:cNvPr>
          <p:cNvSpPr>
            <a:spLocks noGrp="1"/>
          </p:cNvSpPr>
          <p:nvPr>
            <p:ph idx="1"/>
          </p:nvPr>
        </p:nvSpPr>
        <p:spPr>
          <a:xfrm>
            <a:off x="613902" y="1886452"/>
            <a:ext cx="7886700" cy="1275794"/>
          </a:xfrm>
        </p:spPr>
        <p:txBody>
          <a:bodyPr>
            <a:noAutofit/>
          </a:bodyPr>
          <a:lstStyle/>
          <a:p>
            <a:pPr marL="0" indent="0" algn="ctr">
              <a:buNone/>
            </a:pPr>
            <a:r>
              <a:rPr lang="es-ES" sz="4000" dirty="0"/>
              <a:t>Al terminar el año, el LPAC </a:t>
            </a:r>
            <a:br>
              <a:rPr lang="es-ES" sz="4000" dirty="0"/>
            </a:br>
            <a:r>
              <a:rPr lang="es-ES" sz="4000" dirty="0"/>
              <a:t>analiza todos</a:t>
            </a:r>
          </a:p>
        </p:txBody>
      </p:sp>
      <p:pic>
        <p:nvPicPr>
          <p:cNvPr id="7" name="Slide 29"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4" name="TextBox 3"/>
          <p:cNvSpPr txBox="1"/>
          <p:nvPr/>
        </p:nvSpPr>
        <p:spPr>
          <a:xfrm>
            <a:off x="442451" y="4065914"/>
            <a:ext cx="2423160" cy="1645920"/>
          </a:xfrm>
          <a:prstGeom prst="rect">
            <a:avLst/>
          </a:prstGeom>
          <a:solidFill>
            <a:srgbClr val="048583"/>
          </a:solidFill>
          <a:ln>
            <a:solidFill>
              <a:srgbClr val="00486E"/>
            </a:solidFill>
          </a:ln>
        </p:spPr>
        <p:txBody>
          <a:bodyPr wrap="square" rtlCol="0">
            <a:spAutoFit/>
          </a:bodyPr>
          <a:lstStyle/>
          <a:p>
            <a:pPr algn="ctr"/>
            <a:r>
              <a:rPr lang="es-ES" sz="1900" b="1" dirty="0">
                <a:solidFill>
                  <a:schemeClr val="bg1"/>
                </a:solidFill>
              </a:rPr>
              <a:t>los estudiantes como aprendices de inglés</a:t>
            </a:r>
          </a:p>
          <a:p>
            <a:pPr algn="ctr"/>
            <a:r>
              <a:rPr lang="es-ES" sz="1900" b="1" dirty="0">
                <a:solidFill>
                  <a:schemeClr val="bg1"/>
                </a:solidFill>
              </a:rPr>
              <a:t>que reciben servicios de un programa bilingüe o de ESL.</a:t>
            </a:r>
          </a:p>
        </p:txBody>
      </p:sp>
      <p:sp>
        <p:nvSpPr>
          <p:cNvPr id="5" name="TextBox 4"/>
          <p:cNvSpPr txBox="1"/>
          <p:nvPr/>
        </p:nvSpPr>
        <p:spPr>
          <a:xfrm>
            <a:off x="3410465" y="4059625"/>
            <a:ext cx="2421924" cy="1645920"/>
          </a:xfrm>
          <a:prstGeom prst="rect">
            <a:avLst/>
          </a:prstGeom>
          <a:solidFill>
            <a:srgbClr val="048583"/>
          </a:solidFill>
          <a:ln>
            <a:solidFill>
              <a:srgbClr val="00486E"/>
            </a:solidFill>
          </a:ln>
        </p:spPr>
        <p:txBody>
          <a:bodyPr wrap="square" rtlCol="0">
            <a:spAutoFit/>
          </a:bodyPr>
          <a:lstStyle/>
          <a:p>
            <a:pPr algn="ctr"/>
            <a:r>
              <a:rPr lang="es-ES" sz="2000" b="1" dirty="0">
                <a:solidFill>
                  <a:schemeClr val="bg1"/>
                </a:solidFill>
              </a:rPr>
              <a:t>los estudiantes como aprendices de inglés</a:t>
            </a:r>
          </a:p>
          <a:p>
            <a:pPr algn="ctr"/>
            <a:r>
              <a:rPr lang="es-ES" sz="2000" b="1" dirty="0">
                <a:solidFill>
                  <a:schemeClr val="bg1"/>
                </a:solidFill>
              </a:rPr>
              <a:t>cuyos padres o tutores rechazaron los servicios.</a:t>
            </a:r>
          </a:p>
        </p:txBody>
      </p:sp>
      <p:sp>
        <p:nvSpPr>
          <p:cNvPr id="6" name="TextBox 5"/>
          <p:cNvSpPr txBox="1">
            <a:spLocks noChangeAspect="1"/>
          </p:cNvSpPr>
          <p:nvPr/>
        </p:nvSpPr>
        <p:spPr>
          <a:xfrm>
            <a:off x="6403944" y="4034481"/>
            <a:ext cx="2423160" cy="1703067"/>
          </a:xfrm>
          <a:prstGeom prst="rect">
            <a:avLst/>
          </a:prstGeom>
          <a:solidFill>
            <a:srgbClr val="048583"/>
          </a:solidFill>
          <a:ln>
            <a:solidFill>
              <a:srgbClr val="00486E"/>
            </a:solidFill>
          </a:ln>
        </p:spPr>
        <p:txBody>
          <a:bodyPr wrap="square" rtlCol="0">
            <a:spAutoFit/>
          </a:bodyPr>
          <a:lstStyle/>
          <a:p>
            <a:pPr algn="ctr"/>
            <a:r>
              <a:rPr lang="es-ES" sz="2100" b="1" dirty="0">
                <a:solidFill>
                  <a:schemeClr val="bg1"/>
                </a:solidFill>
              </a:rPr>
              <a:t>los estudiantes reclasificados como con dominio del inglés.</a:t>
            </a:r>
          </a:p>
        </p:txBody>
      </p:sp>
      <p:cxnSp>
        <p:nvCxnSpPr>
          <p:cNvPr id="8" name="Straight Arrow Connector 7">
            <a:extLst>
              <a:ext uri="{C183D7F6-B498-43B3-948B-1728B52AA6E4}">
                <adec:decorative xmlns:adec="http://schemas.microsoft.com/office/drawing/2017/decorative" val="1"/>
              </a:ext>
            </a:extLst>
          </p:cNvPr>
          <p:cNvCxnSpPr/>
          <p:nvPr/>
        </p:nvCxnSpPr>
        <p:spPr>
          <a:xfrm flipH="1">
            <a:off x="2253007" y="3206749"/>
            <a:ext cx="2215298" cy="79304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 name="Straight Arrow Connector 8">
            <a:extLst>
              <a:ext uri="{C183D7F6-B498-43B3-948B-1728B52AA6E4}">
                <adec:decorative xmlns:adec="http://schemas.microsoft.com/office/drawing/2017/decorative" val="1"/>
              </a:ext>
            </a:extLst>
          </p:cNvPr>
          <p:cNvCxnSpPr/>
          <p:nvPr/>
        </p:nvCxnSpPr>
        <p:spPr>
          <a:xfrm flipH="1">
            <a:off x="4557172" y="3206749"/>
            <a:ext cx="1" cy="79304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0" name="Straight Arrow Connector 9">
            <a:extLst>
              <a:ext uri="{C183D7F6-B498-43B3-948B-1728B52AA6E4}">
                <adec:decorative xmlns:adec="http://schemas.microsoft.com/office/drawing/2017/decorative" val="1"/>
              </a:ext>
            </a:extLst>
          </p:cNvPr>
          <p:cNvCxnSpPr/>
          <p:nvPr/>
        </p:nvCxnSpPr>
        <p:spPr>
          <a:xfrm>
            <a:off x="4646040" y="3206749"/>
            <a:ext cx="2471197" cy="72092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280538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8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AD92-698F-D341-A553-581CA94638DF}"/>
              </a:ext>
            </a:extLst>
          </p:cNvPr>
          <p:cNvSpPr>
            <a:spLocks noGrp="1"/>
          </p:cNvSpPr>
          <p:nvPr>
            <p:ph type="title"/>
          </p:nvPr>
        </p:nvSpPr>
        <p:spPr/>
        <p:txBody>
          <a:bodyPr/>
          <a:lstStyle/>
          <a:p>
            <a:r>
              <a:rPr lang="en-US" dirty="0" err="1"/>
              <a:t>Revisión</a:t>
            </a:r>
            <a:r>
              <a:rPr lang="en-US" dirty="0"/>
              <a:t> </a:t>
            </a:r>
            <a:r>
              <a:rPr lang="en-US" dirty="0" err="1"/>
              <a:t>anual</a:t>
            </a:r>
            <a:r>
              <a:rPr lang="en-US" dirty="0"/>
              <a:t> del LPAC</a:t>
            </a:r>
          </a:p>
        </p:txBody>
      </p:sp>
      <p:sp>
        <p:nvSpPr>
          <p:cNvPr id="3" name="Content Placeholder 2">
            <a:extLst>
              <a:ext uri="{FF2B5EF4-FFF2-40B4-BE49-F238E27FC236}">
                <a16:creationId xmlns:a16="http://schemas.microsoft.com/office/drawing/2014/main" id="{E1C68D58-1667-D34A-9BB6-91DE326CF9C1}"/>
              </a:ext>
            </a:extLst>
          </p:cNvPr>
          <p:cNvSpPr>
            <a:spLocks noGrp="1"/>
          </p:cNvSpPr>
          <p:nvPr>
            <p:ph idx="1"/>
          </p:nvPr>
        </p:nvSpPr>
        <p:spPr/>
        <p:txBody>
          <a:bodyPr>
            <a:noAutofit/>
          </a:bodyPr>
          <a:lstStyle/>
          <a:p>
            <a:r>
              <a:rPr lang="es-ES" sz="3200" dirty="0"/>
              <a:t>El LPAC revisa lo siguiente:</a:t>
            </a:r>
          </a:p>
          <a:p>
            <a:pPr lvl="1"/>
            <a:r>
              <a:rPr lang="es-ES" sz="2800" dirty="0"/>
              <a:t>Datos del examen oral de dominio del idioma</a:t>
            </a:r>
          </a:p>
          <a:p>
            <a:pPr lvl="1"/>
            <a:r>
              <a:rPr lang="es-ES" sz="2800" dirty="0"/>
              <a:t>El nivel de aprovechamiento académico del estudiante</a:t>
            </a:r>
          </a:p>
          <a:p>
            <a:pPr lvl="2"/>
            <a:r>
              <a:rPr lang="es-ES" sz="2400" dirty="0"/>
              <a:t>calificaciones</a:t>
            </a:r>
          </a:p>
          <a:p>
            <a:pPr lvl="2"/>
            <a:r>
              <a:rPr lang="es-ES" sz="2400" dirty="0"/>
              <a:t>exámenes en el aula</a:t>
            </a:r>
          </a:p>
          <a:p>
            <a:pPr lvl="1"/>
            <a:r>
              <a:rPr lang="es-ES" sz="2800" dirty="0"/>
              <a:t>Evaluación estatal de lectura en inglés o español</a:t>
            </a:r>
          </a:p>
          <a:p>
            <a:pPr lvl="1"/>
            <a:r>
              <a:rPr lang="es-ES" sz="2800" dirty="0"/>
              <a:t>Datos de la evaluación estatal de escritura en inglés</a:t>
            </a:r>
          </a:p>
          <a:p>
            <a:pPr lvl="1"/>
            <a:r>
              <a:rPr lang="es-ES" sz="2800" dirty="0"/>
              <a:t>Evaluación subjetiva del maestro</a:t>
            </a:r>
          </a:p>
          <a:p>
            <a:pPr marL="0" indent="0">
              <a:buNone/>
            </a:pPr>
            <a:endParaRPr lang="en-US" sz="3200" dirty="0"/>
          </a:p>
        </p:txBody>
      </p:sp>
      <p:pic>
        <p:nvPicPr>
          <p:cNvPr id="4" name="Slide 30"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4643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err="1"/>
              <a:t>Programa</a:t>
            </a:r>
            <a:endParaRPr lang="en-US" dirty="0"/>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rmAutofit fontScale="92500" lnSpcReduction="20000"/>
          </a:bodyPr>
          <a:lstStyle/>
          <a:p>
            <a:r>
              <a:rPr lang="es-ES" dirty="0"/>
              <a:t>La capacitación del comité de evaluación de la competencia lingüística (LPAC, por sus siglas en inglés) está organizada en las siguientes secciones: </a:t>
            </a:r>
          </a:p>
          <a:p>
            <a:r>
              <a:rPr lang="en-US" b="1" dirty="0"/>
              <a:t>Introducción</a:t>
            </a:r>
          </a:p>
          <a:p>
            <a:pPr lvl="1"/>
            <a:r>
              <a:rPr lang="en-US" dirty="0" err="1"/>
              <a:t>Establecimiento</a:t>
            </a:r>
            <a:r>
              <a:rPr lang="en-US" dirty="0"/>
              <a:t> del LPAC</a:t>
            </a:r>
          </a:p>
          <a:p>
            <a:pPr lvl="1"/>
            <a:r>
              <a:rPr lang="es-ES" dirty="0"/>
              <a:t>Políticas generales de enseñanza del inglés</a:t>
            </a:r>
          </a:p>
          <a:p>
            <a:r>
              <a:rPr lang="en-US" b="1" dirty="0"/>
              <a:t> </a:t>
            </a:r>
            <a:r>
              <a:rPr lang="en-US" b="1" dirty="0" err="1"/>
              <a:t>Identificación</a:t>
            </a:r>
            <a:endParaRPr lang="en-US" b="1" dirty="0"/>
          </a:p>
          <a:p>
            <a:pPr lvl="1"/>
            <a:r>
              <a:rPr lang="es-ES" dirty="0"/>
              <a:t>Procedimientos y prácticas de evaluación</a:t>
            </a:r>
          </a:p>
          <a:p>
            <a:pPr lvl="1"/>
            <a:r>
              <a:rPr lang="es-ES" dirty="0"/>
              <a:t>Toma de decisiones para la identificación</a:t>
            </a:r>
          </a:p>
          <a:p>
            <a:r>
              <a:rPr lang="en-US" b="1" dirty="0" err="1"/>
              <a:t>Colocación</a:t>
            </a:r>
            <a:endParaRPr lang="en-US" b="1" dirty="0"/>
          </a:p>
          <a:p>
            <a:pPr lvl="1"/>
            <a:r>
              <a:rPr lang="es-ES" dirty="0"/>
              <a:t>Notificación a los padres o tutores y aprobación de estos</a:t>
            </a:r>
            <a:endParaRPr lang="en-US" dirty="0"/>
          </a:p>
          <a:p>
            <a:pPr lvl="1"/>
            <a:r>
              <a:rPr lang="es-ES" dirty="0"/>
              <a:t>Establecimiento de programas bilingües y de ESL</a:t>
            </a:r>
          </a:p>
          <a:p>
            <a:pPr marL="0" indent="0">
              <a:buNone/>
            </a:pPr>
            <a:endParaRPr lang="en-US" dirty="0"/>
          </a:p>
        </p:txBody>
      </p:sp>
      <p:pic>
        <p:nvPicPr>
          <p:cNvPr id="4" name="Slide 4"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30328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AD92-698F-D341-A553-581CA94638DF}"/>
              </a:ext>
            </a:extLst>
          </p:cNvPr>
          <p:cNvSpPr>
            <a:spLocks noGrp="1"/>
          </p:cNvSpPr>
          <p:nvPr>
            <p:ph type="title"/>
          </p:nvPr>
        </p:nvSpPr>
        <p:spPr/>
        <p:txBody>
          <a:bodyPr/>
          <a:lstStyle/>
          <a:p>
            <a:r>
              <a:rPr lang="en-US" dirty="0" err="1"/>
              <a:t>Revisión</a:t>
            </a:r>
            <a:r>
              <a:rPr lang="en-US" dirty="0"/>
              <a:t> </a:t>
            </a:r>
            <a:r>
              <a:rPr lang="en-US" dirty="0" err="1"/>
              <a:t>anual</a:t>
            </a:r>
            <a:r>
              <a:rPr lang="en-US" dirty="0"/>
              <a:t> del LPAC</a:t>
            </a:r>
          </a:p>
        </p:txBody>
      </p:sp>
      <p:sp>
        <p:nvSpPr>
          <p:cNvPr id="3" name="Content Placeholder 2">
            <a:extLst>
              <a:ext uri="{FF2B5EF4-FFF2-40B4-BE49-F238E27FC236}">
                <a16:creationId xmlns:a16="http://schemas.microsoft.com/office/drawing/2014/main" id="{E1C68D58-1667-D34A-9BB6-91DE326CF9C1}"/>
              </a:ext>
            </a:extLst>
          </p:cNvPr>
          <p:cNvSpPr>
            <a:spLocks noGrp="1"/>
          </p:cNvSpPr>
          <p:nvPr>
            <p:ph idx="1"/>
          </p:nvPr>
        </p:nvSpPr>
        <p:spPr>
          <a:xfrm>
            <a:off x="628650" y="2430306"/>
            <a:ext cx="7886700" cy="1831975"/>
          </a:xfrm>
        </p:spPr>
        <p:txBody>
          <a:bodyPr>
            <a:normAutofit fontScale="92500"/>
          </a:bodyPr>
          <a:lstStyle/>
          <a:p>
            <a:pPr marL="0" indent="0" algn="ctr">
              <a:buNone/>
            </a:pPr>
            <a:r>
              <a:rPr lang="es-ES" sz="3600" dirty="0"/>
              <a:t>Los estudiantes de </a:t>
            </a:r>
            <a:r>
              <a:rPr lang="es-ES" sz="3600" dirty="0" err="1"/>
              <a:t>prekindergarten</a:t>
            </a:r>
            <a:r>
              <a:rPr lang="es-ES" sz="3600" dirty="0"/>
              <a:t> y kindergarten no pueden salir de un programa de educación bilingüe o de ESL. </a:t>
            </a:r>
          </a:p>
        </p:txBody>
      </p:sp>
      <p:pic>
        <p:nvPicPr>
          <p:cNvPr id="4" name="Slide 31"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94050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B61A1B-A9F3-0645-9B76-CDCD857725F7}"/>
              </a:ext>
              <a:ext uri="{C183D7F6-B498-43B3-948B-1728B52AA6E4}">
                <adec:decorative xmlns:adec="http://schemas.microsoft.com/office/drawing/2017/decorative" val="1"/>
              </a:ext>
            </a:extLst>
          </p:cNvPr>
          <p:cNvSpPr/>
          <p:nvPr/>
        </p:nvSpPr>
        <p:spPr>
          <a:xfrm>
            <a:off x="0" y="0"/>
            <a:ext cx="9144000" cy="6858000"/>
          </a:xfrm>
          <a:prstGeom prst="rect">
            <a:avLst/>
          </a:prstGeom>
          <a:gradFill flip="none" rotWithShape="1">
            <a:gsLst>
              <a:gs pos="1000">
                <a:srgbClr val="00486E">
                  <a:alpha val="7000"/>
                </a:srgbClr>
              </a:gs>
              <a:gs pos="48000">
                <a:schemeClr val="accent1">
                  <a:lumMod val="5000"/>
                  <a:lumOff val="95000"/>
                </a:schemeClr>
              </a:gs>
              <a:gs pos="83000">
                <a:srgbClr val="00486E">
                  <a:alpha val="14000"/>
                </a:srgbClr>
              </a:gs>
              <a:gs pos="100000">
                <a:srgbClr val="00486E">
                  <a:alpha val="1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20F600D5-8449-4DA4-AD76-2FEEA7A4B9B0}"/>
              </a:ext>
            </a:extLst>
          </p:cNvPr>
          <p:cNvSpPr>
            <a:spLocks noGrp="1"/>
          </p:cNvSpPr>
          <p:nvPr>
            <p:ph type="ctrTitle"/>
          </p:nvPr>
        </p:nvSpPr>
        <p:spPr/>
        <p:txBody>
          <a:bodyPr/>
          <a:lstStyle/>
          <a:p>
            <a:pPr rtl="0" eaLnBrk="1" latinLnBrk="0" hangingPunct="1"/>
            <a:r>
              <a:rPr lang="en-US" sz="3600" b="1" kern="1200" dirty="0" err="1">
                <a:solidFill>
                  <a:srgbClr val="00486E"/>
                </a:solidFill>
                <a:effectLst/>
                <a:latin typeface="Calibri" panose="020F0502020204030204" pitchFamily="34" charset="0"/>
                <a:ea typeface="+mn-ea"/>
                <a:cs typeface="+mn-cs"/>
              </a:rPr>
              <a:t>Monitoreo</a:t>
            </a:r>
            <a:r>
              <a:rPr lang="en-US" sz="3600" b="1" kern="1200" dirty="0">
                <a:solidFill>
                  <a:srgbClr val="00486E"/>
                </a:solidFill>
                <a:effectLst/>
                <a:latin typeface="Calibri" panose="020F0502020204030204" pitchFamily="34" charset="0"/>
                <a:ea typeface="+mn-ea"/>
                <a:cs typeface="+mn-cs"/>
              </a:rPr>
              <a:t> y </a:t>
            </a:r>
            <a:r>
              <a:rPr lang="en-US" sz="3600" b="1" kern="1200" dirty="0" err="1">
                <a:solidFill>
                  <a:srgbClr val="00486E"/>
                </a:solidFill>
                <a:effectLst/>
                <a:latin typeface="Calibri" panose="020F0502020204030204" pitchFamily="34" charset="0"/>
                <a:ea typeface="+mn-ea"/>
                <a:cs typeface="+mn-cs"/>
              </a:rPr>
              <a:t>evaluación</a:t>
            </a:r>
            <a:endParaRPr lang="en-US" dirty="0">
              <a:effectLst/>
            </a:endParaRPr>
          </a:p>
          <a:p>
            <a:r>
              <a:rPr lang="es-US" sz="2000" b="1" dirty="0">
                <a:solidFill>
                  <a:srgbClr val="1F497D">
                    <a:lumMod val="75000"/>
                  </a:srgbClr>
                </a:solidFill>
                <a:latin typeface="Arial" panose="020B0604020202020204" pitchFamily="34" charset="0"/>
                <a:cs typeface="Arial" panose="020B0604020202020204" pitchFamily="34" charset="0"/>
              </a:rPr>
              <a:t>CAPACITACIÓN PARA PADRES</a:t>
            </a:r>
            <a:endParaRPr lang="en-US" dirty="0"/>
          </a:p>
        </p:txBody>
      </p:sp>
      <p:pic>
        <p:nvPicPr>
          <p:cNvPr id="8" name="Picture 7" descr="LPAC logo">
            <a:extLst>
              <a:ext uri="{FF2B5EF4-FFF2-40B4-BE49-F238E27FC236}">
                <a16:creationId xmlns:a16="http://schemas.microsoft.com/office/drawing/2014/main" id="{F2EBAE1F-CD04-8444-B07C-B2766C4D66A4}"/>
              </a:ext>
            </a:extLst>
          </p:cNvPr>
          <p:cNvPicPr>
            <a:picLocks noChangeAspect="1"/>
          </p:cNvPicPr>
          <p:nvPr/>
        </p:nvPicPr>
        <p:blipFill>
          <a:blip r:embed="rId3"/>
          <a:stretch>
            <a:fillRect/>
          </a:stretch>
        </p:blipFill>
        <p:spPr>
          <a:xfrm>
            <a:off x="82550" y="265029"/>
            <a:ext cx="8978900" cy="3619500"/>
          </a:xfrm>
          <a:prstGeom prst="rect">
            <a:avLst/>
          </a:prstGeom>
        </p:spPr>
      </p:pic>
      <p:sp>
        <p:nvSpPr>
          <p:cNvPr id="9" name="Subtitle 2">
            <a:extLst>
              <a:ext uri="{FF2B5EF4-FFF2-40B4-BE49-F238E27FC236}">
                <a16:creationId xmlns:a16="http://schemas.microsoft.com/office/drawing/2014/main" id="{233AF7C3-4A32-0C4D-BF57-F0D0F6ACCFA6}"/>
              </a:ext>
            </a:extLst>
          </p:cNvPr>
          <p:cNvSpPr txBox="1">
            <a:spLocks/>
          </p:cNvSpPr>
          <p:nvPr/>
        </p:nvSpPr>
        <p:spPr>
          <a:xfrm>
            <a:off x="0" y="4730412"/>
            <a:ext cx="9144001" cy="529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err="1">
                <a:solidFill>
                  <a:srgbClr val="00486E"/>
                </a:solidFill>
              </a:rPr>
              <a:t>Monitoreo</a:t>
            </a:r>
            <a:r>
              <a:rPr lang="en-US" sz="3600" b="1" dirty="0">
                <a:solidFill>
                  <a:srgbClr val="00486E"/>
                </a:solidFill>
              </a:rPr>
              <a:t> y </a:t>
            </a:r>
            <a:r>
              <a:rPr lang="en-US" sz="3600" b="1" dirty="0" err="1">
                <a:solidFill>
                  <a:srgbClr val="00486E"/>
                </a:solidFill>
              </a:rPr>
              <a:t>evaluación</a:t>
            </a:r>
            <a:endParaRPr lang="en-US" sz="3600" b="1" dirty="0">
              <a:solidFill>
                <a:srgbClr val="00486E"/>
              </a:solidFill>
            </a:endParaRPr>
          </a:p>
        </p:txBody>
      </p:sp>
      <p:sp>
        <p:nvSpPr>
          <p:cNvPr id="10" name="Rectangle 9">
            <a:extLst>
              <a:ext uri="{FF2B5EF4-FFF2-40B4-BE49-F238E27FC236}">
                <a16:creationId xmlns:a16="http://schemas.microsoft.com/office/drawing/2014/main" id="{28315835-B4F9-3848-B9BB-21583D81A286}"/>
              </a:ext>
              <a:ext uri="{C183D7F6-B498-43B3-948B-1728B52AA6E4}">
                <adec:decorative xmlns:adec="http://schemas.microsoft.com/office/drawing/2017/decorative" val="1"/>
              </a:ext>
            </a:extLst>
          </p:cNvPr>
          <p:cNvSpPr/>
          <p:nvPr/>
        </p:nvSpPr>
        <p:spPr>
          <a:xfrm>
            <a:off x="1964724" y="4656221"/>
            <a:ext cx="5226908" cy="711868"/>
          </a:xfrm>
          <a:prstGeom prst="rect">
            <a:avLst/>
          </a:prstGeom>
          <a:noFill/>
          <a:ln w="50800">
            <a:solidFill>
              <a:srgbClr val="0048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as Education Agency">
            <a:extLst>
              <a:ext uri="{FF2B5EF4-FFF2-40B4-BE49-F238E27FC236}">
                <a16:creationId xmlns:a16="http://schemas.microsoft.com/office/drawing/2014/main" id="{45CC3C63-EC4C-AF4C-905A-8A2AF930C9BE}"/>
              </a:ext>
            </a:extLst>
          </p:cNvPr>
          <p:cNvPicPr>
            <a:picLocks noChangeAspect="1"/>
          </p:cNvPicPr>
          <p:nvPr/>
        </p:nvPicPr>
        <p:blipFill>
          <a:blip r:embed="rId4"/>
          <a:stretch>
            <a:fillRect/>
          </a:stretch>
        </p:blipFill>
        <p:spPr>
          <a:xfrm>
            <a:off x="7304664" y="5570620"/>
            <a:ext cx="1333500" cy="635000"/>
          </a:xfrm>
          <a:prstGeom prst="rect">
            <a:avLst/>
          </a:prstGeom>
        </p:spPr>
      </p:pic>
    </p:spTree>
    <p:extLst>
      <p:ext uri="{BB962C8B-B14F-4D97-AF65-F5344CB8AC3E}">
        <p14:creationId xmlns:p14="http://schemas.microsoft.com/office/powerpoint/2010/main" val="3639695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411F-4E5D-1D48-A2C8-A964699EB43C}"/>
              </a:ext>
            </a:extLst>
          </p:cNvPr>
          <p:cNvSpPr>
            <a:spLocks noGrp="1"/>
          </p:cNvSpPr>
          <p:nvPr>
            <p:ph type="title"/>
          </p:nvPr>
        </p:nvSpPr>
        <p:spPr/>
        <p:txBody>
          <a:bodyPr/>
          <a:lstStyle/>
          <a:p>
            <a:r>
              <a:rPr lang="en-US" dirty="0" err="1"/>
              <a:t>Programa</a:t>
            </a:r>
            <a:r>
              <a:rPr lang="en-US" dirty="0"/>
              <a:t> de </a:t>
            </a:r>
            <a:r>
              <a:rPr lang="en-US" dirty="0" err="1"/>
              <a:t>capacitación</a:t>
            </a:r>
            <a:endParaRPr lang="en-US" dirty="0"/>
          </a:p>
        </p:txBody>
      </p:sp>
      <p:sp>
        <p:nvSpPr>
          <p:cNvPr id="3" name="Content Placeholder 2">
            <a:extLst>
              <a:ext uri="{FF2B5EF4-FFF2-40B4-BE49-F238E27FC236}">
                <a16:creationId xmlns:a16="http://schemas.microsoft.com/office/drawing/2014/main" id="{4E39D8BF-A459-E64C-B2C1-C81DF5CE144E}"/>
              </a:ext>
            </a:extLst>
          </p:cNvPr>
          <p:cNvSpPr>
            <a:spLocks noGrp="1"/>
          </p:cNvSpPr>
          <p:nvPr>
            <p:ph idx="1"/>
          </p:nvPr>
        </p:nvSpPr>
        <p:spPr/>
        <p:txBody>
          <a:bodyPr>
            <a:noAutofit/>
          </a:bodyPr>
          <a:lstStyle/>
          <a:p>
            <a:r>
              <a:rPr lang="en-US" sz="4000" dirty="0" err="1">
                <a:solidFill>
                  <a:schemeClr val="bg1">
                    <a:lumMod val="65000"/>
                  </a:schemeClr>
                </a:solidFill>
              </a:rPr>
              <a:t>Introducción</a:t>
            </a:r>
            <a:r>
              <a:rPr lang="en-US" sz="4000" dirty="0">
                <a:solidFill>
                  <a:schemeClr val="bg1">
                    <a:lumMod val="65000"/>
                  </a:schemeClr>
                </a:solidFill>
              </a:rPr>
              <a:t> </a:t>
            </a:r>
          </a:p>
          <a:p>
            <a:r>
              <a:rPr lang="en-US" sz="4000" dirty="0" err="1">
                <a:solidFill>
                  <a:schemeClr val="bg1">
                    <a:lumMod val="65000"/>
                  </a:schemeClr>
                </a:solidFill>
              </a:rPr>
              <a:t>Identificación</a:t>
            </a:r>
            <a:r>
              <a:rPr lang="en-US" sz="4000" dirty="0">
                <a:solidFill>
                  <a:schemeClr val="bg1">
                    <a:lumMod val="65000"/>
                  </a:schemeClr>
                </a:solidFill>
              </a:rPr>
              <a:t> </a:t>
            </a:r>
          </a:p>
          <a:p>
            <a:r>
              <a:rPr lang="en-US" sz="4000" dirty="0" err="1">
                <a:solidFill>
                  <a:schemeClr val="bg1">
                    <a:lumMod val="65000"/>
                  </a:schemeClr>
                </a:solidFill>
              </a:rPr>
              <a:t>Colocación</a:t>
            </a:r>
            <a:r>
              <a:rPr lang="en-US" sz="4000" dirty="0">
                <a:solidFill>
                  <a:schemeClr val="bg1">
                    <a:lumMod val="65000"/>
                  </a:schemeClr>
                </a:solidFill>
              </a:rPr>
              <a:t> </a:t>
            </a:r>
          </a:p>
          <a:p>
            <a:r>
              <a:rPr lang="en-US" sz="4000" dirty="0" err="1">
                <a:solidFill>
                  <a:schemeClr val="bg1">
                    <a:lumMod val="65000"/>
                  </a:schemeClr>
                </a:solidFill>
              </a:rPr>
              <a:t>Servicios</a:t>
            </a:r>
            <a:r>
              <a:rPr lang="en-US" sz="4000" dirty="0">
                <a:solidFill>
                  <a:schemeClr val="bg1">
                    <a:lumMod val="65000"/>
                  </a:schemeClr>
                </a:solidFill>
              </a:rPr>
              <a:t> para </a:t>
            </a:r>
            <a:r>
              <a:rPr lang="en-US" sz="4000" dirty="0" err="1">
                <a:solidFill>
                  <a:schemeClr val="bg1">
                    <a:lumMod val="65000"/>
                  </a:schemeClr>
                </a:solidFill>
              </a:rPr>
              <a:t>estudiantes</a:t>
            </a:r>
            <a:r>
              <a:rPr lang="en-US" sz="4000" dirty="0">
                <a:solidFill>
                  <a:schemeClr val="bg1">
                    <a:lumMod val="65000"/>
                  </a:schemeClr>
                </a:solidFill>
              </a:rPr>
              <a:t> </a:t>
            </a:r>
            <a:r>
              <a:rPr lang="en-US" sz="4000" dirty="0" err="1">
                <a:solidFill>
                  <a:schemeClr val="bg1">
                    <a:lumMod val="65000"/>
                  </a:schemeClr>
                </a:solidFill>
              </a:rPr>
              <a:t>como</a:t>
            </a:r>
            <a:r>
              <a:rPr lang="en-US" sz="4000" dirty="0">
                <a:solidFill>
                  <a:schemeClr val="bg1">
                    <a:lumMod val="65000"/>
                  </a:schemeClr>
                </a:solidFill>
              </a:rPr>
              <a:t> </a:t>
            </a:r>
            <a:r>
              <a:rPr lang="en-US" sz="4000" dirty="0" err="1">
                <a:solidFill>
                  <a:schemeClr val="bg1">
                    <a:lumMod val="65000"/>
                  </a:schemeClr>
                </a:solidFill>
              </a:rPr>
              <a:t>aprendices</a:t>
            </a:r>
            <a:r>
              <a:rPr lang="en-US" sz="4000" dirty="0">
                <a:solidFill>
                  <a:schemeClr val="bg1">
                    <a:lumMod val="65000"/>
                  </a:schemeClr>
                </a:solidFill>
              </a:rPr>
              <a:t> de </a:t>
            </a:r>
            <a:r>
              <a:rPr lang="en-US" sz="4000" dirty="0" err="1">
                <a:solidFill>
                  <a:schemeClr val="bg1">
                    <a:lumMod val="65000"/>
                  </a:schemeClr>
                </a:solidFill>
              </a:rPr>
              <a:t>inglés</a:t>
            </a:r>
            <a:r>
              <a:rPr lang="en-US" sz="4000" dirty="0">
                <a:solidFill>
                  <a:schemeClr val="bg1">
                    <a:lumMod val="65000"/>
                  </a:schemeClr>
                </a:solidFill>
              </a:rPr>
              <a:t> </a:t>
            </a:r>
          </a:p>
          <a:p>
            <a:r>
              <a:rPr lang="en-US" sz="4000" dirty="0" err="1">
                <a:solidFill>
                  <a:schemeClr val="bg1">
                    <a:lumMod val="65000"/>
                  </a:schemeClr>
                </a:solidFill>
              </a:rPr>
              <a:t>Revisión</a:t>
            </a:r>
            <a:r>
              <a:rPr lang="en-US" sz="4000" dirty="0">
                <a:solidFill>
                  <a:schemeClr val="bg1">
                    <a:lumMod val="65000"/>
                  </a:schemeClr>
                </a:solidFill>
              </a:rPr>
              <a:t> y </a:t>
            </a:r>
            <a:r>
              <a:rPr lang="en-US" sz="4000" dirty="0" err="1">
                <a:solidFill>
                  <a:schemeClr val="bg1">
                    <a:lumMod val="65000"/>
                  </a:schemeClr>
                </a:solidFill>
              </a:rPr>
              <a:t>reclasificación</a:t>
            </a:r>
            <a:r>
              <a:rPr lang="en-US" sz="4000" dirty="0">
                <a:solidFill>
                  <a:schemeClr val="bg1">
                    <a:lumMod val="65000"/>
                  </a:schemeClr>
                </a:solidFill>
              </a:rPr>
              <a:t> </a:t>
            </a:r>
          </a:p>
          <a:p>
            <a:r>
              <a:rPr lang="en-US" sz="4000" dirty="0" err="1"/>
              <a:t>Monitoreo</a:t>
            </a:r>
            <a:r>
              <a:rPr lang="en-US" sz="4000" dirty="0"/>
              <a:t> y </a:t>
            </a:r>
            <a:r>
              <a:rPr lang="en-US" sz="4000" dirty="0" err="1"/>
              <a:t>evaluación</a:t>
            </a:r>
            <a:endParaRPr lang="en-US" sz="4000" dirty="0"/>
          </a:p>
          <a:p>
            <a:endParaRPr lang="en-US" sz="4000" dirty="0"/>
          </a:p>
        </p:txBody>
      </p:sp>
      <p:pic>
        <p:nvPicPr>
          <p:cNvPr id="4" name="Slide 33"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69599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411F-4E5D-1D48-A2C8-A964699EB43C}"/>
              </a:ext>
            </a:extLst>
          </p:cNvPr>
          <p:cNvSpPr>
            <a:spLocks noGrp="1"/>
          </p:cNvSpPr>
          <p:nvPr>
            <p:ph type="title"/>
          </p:nvPr>
        </p:nvSpPr>
        <p:spPr/>
        <p:txBody>
          <a:bodyPr/>
          <a:lstStyle/>
          <a:p>
            <a:r>
              <a:rPr lang="en-US" dirty="0" err="1"/>
              <a:t>Monitoreo</a:t>
            </a:r>
            <a:r>
              <a:rPr lang="en-US" dirty="0"/>
              <a:t> y </a:t>
            </a:r>
            <a:r>
              <a:rPr lang="en-US" dirty="0" err="1"/>
              <a:t>evaluación</a:t>
            </a:r>
            <a:endParaRPr lang="en-US" dirty="0"/>
          </a:p>
        </p:txBody>
      </p:sp>
      <p:sp>
        <p:nvSpPr>
          <p:cNvPr id="3" name="Content Placeholder 2">
            <a:extLst>
              <a:ext uri="{FF2B5EF4-FFF2-40B4-BE49-F238E27FC236}">
                <a16:creationId xmlns:a16="http://schemas.microsoft.com/office/drawing/2014/main" id="{4E39D8BF-A459-E64C-B2C1-C81DF5CE144E}"/>
              </a:ext>
            </a:extLst>
          </p:cNvPr>
          <p:cNvSpPr>
            <a:spLocks noGrp="1"/>
          </p:cNvSpPr>
          <p:nvPr>
            <p:ph idx="1"/>
          </p:nvPr>
        </p:nvSpPr>
        <p:spPr/>
        <p:txBody>
          <a:bodyPr>
            <a:normAutofit/>
          </a:bodyPr>
          <a:lstStyle/>
          <a:p>
            <a:r>
              <a:rPr lang="es-ES" sz="3200" dirty="0"/>
              <a:t>Una vez que el LPAC reclasifica a un estudiante con dominio del idioma inglés, los padres o tutores deben ser notificados de que el estudiante ha cumplido con los criterios estatales para reclasificación.</a:t>
            </a:r>
          </a:p>
          <a:p>
            <a:r>
              <a:rPr lang="es-ES" sz="3200" dirty="0"/>
              <a:t>El LPAC debe monitorear el progreso del estudiante reclasificado durante dos años adicionales, incluyendo aquellos cuyos padres o tutores han rechazado servicios. </a:t>
            </a:r>
          </a:p>
          <a:p>
            <a:endParaRPr lang="en-US" sz="3200" dirty="0"/>
          </a:p>
        </p:txBody>
      </p:sp>
      <p:pic>
        <p:nvPicPr>
          <p:cNvPr id="5" name="Slide 34"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08386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411F-4E5D-1D48-A2C8-A964699EB43C}"/>
              </a:ext>
            </a:extLst>
          </p:cNvPr>
          <p:cNvSpPr>
            <a:spLocks noGrp="1"/>
          </p:cNvSpPr>
          <p:nvPr>
            <p:ph type="title"/>
          </p:nvPr>
        </p:nvSpPr>
        <p:spPr/>
        <p:txBody>
          <a:bodyPr/>
          <a:lstStyle/>
          <a:p>
            <a:r>
              <a:rPr lang="en-US" dirty="0"/>
              <a:t>Resumen</a:t>
            </a:r>
          </a:p>
        </p:txBody>
      </p:sp>
      <p:sp>
        <p:nvSpPr>
          <p:cNvPr id="3" name="Content Placeholder 2">
            <a:extLst>
              <a:ext uri="{FF2B5EF4-FFF2-40B4-BE49-F238E27FC236}">
                <a16:creationId xmlns:a16="http://schemas.microsoft.com/office/drawing/2014/main" id="{4E39D8BF-A459-E64C-B2C1-C81DF5CE144E}"/>
              </a:ext>
            </a:extLst>
          </p:cNvPr>
          <p:cNvSpPr>
            <a:spLocks noGrp="1"/>
          </p:cNvSpPr>
          <p:nvPr>
            <p:ph idx="1"/>
          </p:nvPr>
        </p:nvSpPr>
        <p:spPr/>
        <p:txBody>
          <a:bodyPr>
            <a:normAutofit lnSpcReduction="10000"/>
          </a:bodyPr>
          <a:lstStyle/>
          <a:p>
            <a:r>
              <a:rPr lang="es-ES" sz="3200" dirty="0"/>
              <a:t>Los miembros del LPAC deben:</a:t>
            </a:r>
          </a:p>
          <a:p>
            <a:r>
              <a:rPr lang="es-ES" sz="3200" dirty="0"/>
              <a:t>Conocer las leyes que rigen a los estudiantes como aprendices de inglés</a:t>
            </a:r>
          </a:p>
          <a:p>
            <a:r>
              <a:rPr lang="es-ES" sz="3200" dirty="0"/>
              <a:t>Mantener la confidencialidad</a:t>
            </a:r>
          </a:p>
          <a:p>
            <a:r>
              <a:rPr lang="es-ES" sz="3200" dirty="0"/>
              <a:t>Trabajar a favor de los estudiantes como aprendices de inglés</a:t>
            </a:r>
          </a:p>
          <a:p>
            <a:r>
              <a:rPr lang="es-ES" sz="3200" dirty="0"/>
              <a:t>Aportar a la reunión del LPAC para que los miembros puedan tomar las mejores decisiones para el estudiante</a:t>
            </a:r>
          </a:p>
          <a:p>
            <a:endParaRPr lang="en-US" sz="3200" dirty="0"/>
          </a:p>
        </p:txBody>
      </p:sp>
      <p:pic>
        <p:nvPicPr>
          <p:cNvPr id="4" name="Slide 35"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83418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5C0DC64A-68C1-4C5A-8948-3B11BF249679}"/>
              </a:ext>
            </a:extLst>
          </p:cNvPr>
          <p:cNvSpPr>
            <a:spLocks noGrp="1"/>
          </p:cNvSpPr>
          <p:nvPr>
            <p:ph type="title"/>
          </p:nvPr>
        </p:nvSpPr>
        <p:spPr/>
        <p:txBody>
          <a:bodyPr/>
          <a:lstStyle/>
          <a:p>
            <a:r>
              <a:rPr lang="en-US" dirty="0"/>
              <a:t>Gracias</a:t>
            </a:r>
          </a:p>
        </p:txBody>
      </p:sp>
      <p:sp>
        <p:nvSpPr>
          <p:cNvPr id="3" name="Content Placeholder 2">
            <a:extLst>
              <a:ext uri="{FF2B5EF4-FFF2-40B4-BE49-F238E27FC236}">
                <a16:creationId xmlns:a16="http://schemas.microsoft.com/office/drawing/2014/main" id="{4E39D8BF-A459-E64C-B2C1-C81DF5CE144E}"/>
              </a:ext>
            </a:extLst>
          </p:cNvPr>
          <p:cNvSpPr>
            <a:spLocks noGrp="1"/>
          </p:cNvSpPr>
          <p:nvPr>
            <p:ph idx="1"/>
          </p:nvPr>
        </p:nvSpPr>
        <p:spPr/>
        <p:txBody>
          <a:bodyPr/>
          <a:lstStyle/>
          <a:p>
            <a:pPr marL="0" indent="0" algn="ctr">
              <a:buNone/>
            </a:pPr>
            <a:endParaRPr lang="en-US" dirty="0"/>
          </a:p>
          <a:p>
            <a:pPr algn="ctr">
              <a:buNone/>
            </a:pPr>
            <a:endParaRPr lang="es-US" sz="4000"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endParaRPr>
          </a:p>
          <a:p>
            <a:pPr algn="ctr">
              <a:buNone/>
            </a:pPr>
            <a:r>
              <a:rPr lang="es-US" sz="4000"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Gracias por su participación.</a:t>
            </a:r>
          </a:p>
        </p:txBody>
      </p:sp>
      <p:pic>
        <p:nvPicPr>
          <p:cNvPr id="2" name="Slide 36"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98782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2B1299-C1F5-4020-B669-83478E02D0F8}"/>
              </a:ext>
            </a:extLst>
          </p:cNvPr>
          <p:cNvSpPr>
            <a:spLocks noGrp="1"/>
          </p:cNvSpPr>
          <p:nvPr>
            <p:ph type="title"/>
          </p:nvPr>
        </p:nvSpPr>
        <p:spPr>
          <a:xfrm>
            <a:off x="514349" y="365125"/>
            <a:ext cx="7886700" cy="975403"/>
          </a:xfrm>
        </p:spPr>
        <p:txBody>
          <a:bodyPr/>
          <a:lstStyle/>
          <a:p>
            <a:r>
              <a:rPr lang="en-US" dirty="0">
                <a:latin typeface="Arial" panose="020B0604020202020204" pitchFamily="34" charset="0"/>
                <a:cs typeface="Arial" panose="020B0604020202020204" pitchFamily="34" charset="0"/>
              </a:rPr>
              <a:t>Copyright © Notice</a:t>
            </a:r>
          </a:p>
        </p:txBody>
      </p:sp>
      <p:sp>
        <p:nvSpPr>
          <p:cNvPr id="5" name="Content Placeholder 2">
            <a:extLst>
              <a:ext uri="{FF2B5EF4-FFF2-40B4-BE49-F238E27FC236}">
                <a16:creationId xmlns:a16="http://schemas.microsoft.com/office/drawing/2014/main" id="{18C40F2F-402A-4FC8-B2D4-7568023245B0}"/>
              </a:ext>
            </a:extLst>
          </p:cNvPr>
          <p:cNvSpPr>
            <a:spLocks noGrp="1"/>
          </p:cNvSpPr>
          <p:nvPr>
            <p:ph idx="1"/>
          </p:nvPr>
        </p:nvSpPr>
        <p:spPr>
          <a:xfrm>
            <a:off x="487973" y="1667362"/>
            <a:ext cx="8181242" cy="4610345"/>
          </a:xfrm>
        </p:spPr>
        <p:txBody>
          <a:bodyPr>
            <a:noAutofit/>
          </a:bodyPr>
          <a:lstStyle/>
          <a:p>
            <a:pPr marL="0" indent="0">
              <a:lnSpc>
                <a:spcPct val="100000"/>
              </a:lnSpc>
              <a:spcBef>
                <a:spcPts val="600"/>
              </a:spcBef>
              <a:buNone/>
            </a:pPr>
            <a:r>
              <a:rPr lang="en-US" sz="2200" dirty="0">
                <a:solidFill>
                  <a:schemeClr val="tx2">
                    <a:lumMod val="75000"/>
                  </a:schemeClr>
                </a:solidFill>
                <a:latin typeface="Arial" panose="020B0604020202020204" pitchFamily="34" charset="0"/>
                <a:cs typeface="Arial" panose="020B0604020202020204" pitchFamily="34" charset="0"/>
              </a:rPr>
              <a:t>Copyright © 2020. Texas Education Agency.</a:t>
            </a:r>
          </a:p>
          <a:p>
            <a:pPr marL="0" indent="0">
              <a:lnSpc>
                <a:spcPct val="100000"/>
              </a:lnSpc>
              <a:spcBef>
                <a:spcPts val="600"/>
              </a:spcBef>
              <a:buNone/>
            </a:pPr>
            <a:r>
              <a:rPr lang="en-US" sz="2200" dirty="0">
                <a:solidFill>
                  <a:schemeClr val="tx2">
                    <a:lumMod val="75000"/>
                  </a:schemeClr>
                </a:solidFill>
                <a:latin typeface="Arial" panose="020B0604020202020204" pitchFamily="34" charset="0"/>
                <a:cs typeface="Arial" panose="020B0604020202020204" pitchFamily="34" charset="0"/>
              </a:rPr>
              <a:t>All Rights Reserved.</a:t>
            </a:r>
          </a:p>
          <a:p>
            <a:pPr marL="0" indent="0">
              <a:lnSpc>
                <a:spcPct val="100000"/>
              </a:lnSpc>
              <a:spcBef>
                <a:spcPts val="600"/>
              </a:spcBef>
              <a:buNone/>
            </a:pPr>
            <a:r>
              <a:rPr lang="en-US" sz="2200" dirty="0">
                <a:solidFill>
                  <a:schemeClr val="tx2">
                    <a:lumMod val="75000"/>
                  </a:schemeClr>
                </a:solidFill>
                <a:latin typeface="Arial" panose="020B0604020202020204" pitchFamily="34" charset="0"/>
                <a:cs typeface="Arial" panose="020B0604020202020204" pitchFamily="34" charset="0"/>
              </a:rPr>
              <a:t>Notwithstanding the foregoing, the right to reproduce the copyrighted work is granted to Texas public school districts, Texas charter schools, and Texas education service centers for non-profit educational use within the state of Texas, and to residents of the state of Texas for their own personal, non-profit educational use, and provided further that no charge is made for such reproduced materials other than to cover the out-of-pocket cost of reproduction and distribution. No other rights, express or implied, are granted hereby.</a:t>
            </a:r>
          </a:p>
          <a:p>
            <a:pPr marL="0" indent="0">
              <a:lnSpc>
                <a:spcPct val="100000"/>
              </a:lnSpc>
              <a:spcBef>
                <a:spcPts val="600"/>
              </a:spcBef>
              <a:buNone/>
            </a:pPr>
            <a:r>
              <a:rPr lang="en-US" sz="2200" dirty="0">
                <a:solidFill>
                  <a:schemeClr val="tx2">
                    <a:lumMod val="75000"/>
                  </a:schemeClr>
                </a:solidFill>
                <a:latin typeface="Arial" panose="020B0604020202020204" pitchFamily="34" charset="0"/>
                <a:cs typeface="Arial" panose="020B0604020202020204" pitchFamily="34" charset="0"/>
              </a:rPr>
              <a:t>For more information, please contact: copyrights@tea.texas.gov</a:t>
            </a:r>
          </a:p>
          <a:p>
            <a:pPr marL="0" indent="0">
              <a:buNone/>
            </a:pPr>
            <a:endParaRPr lang="en-US" sz="2200" dirty="0">
              <a:solidFill>
                <a:schemeClr val="tx2">
                  <a:lumMod val="75000"/>
                </a:schemeClr>
              </a:solidFill>
            </a:endParaRPr>
          </a:p>
        </p:txBody>
      </p:sp>
    </p:spTree>
    <p:extLst>
      <p:ext uri="{BB962C8B-B14F-4D97-AF65-F5344CB8AC3E}">
        <p14:creationId xmlns:p14="http://schemas.microsoft.com/office/powerpoint/2010/main" val="80627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err="1"/>
              <a:t>Programa</a:t>
            </a:r>
            <a:endParaRPr lang="en-US" dirty="0"/>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rmAutofit lnSpcReduction="10000"/>
          </a:bodyPr>
          <a:lstStyle/>
          <a:p>
            <a:r>
              <a:rPr lang="es-ES" b="1" dirty="0"/>
              <a:t>Servicios para estudiantes como aprendices de inglés</a:t>
            </a:r>
          </a:p>
          <a:p>
            <a:pPr lvl="1"/>
            <a:r>
              <a:rPr lang="es-ES" dirty="0"/>
              <a:t>Modelos de los programas bilingües y de ESL</a:t>
            </a:r>
          </a:p>
          <a:p>
            <a:pPr lvl="1"/>
            <a:r>
              <a:rPr lang="es-ES" dirty="0"/>
              <a:t>Contratación y desarrollo del personal</a:t>
            </a:r>
          </a:p>
          <a:p>
            <a:r>
              <a:rPr lang="en-US" b="1" dirty="0" err="1"/>
              <a:t>Revisión</a:t>
            </a:r>
            <a:r>
              <a:rPr lang="en-US" b="1" dirty="0"/>
              <a:t> y </a:t>
            </a:r>
            <a:r>
              <a:rPr lang="en-US" b="1" dirty="0" err="1"/>
              <a:t>reclasificación</a:t>
            </a:r>
            <a:endParaRPr lang="en-US" b="1" dirty="0"/>
          </a:p>
          <a:p>
            <a:pPr lvl="1"/>
            <a:r>
              <a:rPr lang="en-US" dirty="0" err="1"/>
              <a:t>Revisiones</a:t>
            </a:r>
            <a:r>
              <a:rPr lang="en-US" dirty="0"/>
              <a:t> </a:t>
            </a:r>
            <a:r>
              <a:rPr lang="en-US" dirty="0" err="1"/>
              <a:t>constante</a:t>
            </a:r>
            <a:r>
              <a:rPr lang="en-US" dirty="0"/>
              <a:t> y </a:t>
            </a:r>
            <a:r>
              <a:rPr lang="en-US" dirty="0" err="1"/>
              <a:t>anual</a:t>
            </a:r>
            <a:endParaRPr lang="en-US" dirty="0"/>
          </a:p>
          <a:p>
            <a:pPr lvl="1"/>
            <a:r>
              <a:rPr lang="en-US" dirty="0" err="1"/>
              <a:t>Reclasificación</a:t>
            </a:r>
            <a:r>
              <a:rPr lang="en-US" dirty="0"/>
              <a:t> y </a:t>
            </a:r>
            <a:r>
              <a:rPr lang="en-US" dirty="0" err="1"/>
              <a:t>salida</a:t>
            </a:r>
            <a:endParaRPr lang="en-US" dirty="0"/>
          </a:p>
          <a:p>
            <a:r>
              <a:rPr lang="en-US" b="1" dirty="0" err="1"/>
              <a:t>Monitoreo</a:t>
            </a:r>
            <a:r>
              <a:rPr lang="en-US" b="1" dirty="0"/>
              <a:t> y </a:t>
            </a:r>
            <a:r>
              <a:rPr lang="en-US" b="1" dirty="0" err="1"/>
              <a:t>evaluación</a:t>
            </a:r>
            <a:endParaRPr lang="en-US" b="1" dirty="0"/>
          </a:p>
          <a:p>
            <a:pPr lvl="1"/>
            <a:r>
              <a:rPr lang="es-ES" dirty="0"/>
              <a:t>Monitoreo de los estudiantes como aprendices de inglés reclasificados</a:t>
            </a:r>
          </a:p>
          <a:p>
            <a:pPr lvl="1"/>
            <a:r>
              <a:rPr lang="en-US" dirty="0" err="1"/>
              <a:t>Evaluación</a:t>
            </a:r>
            <a:r>
              <a:rPr lang="en-US" dirty="0"/>
              <a:t> del </a:t>
            </a:r>
            <a:r>
              <a:rPr lang="en-US" dirty="0" err="1"/>
              <a:t>programa</a:t>
            </a:r>
            <a:endParaRPr lang="en-US" dirty="0"/>
          </a:p>
        </p:txBody>
      </p:sp>
      <p:pic>
        <p:nvPicPr>
          <p:cNvPr id="5" name="revised Slide 5"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4089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err="1"/>
              <a:t>Programa</a:t>
            </a:r>
            <a:r>
              <a:rPr lang="en-US" dirty="0"/>
              <a:t> de </a:t>
            </a:r>
            <a:r>
              <a:rPr lang="en-US" dirty="0" err="1"/>
              <a:t>capacitación</a:t>
            </a:r>
            <a:endParaRPr lang="en-US" dirty="0"/>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rmAutofit lnSpcReduction="10000"/>
          </a:bodyPr>
          <a:lstStyle/>
          <a:p>
            <a:r>
              <a:rPr lang="en-US" sz="4000" dirty="0"/>
              <a:t>Introducción </a:t>
            </a:r>
          </a:p>
          <a:p>
            <a:r>
              <a:rPr lang="en-US" sz="4000" dirty="0" err="1">
                <a:solidFill>
                  <a:schemeClr val="bg1">
                    <a:lumMod val="65000"/>
                  </a:schemeClr>
                </a:solidFill>
              </a:rPr>
              <a:t>Identificación</a:t>
            </a:r>
            <a:r>
              <a:rPr lang="en-US" sz="4000" dirty="0">
                <a:solidFill>
                  <a:schemeClr val="bg1">
                    <a:lumMod val="65000"/>
                  </a:schemeClr>
                </a:solidFill>
              </a:rPr>
              <a:t> </a:t>
            </a:r>
          </a:p>
          <a:p>
            <a:r>
              <a:rPr lang="en-US" sz="4000" dirty="0" err="1">
                <a:solidFill>
                  <a:schemeClr val="bg1">
                    <a:lumMod val="65000"/>
                  </a:schemeClr>
                </a:solidFill>
              </a:rPr>
              <a:t>Colocación</a:t>
            </a:r>
            <a:r>
              <a:rPr lang="en-US" sz="4000" dirty="0">
                <a:solidFill>
                  <a:schemeClr val="bg1">
                    <a:lumMod val="65000"/>
                  </a:schemeClr>
                </a:solidFill>
              </a:rPr>
              <a:t> </a:t>
            </a:r>
          </a:p>
          <a:p>
            <a:r>
              <a:rPr lang="en-US" sz="4000" dirty="0" err="1">
                <a:solidFill>
                  <a:schemeClr val="bg1">
                    <a:lumMod val="65000"/>
                  </a:schemeClr>
                </a:solidFill>
              </a:rPr>
              <a:t>Servicios</a:t>
            </a:r>
            <a:r>
              <a:rPr lang="en-US" sz="4000" dirty="0">
                <a:solidFill>
                  <a:schemeClr val="bg1">
                    <a:lumMod val="65000"/>
                  </a:schemeClr>
                </a:solidFill>
              </a:rPr>
              <a:t> para </a:t>
            </a:r>
            <a:r>
              <a:rPr lang="en-US" sz="4000" dirty="0" err="1">
                <a:solidFill>
                  <a:schemeClr val="bg1">
                    <a:lumMod val="65000"/>
                  </a:schemeClr>
                </a:solidFill>
              </a:rPr>
              <a:t>estudiantes</a:t>
            </a:r>
            <a:r>
              <a:rPr lang="en-US" sz="4000" dirty="0">
                <a:solidFill>
                  <a:schemeClr val="bg1">
                    <a:lumMod val="65000"/>
                  </a:schemeClr>
                </a:solidFill>
              </a:rPr>
              <a:t> </a:t>
            </a:r>
            <a:r>
              <a:rPr lang="en-US" sz="4000" dirty="0" err="1">
                <a:solidFill>
                  <a:schemeClr val="bg1">
                    <a:lumMod val="65000"/>
                  </a:schemeClr>
                </a:solidFill>
              </a:rPr>
              <a:t>como</a:t>
            </a:r>
            <a:r>
              <a:rPr lang="en-US" sz="4000" dirty="0">
                <a:solidFill>
                  <a:schemeClr val="bg1">
                    <a:lumMod val="65000"/>
                  </a:schemeClr>
                </a:solidFill>
              </a:rPr>
              <a:t> </a:t>
            </a:r>
            <a:r>
              <a:rPr lang="en-US" sz="4000" dirty="0" err="1">
                <a:solidFill>
                  <a:schemeClr val="bg1">
                    <a:lumMod val="65000"/>
                  </a:schemeClr>
                </a:solidFill>
              </a:rPr>
              <a:t>aprendices</a:t>
            </a:r>
            <a:r>
              <a:rPr lang="en-US" sz="4000" dirty="0">
                <a:solidFill>
                  <a:schemeClr val="bg1">
                    <a:lumMod val="65000"/>
                  </a:schemeClr>
                </a:solidFill>
              </a:rPr>
              <a:t> de </a:t>
            </a:r>
            <a:r>
              <a:rPr lang="en-US" sz="4000" dirty="0" err="1">
                <a:solidFill>
                  <a:schemeClr val="bg1">
                    <a:lumMod val="65000"/>
                  </a:schemeClr>
                </a:solidFill>
              </a:rPr>
              <a:t>inglés</a:t>
            </a:r>
            <a:r>
              <a:rPr lang="en-US" sz="4000" dirty="0">
                <a:solidFill>
                  <a:schemeClr val="bg1">
                    <a:lumMod val="65000"/>
                  </a:schemeClr>
                </a:solidFill>
              </a:rPr>
              <a:t> </a:t>
            </a:r>
          </a:p>
          <a:p>
            <a:r>
              <a:rPr lang="en-US" sz="4000" dirty="0" err="1">
                <a:solidFill>
                  <a:schemeClr val="bg1">
                    <a:lumMod val="65000"/>
                  </a:schemeClr>
                </a:solidFill>
              </a:rPr>
              <a:t>Revisión</a:t>
            </a:r>
            <a:r>
              <a:rPr lang="en-US" sz="4000" dirty="0">
                <a:solidFill>
                  <a:schemeClr val="bg1">
                    <a:lumMod val="65000"/>
                  </a:schemeClr>
                </a:solidFill>
              </a:rPr>
              <a:t> y </a:t>
            </a:r>
            <a:r>
              <a:rPr lang="en-US" sz="4000" dirty="0" err="1">
                <a:solidFill>
                  <a:schemeClr val="bg1">
                    <a:lumMod val="65000"/>
                  </a:schemeClr>
                </a:solidFill>
              </a:rPr>
              <a:t>reclasificación</a:t>
            </a:r>
            <a:r>
              <a:rPr lang="en-US" sz="4000" dirty="0">
                <a:solidFill>
                  <a:schemeClr val="bg1">
                    <a:lumMod val="65000"/>
                  </a:schemeClr>
                </a:solidFill>
              </a:rPr>
              <a:t> </a:t>
            </a:r>
          </a:p>
          <a:p>
            <a:r>
              <a:rPr lang="en-US" sz="4000" dirty="0" err="1">
                <a:solidFill>
                  <a:schemeClr val="bg1">
                    <a:lumMod val="65000"/>
                  </a:schemeClr>
                </a:solidFill>
              </a:rPr>
              <a:t>Monitoreo</a:t>
            </a:r>
            <a:r>
              <a:rPr lang="en-US" sz="4000" dirty="0">
                <a:solidFill>
                  <a:schemeClr val="bg1">
                    <a:lumMod val="65000"/>
                  </a:schemeClr>
                </a:solidFill>
              </a:rPr>
              <a:t> y </a:t>
            </a:r>
            <a:r>
              <a:rPr lang="en-US" sz="4000" dirty="0" err="1">
                <a:solidFill>
                  <a:schemeClr val="bg1">
                    <a:lumMod val="65000"/>
                  </a:schemeClr>
                </a:solidFill>
              </a:rPr>
              <a:t>evaluación</a:t>
            </a:r>
            <a:endParaRPr lang="en-US" sz="4000" dirty="0">
              <a:solidFill>
                <a:schemeClr val="bg1">
                  <a:lumMod val="65000"/>
                </a:schemeClr>
              </a:solidFill>
            </a:endParaRPr>
          </a:p>
        </p:txBody>
      </p:sp>
      <p:pic>
        <p:nvPicPr>
          <p:cNvPr id="5" name="revised Slide 6"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34424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err="1"/>
              <a:t>Introducción</a:t>
            </a:r>
            <a:endParaRPr lang="en-US" dirty="0"/>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lstStyle/>
          <a:p>
            <a:pPr marL="0" indent="0" algn="ctr">
              <a:buNone/>
            </a:pPr>
            <a:r>
              <a:rPr lang="es-ES" dirty="0"/>
              <a:t>Todos los distritos deben </a:t>
            </a:r>
          </a:p>
          <a:p>
            <a:pPr marL="0" indent="0" algn="ctr">
              <a:buNone/>
            </a:pPr>
            <a:r>
              <a:rPr lang="es-ES" dirty="0"/>
              <a:t>Establecer un LPAC</a:t>
            </a:r>
          </a:p>
          <a:p>
            <a:pPr marL="0" indent="0" algn="ctr">
              <a:buNone/>
            </a:pPr>
            <a:endParaRPr lang="es-ES" dirty="0"/>
          </a:p>
          <a:p>
            <a:pPr marL="0" indent="0" algn="ctr">
              <a:buNone/>
            </a:pPr>
            <a:r>
              <a:rPr lang="es-US" dirty="0">
                <a:solidFill>
                  <a:schemeClr val="tx2">
                    <a:lumMod val="75000"/>
                  </a:schemeClr>
                </a:solidFill>
                <a:hlinkClick r:id="rId5"/>
              </a:rPr>
              <a:t>Capítulo 89: Subcapítulo BB </a:t>
            </a:r>
          </a:p>
          <a:p>
            <a:pPr marL="0" indent="0" algn="ctr">
              <a:buNone/>
            </a:pPr>
            <a:r>
              <a:rPr lang="es-US" dirty="0">
                <a:solidFill>
                  <a:schemeClr val="tx2">
                    <a:lumMod val="75000"/>
                  </a:schemeClr>
                </a:solidFill>
                <a:hlinkClick r:id="rId5"/>
              </a:rPr>
              <a:t>Reglas del comisionado sobre el plan estatal para la enseñanza de estudiantes como aprendices de inglés</a:t>
            </a:r>
            <a:endParaRPr lang="es-US" dirty="0">
              <a:solidFill>
                <a:schemeClr val="tx2">
                  <a:lumMod val="75000"/>
                </a:schemeClr>
              </a:solidFill>
            </a:endParaRPr>
          </a:p>
        </p:txBody>
      </p:sp>
      <p:pic>
        <p:nvPicPr>
          <p:cNvPr id="4" name="Slide 7"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20658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normAutofit fontScale="90000"/>
          </a:bodyPr>
          <a:lstStyle/>
          <a:p>
            <a:r>
              <a:rPr lang="es-ES" sz="3600" dirty="0"/>
              <a:t>Composición del LPAC </a:t>
            </a:r>
            <a:br>
              <a:rPr lang="es-ES" sz="3600" dirty="0"/>
            </a:br>
            <a:r>
              <a:rPr lang="es-ES" sz="3600" dirty="0"/>
              <a:t>(Programa bilingüe)</a:t>
            </a:r>
            <a:endParaRPr lang="en-US" sz="3600" dirty="0"/>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Autofit/>
          </a:bodyPr>
          <a:lstStyle/>
          <a:p>
            <a:pPr marL="0" indent="0">
              <a:buNone/>
            </a:pPr>
            <a:r>
              <a:rPr lang="es-ES" sz="3600" dirty="0"/>
              <a:t>El LPAC bilingüe se compone de </a:t>
            </a:r>
          </a:p>
          <a:p>
            <a:pPr lvl="1"/>
            <a:r>
              <a:rPr lang="es-ES" sz="3200" dirty="0"/>
              <a:t>un educador bilingüe con la certificación necesaria,</a:t>
            </a:r>
          </a:p>
          <a:p>
            <a:pPr lvl="1"/>
            <a:r>
              <a:rPr lang="es-ES" sz="3200" dirty="0"/>
              <a:t>un padre/madre o tutor de un estudiante como aprendiz de inglés que participa en un programa bilingüe o de ESL y </a:t>
            </a:r>
          </a:p>
          <a:p>
            <a:pPr lvl="1"/>
            <a:r>
              <a:rPr lang="es-ES" sz="3200" dirty="0"/>
              <a:t>un administrador de la escuela</a:t>
            </a:r>
            <a:r>
              <a:rPr lang="en-US" sz="3200" dirty="0"/>
              <a:t>.</a:t>
            </a:r>
          </a:p>
          <a:p>
            <a:pPr marL="0" indent="0" algn="ctr">
              <a:buNone/>
            </a:pPr>
            <a:r>
              <a:rPr lang="es-ES" sz="3200" b="1" dirty="0"/>
              <a:t>Ningún padre o tutor que forme parte del LPAC puede ser empleado del distrito escolar.</a:t>
            </a:r>
          </a:p>
        </p:txBody>
      </p:sp>
      <p:pic>
        <p:nvPicPr>
          <p:cNvPr id="4" name="Slide 8"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83747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normAutofit fontScale="90000"/>
          </a:bodyPr>
          <a:lstStyle/>
          <a:p>
            <a:r>
              <a:rPr lang="es-ES" dirty="0"/>
              <a:t>Composición del LPAC </a:t>
            </a:r>
            <a:br>
              <a:rPr lang="es-ES" dirty="0"/>
            </a:br>
            <a:r>
              <a:rPr lang="es-ES" dirty="0"/>
              <a:t>(Programa de ESL)</a:t>
            </a:r>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a:xfrm>
            <a:off x="372140" y="1825625"/>
            <a:ext cx="8378455" cy="4351338"/>
          </a:xfrm>
        </p:spPr>
        <p:txBody>
          <a:bodyPr>
            <a:noAutofit/>
          </a:bodyPr>
          <a:lstStyle/>
          <a:p>
            <a:pPr marL="0" indent="0">
              <a:buNone/>
            </a:pPr>
            <a:r>
              <a:rPr lang="es-ES" sz="3600" dirty="0"/>
              <a:t>El LPAC del programa de ESL se compone de</a:t>
            </a:r>
          </a:p>
          <a:p>
            <a:pPr marL="0" indent="0">
              <a:buNone/>
            </a:pPr>
            <a:r>
              <a:rPr lang="es-ES" sz="3600" dirty="0"/>
              <a:t>un educador de ESL con la certificación necesaria</a:t>
            </a:r>
            <a:r>
              <a:rPr lang="en-US" sz="3200" dirty="0"/>
              <a:t>,</a:t>
            </a:r>
          </a:p>
          <a:p>
            <a:pPr lvl="1"/>
            <a:r>
              <a:rPr lang="es-ES" sz="3200" dirty="0"/>
              <a:t>un padre/madre o tutor de un estudiante como aprendiz de inglés que participa en un programa bilingüe o de ESL y </a:t>
            </a:r>
          </a:p>
          <a:p>
            <a:pPr lvl="1"/>
            <a:r>
              <a:rPr lang="es-ES" sz="3200" dirty="0"/>
              <a:t>un administrador de la escuela.</a:t>
            </a:r>
          </a:p>
          <a:p>
            <a:pPr marL="0" indent="0" algn="ctr">
              <a:buNone/>
            </a:pPr>
            <a:r>
              <a:rPr lang="es-ES" sz="3200" b="1" dirty="0"/>
              <a:t>Ningún padre o tutor que forme parte del LPAC</a:t>
            </a:r>
            <a:br>
              <a:rPr lang="es-ES" sz="3200" b="1" dirty="0"/>
            </a:br>
            <a:r>
              <a:rPr lang="es-ES" sz="3200" b="1" dirty="0"/>
              <a:t> puede ser empleado del distrito escolar.</a:t>
            </a:r>
          </a:p>
        </p:txBody>
      </p:sp>
      <p:pic>
        <p:nvPicPr>
          <p:cNvPr id="4" name="Slide 9"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26434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620A-A0E3-0149-89BD-1FBE73F486AB}"/>
              </a:ext>
            </a:extLst>
          </p:cNvPr>
          <p:cNvSpPr>
            <a:spLocks noGrp="1"/>
          </p:cNvSpPr>
          <p:nvPr>
            <p:ph type="title"/>
          </p:nvPr>
        </p:nvSpPr>
        <p:spPr/>
        <p:txBody>
          <a:bodyPr/>
          <a:lstStyle/>
          <a:p>
            <a:r>
              <a:rPr lang="en-US" dirty="0" err="1"/>
              <a:t>Funciones</a:t>
            </a:r>
            <a:r>
              <a:rPr lang="en-US" dirty="0"/>
              <a:t> del LPAC</a:t>
            </a:r>
          </a:p>
        </p:txBody>
      </p:sp>
      <p:sp>
        <p:nvSpPr>
          <p:cNvPr id="3" name="Content Placeholder 2">
            <a:extLst>
              <a:ext uri="{FF2B5EF4-FFF2-40B4-BE49-F238E27FC236}">
                <a16:creationId xmlns:a16="http://schemas.microsoft.com/office/drawing/2014/main" id="{E13D44D5-EFFB-1649-B0FD-3409F29B4A1F}"/>
              </a:ext>
            </a:extLst>
          </p:cNvPr>
          <p:cNvSpPr>
            <a:spLocks noGrp="1"/>
          </p:cNvSpPr>
          <p:nvPr>
            <p:ph idx="1"/>
          </p:nvPr>
        </p:nvSpPr>
        <p:spPr/>
        <p:txBody>
          <a:bodyPr>
            <a:normAutofit/>
          </a:bodyPr>
          <a:lstStyle/>
          <a:p>
            <a:r>
              <a:rPr lang="es-ES" sz="3600" dirty="0"/>
              <a:t>El LPAC revisa el progreso de los estudiantes como aprendices de inglés</a:t>
            </a:r>
          </a:p>
          <a:p>
            <a:pPr lvl="1"/>
            <a:r>
              <a:rPr lang="es-ES" sz="3200" dirty="0"/>
              <a:t>que participan en un programa bilingüe o de ESL con la aprobación de sus padres o tutores y</a:t>
            </a:r>
          </a:p>
          <a:p>
            <a:pPr lvl="1"/>
            <a:r>
              <a:rPr lang="es-ES" sz="3200" dirty="0"/>
              <a:t>que no participan en un programa debido a que los padres o tutores rechazaron los servicios.</a:t>
            </a:r>
          </a:p>
          <a:p>
            <a:pPr marL="0" indent="0">
              <a:buNone/>
            </a:pPr>
            <a:endParaRPr lang="en-US" sz="3600" dirty="0"/>
          </a:p>
        </p:txBody>
      </p:sp>
      <p:pic>
        <p:nvPicPr>
          <p:cNvPr id="6" name="revised Slide 10" descr="&#10;haga clic para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91222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ECE0420D00984F94015CC33D548079" ma:contentTypeVersion="2" ma:contentTypeDescription="Create a new document." ma:contentTypeScope="" ma:versionID="26b6b07c7da30a93bcf7d707035accef">
  <xsd:schema xmlns:xsd="http://www.w3.org/2001/XMLSchema" xmlns:xs="http://www.w3.org/2001/XMLSchema" xmlns:p="http://schemas.microsoft.com/office/2006/metadata/properties" xmlns:ns2="fa291688-7b94-413f-a08a-8e6829ef0ae0" targetNamespace="http://schemas.microsoft.com/office/2006/metadata/properties" ma:root="true" ma:fieldsID="45de990023e6e6c3a0d78a10e7017a72" ns2:_="">
    <xsd:import namespace="fa291688-7b94-413f-a08a-8e6829ef0ae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91688-7b94-413f-a08a-8e6829ef0ae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D4BC47-58D8-41EA-8277-FBFAC07BC531}"/>
</file>

<file path=customXml/itemProps2.xml><?xml version="1.0" encoding="utf-8"?>
<ds:datastoreItem xmlns:ds="http://schemas.openxmlformats.org/officeDocument/2006/customXml" ds:itemID="{84639890-4DA3-49C9-9E11-E93C45BD8FDD}"/>
</file>

<file path=customXml/itemProps3.xml><?xml version="1.0" encoding="utf-8"?>
<ds:datastoreItem xmlns:ds="http://schemas.openxmlformats.org/officeDocument/2006/customXml" ds:itemID="{C087DA00-E588-496C-9A00-3D273F5E1D37}"/>
</file>

<file path=docProps/app.xml><?xml version="1.0" encoding="utf-8"?>
<Properties xmlns="http://schemas.openxmlformats.org/officeDocument/2006/extended-properties" xmlns:vt="http://schemas.openxmlformats.org/officeDocument/2006/docPropsVTypes">
  <Template>Office Theme</Template>
  <TotalTime>2836</TotalTime>
  <Words>4648</Words>
  <Application>Microsoft Office PowerPoint</Application>
  <PresentationFormat>On-screen Show (4:3)</PresentationFormat>
  <Paragraphs>530</Paragraphs>
  <Slides>36</Slides>
  <Notes>36</Notes>
  <HiddenSlides>0</HiddenSlides>
  <MMClips>31</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36</vt:i4>
      </vt:variant>
    </vt:vector>
  </HeadingPairs>
  <TitlesOfParts>
    <vt:vector size="55" baseType="lpstr">
      <vt:lpstr>Arial</vt:lpstr>
      <vt:lpstr>Calibri</vt:lpstr>
      <vt:lpstr>Calibri Light</vt:lpstr>
      <vt:lpstr>Myriad Pro</vt:lpstr>
      <vt:lpstr>Noto Sans Symbols</vt:lpstr>
      <vt:lpstr>Wingdings</vt:lpstr>
      <vt:lpstr>Office Theme</vt:lpstr>
      <vt:lpstr>1_Custom Design</vt:lpstr>
      <vt:lpstr>2_Custom Design</vt:lpstr>
      <vt:lpstr>3_Custom Design</vt:lpstr>
      <vt:lpstr>4_Custom Design</vt:lpstr>
      <vt:lpstr>5_Custom Design</vt:lpstr>
      <vt:lpstr>Custom Design</vt:lpstr>
      <vt:lpstr>6_Custom Design</vt:lpstr>
      <vt:lpstr>7_Custom Design</vt:lpstr>
      <vt:lpstr>8_Custom Design</vt:lpstr>
      <vt:lpstr>9_Custom Design</vt:lpstr>
      <vt:lpstr>10_Custom Design</vt:lpstr>
      <vt:lpstr>11_Custom Design</vt:lpstr>
      <vt:lpstr>Introducción</vt:lpstr>
      <vt:lpstr>Bienvenida</vt:lpstr>
      <vt:lpstr>Programa</vt:lpstr>
      <vt:lpstr>Programa</vt:lpstr>
      <vt:lpstr>Programa de capacitación</vt:lpstr>
      <vt:lpstr>Introducción</vt:lpstr>
      <vt:lpstr>Composición del LPAC  (Programa bilingüe)</vt:lpstr>
      <vt:lpstr>Composición del LPAC  (Programa de ESL)</vt:lpstr>
      <vt:lpstr>Funciones del LPAC</vt:lpstr>
      <vt:lpstr>Funciones del LPAC</vt:lpstr>
      <vt:lpstr>Reuniones obligatorias del LPAC </vt:lpstr>
      <vt:lpstr>Responsabilidades del LPAC </vt:lpstr>
      <vt:lpstr>Documentación requerida  del LPAC</vt:lpstr>
      <vt:lpstr>Identificación</vt:lpstr>
      <vt:lpstr>Programa de capacitación</vt:lpstr>
      <vt:lpstr>Identificación</vt:lpstr>
      <vt:lpstr>Colocación </vt:lpstr>
      <vt:lpstr>Programa de capacitación</vt:lpstr>
      <vt:lpstr>Colocación</vt:lpstr>
      <vt:lpstr>Servicios para estudiantes como aprendices de inglés </vt:lpstr>
      <vt:lpstr>Programa de capacitación</vt:lpstr>
      <vt:lpstr>Servicios para estudiantes como  aprendices de inglés </vt:lpstr>
      <vt:lpstr>Bilingüe o ESL</vt:lpstr>
      <vt:lpstr>Programa de educación bilingüe</vt:lpstr>
      <vt:lpstr>Programa de ESL</vt:lpstr>
      <vt:lpstr>Revisión y reclasificación </vt:lpstr>
      <vt:lpstr>Programa de capacitación</vt:lpstr>
      <vt:lpstr>Revisión y reclasificación</vt:lpstr>
      <vt:lpstr>Revisión anual del LPAC</vt:lpstr>
      <vt:lpstr>Revisión anual del LPAC</vt:lpstr>
      <vt:lpstr>Monitoreo y evaluación CAPACITACIÓN PARA PADRES</vt:lpstr>
      <vt:lpstr>Programa de capacitación</vt:lpstr>
      <vt:lpstr>Monitoreo y evaluación</vt:lpstr>
      <vt:lpstr>Resumen</vt:lpstr>
      <vt:lpstr>Gracias</vt:lpstr>
      <vt:lpstr>Copyright ©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LPAC Spanish Voice Over Parent Training </dc:title>
  <dc:creator>Kevin Jones</dc:creator>
  <cp:lastModifiedBy>Mary Slater</cp:lastModifiedBy>
  <cp:revision>140</cp:revision>
  <dcterms:created xsi:type="dcterms:W3CDTF">2020-06-06T20:17:40Z</dcterms:created>
  <dcterms:modified xsi:type="dcterms:W3CDTF">2021-04-02T14:42:27Z</dcterms:modified>
  <dc:language>Spanish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0x010100D4ECE0420D00984F94015CC33D548079</vt:lpwstr>
  </property>
</Properties>
</file>