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9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98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2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9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95.xml"/>
  <Override ContentType="application/vnd.openxmlformats-officedocument.presentationml.slideLayout+xml" PartName="/ppt/slideLayouts/slideLayout101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99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100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27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6.xml"/>
  <Override ContentType="application/vnd.openxmlformats-officedocument.presentationml.slideMaster+xml" PartName="/ppt/slideMasters/slideMaster5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84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79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83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80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7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50" r:id="rId5"/>
    <p:sldMasterId id="2147483751" r:id="rId6"/>
    <p:sldMasterId id="2147483752" r:id="rId7"/>
    <p:sldMasterId id="2147483753" r:id="rId8"/>
    <p:sldMasterId id="2147483754" r:id="rId9"/>
    <p:sldMasterId id="2147483755" r:id="rId10"/>
  </p:sldMasterIdLst>
  <p:notesMasterIdLst>
    <p:notesMasterId r:id="rId11"/>
  </p:notesMasterIdLst>
  <p:sldIdLst>
    <p:sldId id="256" r:id="rId12"/>
    <p:sldId id="257" r:id="rId13"/>
    <p:sldId id="258" r:id="rId14"/>
    <p:sldId id="259" r:id="rId15"/>
    <p:sldId id="260" r:id="rId16"/>
    <p:sldId id="261" r:id="rId17"/>
    <p:sldId id="262" r:id="rId18"/>
    <p:sldId id="263" r:id="rId19"/>
    <p:sldId id="264" r:id="rId20"/>
    <p:sldId id="265" r:id="rId21"/>
    <p:sldId id="266" r:id="rId22"/>
    <p:sldId id="267" r:id="rId23"/>
    <p:sldId id="268" r:id="rId24"/>
    <p:sldId id="269" r:id="rId25"/>
    <p:sldId id="270" r:id="rId26"/>
    <p:sldId id="271" r:id="rId27"/>
    <p:sldId id="272" r:id="rId28"/>
    <p:sldId id="273" r:id="rId29"/>
    <p:sldId id="274" r:id="rId30"/>
    <p:sldId id="275" r:id="rId31"/>
    <p:sldId id="276" r:id="rId32"/>
    <p:sldId id="277" r:id="rId33"/>
    <p:sldId id="278" r:id="rId34"/>
    <p:sldId id="279" r:id="rId35"/>
    <p:sldId id="280" r:id="rId36"/>
    <p:sldId id="281" r:id="rId37"/>
    <p:sldId id="282" r:id="rId38"/>
    <p:sldId id="283" r:id="rId39"/>
    <p:sldId id="284" r:id="rId40"/>
    <p:sldId id="285" r:id="rId41"/>
    <p:sldId id="286" r:id="rId42"/>
    <p:sldId id="287" r:id="rId43"/>
    <p:sldId id="288" r:id="rId44"/>
    <p:sldId id="289" r:id="rId45"/>
    <p:sldId id="290" r:id="rId46"/>
    <p:sldId id="291" r:id="rId47"/>
    <p:sldId id="292" r:id="rId48"/>
    <p:sldId id="293" r:id="rId49"/>
    <p:sldId id="294" r:id="rId50"/>
    <p:sldId id="295" r:id="rId51"/>
    <p:sldId id="296" r:id="rId52"/>
    <p:sldId id="297" r:id="rId53"/>
    <p:sldId id="298" r:id="rId54"/>
    <p:sldId id="299" r:id="rId55"/>
    <p:sldId id="300" r:id="rId56"/>
    <p:sldId id="301" r:id="rId57"/>
    <p:sldId id="302" r:id="rId58"/>
    <p:sldId id="303" r:id="rId59"/>
    <p:sldId id="304" r:id="rId60"/>
    <p:sldId id="305" r:id="rId61"/>
    <p:sldId id="306" r:id="rId62"/>
    <p:sldId id="307" r:id="rId63"/>
    <p:sldId id="308" r:id="rId64"/>
    <p:sldId id="309" r:id="rId65"/>
    <p:sldId id="310" r:id="rId66"/>
    <p:sldId id="311" r:id="rId67"/>
    <p:sldId id="312" r:id="rId68"/>
    <p:sldId id="313" r:id="rId69"/>
    <p:sldId id="314" r:id="rId70"/>
    <p:sldId id="315" r:id="rId71"/>
    <p:sldId id="316" r:id="rId72"/>
    <p:sldId id="317" r:id="rId73"/>
    <p:sldId id="318" r:id="rId74"/>
    <p:sldId id="319" r:id="rId75"/>
    <p:sldId id="320" r:id="rId76"/>
    <p:sldId id="321" r:id="rId77"/>
    <p:sldId id="322" r:id="rId78"/>
    <p:sldId id="323" r:id="rId79"/>
    <p:sldId id="324" r:id="rId80"/>
    <p:sldId id="325" r:id="rId81"/>
    <p:sldId id="326" r:id="rId82"/>
    <p:sldId id="327" r:id="rId83"/>
    <p:sldId id="328" r:id="rId84"/>
    <p:sldId id="329" r:id="rId85"/>
    <p:sldId id="330" r:id="rId86"/>
    <p:sldId id="331" r:id="rId87"/>
    <p:sldId id="332" r:id="rId88"/>
    <p:sldId id="333" r:id="rId89"/>
    <p:sldId id="334" r:id="rId90"/>
    <p:sldId id="335" r:id="rId91"/>
    <p:sldId id="336" r:id="rId92"/>
    <p:sldId id="337" r:id="rId93"/>
    <p:sldId id="338" r:id="rId94"/>
    <p:sldId id="339" r:id="rId95"/>
    <p:sldId id="340" r:id="rId96"/>
  </p:sldIdLst>
  <p:sldSz cy="5143500" cx="9144000"/>
  <p:notesSz cx="6858000" cy="9144000"/>
  <p:embeddedFontLst>
    <p:embeddedFont>
      <p:font typeface="Vollkorn"/>
      <p:bold r:id="rId97"/>
      <p:boldItalic r:id="rId98"/>
    </p:embeddedFont>
    <p:embeddedFont>
      <p:font typeface="Pinyon Script"/>
      <p:regular r:id="rId99"/>
    </p:embeddedFont>
    <p:embeddedFont>
      <p:font typeface="Montserrat"/>
      <p:regular r:id="rId100"/>
      <p:bold r:id="rId101"/>
      <p:italic r:id="rId102"/>
      <p:boldItalic r:id="rId103"/>
    </p:embeddedFont>
    <p:embeddedFont>
      <p:font typeface="Poppins"/>
      <p:regular r:id="rId104"/>
      <p:bold r:id="rId105"/>
      <p:italic r:id="rId106"/>
      <p:boldItalic r:id="rId107"/>
    </p:embeddedFont>
    <p:embeddedFont>
      <p:font typeface="Corbel"/>
      <p:regular r:id="rId108"/>
      <p:bold r:id="rId109"/>
      <p:italic r:id="rId110"/>
      <p:boldItalic r:id="rId111"/>
    </p:embeddedFont>
    <p:embeddedFont>
      <p:font typeface="Montserrat Medium"/>
      <p:regular r:id="rId112"/>
      <p:bold r:id="rId113"/>
      <p:italic r:id="rId114"/>
      <p:boldItalic r:id="rId115"/>
    </p:embeddedFont>
    <p:embeddedFont>
      <p:font typeface="Open Sans SemiBold"/>
      <p:regular r:id="rId116"/>
      <p:bold r:id="rId117"/>
      <p:italic r:id="rId118"/>
      <p:boldItalic r:id="rId119"/>
    </p:embeddedFont>
    <p:embeddedFont>
      <p:font typeface="Arial Black"/>
      <p:regular r:id="rId120"/>
    </p:embeddedFont>
    <p:embeddedFont>
      <p:font typeface="Oswald"/>
      <p:regular r:id="rId121"/>
      <p:bold r:id="rId122"/>
    </p:embeddedFont>
    <p:embeddedFont>
      <p:font typeface="Open Sans"/>
      <p:regular r:id="rId123"/>
      <p:bold r:id="rId124"/>
      <p:italic r:id="rId125"/>
      <p:boldItalic r:id="rId12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54393AF8-8F22-453D-B59D-495415C54642}">
  <a:tblStyle styleId="{54393AF8-8F22-453D-B59D-495415C5464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29.xml"/><Relationship Id="rId42" Type="http://schemas.openxmlformats.org/officeDocument/2006/relationships/slide" Target="slides/slide31.xml"/><Relationship Id="rId41" Type="http://schemas.openxmlformats.org/officeDocument/2006/relationships/slide" Target="slides/slide30.xml"/><Relationship Id="rId44" Type="http://schemas.openxmlformats.org/officeDocument/2006/relationships/slide" Target="slides/slide33.xml"/><Relationship Id="rId43" Type="http://schemas.openxmlformats.org/officeDocument/2006/relationships/slide" Target="slides/slide32.xml"/><Relationship Id="rId46" Type="http://schemas.openxmlformats.org/officeDocument/2006/relationships/slide" Target="slides/slide35.xml"/><Relationship Id="rId45" Type="http://schemas.openxmlformats.org/officeDocument/2006/relationships/slide" Target="slides/slide34.xml"/><Relationship Id="rId107" Type="http://schemas.openxmlformats.org/officeDocument/2006/relationships/font" Target="fonts/Poppins-boldItalic.fntdata"/><Relationship Id="rId106" Type="http://schemas.openxmlformats.org/officeDocument/2006/relationships/font" Target="fonts/Poppins-italic.fntdata"/><Relationship Id="rId105" Type="http://schemas.openxmlformats.org/officeDocument/2006/relationships/font" Target="fonts/Poppins-bold.fntdata"/><Relationship Id="rId104" Type="http://schemas.openxmlformats.org/officeDocument/2006/relationships/font" Target="fonts/Poppins-regular.fntdata"/><Relationship Id="rId109" Type="http://schemas.openxmlformats.org/officeDocument/2006/relationships/font" Target="fonts/Corbel-bold.fntdata"/><Relationship Id="rId108" Type="http://schemas.openxmlformats.org/officeDocument/2006/relationships/font" Target="fonts/Corbel-regular.fntdata"/><Relationship Id="rId48" Type="http://schemas.openxmlformats.org/officeDocument/2006/relationships/slide" Target="slides/slide37.xml"/><Relationship Id="rId47" Type="http://schemas.openxmlformats.org/officeDocument/2006/relationships/slide" Target="slides/slide36.xml"/><Relationship Id="rId49" Type="http://schemas.openxmlformats.org/officeDocument/2006/relationships/slide" Target="slides/slide38.xml"/><Relationship Id="rId103" Type="http://schemas.openxmlformats.org/officeDocument/2006/relationships/font" Target="fonts/Montserrat-boldItalic.fntdata"/><Relationship Id="rId102" Type="http://schemas.openxmlformats.org/officeDocument/2006/relationships/font" Target="fonts/Montserrat-italic.fntdata"/><Relationship Id="rId101" Type="http://schemas.openxmlformats.org/officeDocument/2006/relationships/font" Target="fonts/Montserrat-bold.fntdata"/><Relationship Id="rId100" Type="http://schemas.openxmlformats.org/officeDocument/2006/relationships/font" Target="fonts/Montserrat-regular.fntdata"/><Relationship Id="rId31" Type="http://schemas.openxmlformats.org/officeDocument/2006/relationships/slide" Target="slides/slide20.xml"/><Relationship Id="rId30" Type="http://schemas.openxmlformats.org/officeDocument/2006/relationships/slide" Target="slides/slide19.xml"/><Relationship Id="rId33" Type="http://schemas.openxmlformats.org/officeDocument/2006/relationships/slide" Target="slides/slide22.xml"/><Relationship Id="rId32" Type="http://schemas.openxmlformats.org/officeDocument/2006/relationships/slide" Target="slides/slide21.xml"/><Relationship Id="rId35" Type="http://schemas.openxmlformats.org/officeDocument/2006/relationships/slide" Target="slides/slide24.xml"/><Relationship Id="rId34" Type="http://schemas.openxmlformats.org/officeDocument/2006/relationships/slide" Target="slides/slide23.xml"/><Relationship Id="rId37" Type="http://schemas.openxmlformats.org/officeDocument/2006/relationships/slide" Target="slides/slide26.xml"/><Relationship Id="rId36" Type="http://schemas.openxmlformats.org/officeDocument/2006/relationships/slide" Target="slides/slide25.xml"/><Relationship Id="rId39" Type="http://schemas.openxmlformats.org/officeDocument/2006/relationships/slide" Target="slides/slide28.xml"/><Relationship Id="rId38" Type="http://schemas.openxmlformats.org/officeDocument/2006/relationships/slide" Target="slides/slide27.xml"/><Relationship Id="rId20" Type="http://schemas.openxmlformats.org/officeDocument/2006/relationships/slide" Target="slides/slide9.xml"/><Relationship Id="rId22" Type="http://schemas.openxmlformats.org/officeDocument/2006/relationships/slide" Target="slides/slide11.xml"/><Relationship Id="rId21" Type="http://schemas.openxmlformats.org/officeDocument/2006/relationships/slide" Target="slides/slide10.xml"/><Relationship Id="rId24" Type="http://schemas.openxmlformats.org/officeDocument/2006/relationships/slide" Target="slides/slide13.xml"/><Relationship Id="rId23" Type="http://schemas.openxmlformats.org/officeDocument/2006/relationships/slide" Target="slides/slide12.xml"/><Relationship Id="rId126" Type="http://schemas.openxmlformats.org/officeDocument/2006/relationships/font" Target="fonts/OpenSans-boldItalic.fntdata"/><Relationship Id="rId26" Type="http://schemas.openxmlformats.org/officeDocument/2006/relationships/slide" Target="slides/slide15.xml"/><Relationship Id="rId121" Type="http://schemas.openxmlformats.org/officeDocument/2006/relationships/font" Target="fonts/Oswald-regular.fntdata"/><Relationship Id="rId25" Type="http://schemas.openxmlformats.org/officeDocument/2006/relationships/slide" Target="slides/slide14.xml"/><Relationship Id="rId120" Type="http://schemas.openxmlformats.org/officeDocument/2006/relationships/font" Target="fonts/ArialBlack-regular.fntdata"/><Relationship Id="rId28" Type="http://schemas.openxmlformats.org/officeDocument/2006/relationships/slide" Target="slides/slide17.xml"/><Relationship Id="rId27" Type="http://schemas.openxmlformats.org/officeDocument/2006/relationships/slide" Target="slides/slide16.xml"/><Relationship Id="rId125" Type="http://schemas.openxmlformats.org/officeDocument/2006/relationships/font" Target="fonts/OpenSans-italic.fntdata"/><Relationship Id="rId29" Type="http://schemas.openxmlformats.org/officeDocument/2006/relationships/slide" Target="slides/slide18.xml"/><Relationship Id="rId124" Type="http://schemas.openxmlformats.org/officeDocument/2006/relationships/font" Target="fonts/OpenSans-bold.fntdata"/><Relationship Id="rId123" Type="http://schemas.openxmlformats.org/officeDocument/2006/relationships/font" Target="fonts/OpenSans-regular.fntdata"/><Relationship Id="rId122" Type="http://schemas.openxmlformats.org/officeDocument/2006/relationships/font" Target="fonts/Oswald-bold.fntdata"/><Relationship Id="rId95" Type="http://schemas.openxmlformats.org/officeDocument/2006/relationships/slide" Target="slides/slide84.xml"/><Relationship Id="rId94" Type="http://schemas.openxmlformats.org/officeDocument/2006/relationships/slide" Target="slides/slide83.xml"/><Relationship Id="rId97" Type="http://schemas.openxmlformats.org/officeDocument/2006/relationships/font" Target="fonts/Vollkorn-bold.fntdata"/><Relationship Id="rId96" Type="http://schemas.openxmlformats.org/officeDocument/2006/relationships/slide" Target="slides/slide85.xml"/><Relationship Id="rId11" Type="http://schemas.openxmlformats.org/officeDocument/2006/relationships/notesMaster" Target="notesMasters/notesMaster1.xml"/><Relationship Id="rId99" Type="http://schemas.openxmlformats.org/officeDocument/2006/relationships/font" Target="fonts/PinyonScript-regular.fntdata"/><Relationship Id="rId10" Type="http://schemas.openxmlformats.org/officeDocument/2006/relationships/slideMaster" Target="slideMasters/slideMaster6.xml"/><Relationship Id="rId98" Type="http://schemas.openxmlformats.org/officeDocument/2006/relationships/font" Target="fonts/Vollkorn-boldItalic.fntdata"/><Relationship Id="rId13" Type="http://schemas.openxmlformats.org/officeDocument/2006/relationships/slide" Target="slides/slide2.xml"/><Relationship Id="rId12" Type="http://schemas.openxmlformats.org/officeDocument/2006/relationships/slide" Target="slides/slide1.xml"/><Relationship Id="rId91" Type="http://schemas.openxmlformats.org/officeDocument/2006/relationships/slide" Target="slides/slide80.xml"/><Relationship Id="rId90" Type="http://schemas.openxmlformats.org/officeDocument/2006/relationships/slide" Target="slides/slide79.xml"/><Relationship Id="rId93" Type="http://schemas.openxmlformats.org/officeDocument/2006/relationships/slide" Target="slides/slide82.xml"/><Relationship Id="rId92" Type="http://schemas.openxmlformats.org/officeDocument/2006/relationships/slide" Target="slides/slide81.xml"/><Relationship Id="rId118" Type="http://schemas.openxmlformats.org/officeDocument/2006/relationships/font" Target="fonts/OpenSansSemiBold-italic.fntdata"/><Relationship Id="rId117" Type="http://schemas.openxmlformats.org/officeDocument/2006/relationships/font" Target="fonts/OpenSansSemiBold-bold.fntdata"/><Relationship Id="rId116" Type="http://schemas.openxmlformats.org/officeDocument/2006/relationships/font" Target="fonts/OpenSansSemiBold-regular.fntdata"/><Relationship Id="rId115" Type="http://schemas.openxmlformats.org/officeDocument/2006/relationships/font" Target="fonts/MontserratMedium-boldItalic.fntdata"/><Relationship Id="rId119" Type="http://schemas.openxmlformats.org/officeDocument/2006/relationships/font" Target="fonts/OpenSansSemiBold-boldItalic.fntdata"/><Relationship Id="rId15" Type="http://schemas.openxmlformats.org/officeDocument/2006/relationships/slide" Target="slides/slide4.xml"/><Relationship Id="rId110" Type="http://schemas.openxmlformats.org/officeDocument/2006/relationships/font" Target="fonts/Corbel-italic.fntdata"/><Relationship Id="rId14" Type="http://schemas.openxmlformats.org/officeDocument/2006/relationships/slide" Target="slides/slide3.xml"/><Relationship Id="rId17" Type="http://schemas.openxmlformats.org/officeDocument/2006/relationships/slide" Target="slides/slide6.xml"/><Relationship Id="rId16" Type="http://schemas.openxmlformats.org/officeDocument/2006/relationships/slide" Target="slides/slide5.xml"/><Relationship Id="rId19" Type="http://schemas.openxmlformats.org/officeDocument/2006/relationships/slide" Target="slides/slide8.xml"/><Relationship Id="rId114" Type="http://schemas.openxmlformats.org/officeDocument/2006/relationships/font" Target="fonts/MontserratMedium-italic.fntdata"/><Relationship Id="rId18" Type="http://schemas.openxmlformats.org/officeDocument/2006/relationships/slide" Target="slides/slide7.xml"/><Relationship Id="rId113" Type="http://schemas.openxmlformats.org/officeDocument/2006/relationships/font" Target="fonts/MontserratMedium-bold.fntdata"/><Relationship Id="rId112" Type="http://schemas.openxmlformats.org/officeDocument/2006/relationships/font" Target="fonts/MontserratMedium-regular.fntdata"/><Relationship Id="rId111" Type="http://schemas.openxmlformats.org/officeDocument/2006/relationships/font" Target="fonts/Corbel-boldItalic.fntdata"/><Relationship Id="rId84" Type="http://schemas.openxmlformats.org/officeDocument/2006/relationships/slide" Target="slides/slide73.xml"/><Relationship Id="rId83" Type="http://schemas.openxmlformats.org/officeDocument/2006/relationships/slide" Target="slides/slide72.xml"/><Relationship Id="rId86" Type="http://schemas.openxmlformats.org/officeDocument/2006/relationships/slide" Target="slides/slide75.xml"/><Relationship Id="rId85" Type="http://schemas.openxmlformats.org/officeDocument/2006/relationships/slide" Target="slides/slide74.xml"/><Relationship Id="rId88" Type="http://schemas.openxmlformats.org/officeDocument/2006/relationships/slide" Target="slides/slide77.xml"/><Relationship Id="rId87" Type="http://schemas.openxmlformats.org/officeDocument/2006/relationships/slide" Target="slides/slide76.xml"/><Relationship Id="rId89" Type="http://schemas.openxmlformats.org/officeDocument/2006/relationships/slide" Target="slides/slide78.xml"/><Relationship Id="rId80" Type="http://schemas.openxmlformats.org/officeDocument/2006/relationships/slide" Target="slides/slide69.xml"/><Relationship Id="rId82" Type="http://schemas.openxmlformats.org/officeDocument/2006/relationships/slide" Target="slides/slide71.xml"/><Relationship Id="rId81" Type="http://schemas.openxmlformats.org/officeDocument/2006/relationships/slide" Target="slides/slide70.xml"/><Relationship Id="rId1" Type="http://schemas.openxmlformats.org/officeDocument/2006/relationships/theme" Target="theme/theme5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Master" Target="slideMasters/slideMaster5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slideMaster" Target="slideMasters/slideMaster3.xml"/><Relationship Id="rId8" Type="http://schemas.openxmlformats.org/officeDocument/2006/relationships/slideMaster" Target="slideMasters/slideMaster4.xml"/><Relationship Id="rId73" Type="http://schemas.openxmlformats.org/officeDocument/2006/relationships/slide" Target="slides/slide62.xml"/><Relationship Id="rId72" Type="http://schemas.openxmlformats.org/officeDocument/2006/relationships/slide" Target="slides/slide61.xml"/><Relationship Id="rId75" Type="http://schemas.openxmlformats.org/officeDocument/2006/relationships/slide" Target="slides/slide64.xml"/><Relationship Id="rId74" Type="http://schemas.openxmlformats.org/officeDocument/2006/relationships/slide" Target="slides/slide63.xml"/><Relationship Id="rId77" Type="http://schemas.openxmlformats.org/officeDocument/2006/relationships/slide" Target="slides/slide66.xml"/><Relationship Id="rId76" Type="http://schemas.openxmlformats.org/officeDocument/2006/relationships/slide" Target="slides/slide65.xml"/><Relationship Id="rId79" Type="http://schemas.openxmlformats.org/officeDocument/2006/relationships/slide" Target="slides/slide68.xml"/><Relationship Id="rId78" Type="http://schemas.openxmlformats.org/officeDocument/2006/relationships/slide" Target="slides/slide67.xml"/><Relationship Id="rId71" Type="http://schemas.openxmlformats.org/officeDocument/2006/relationships/slide" Target="slides/slide60.xml"/><Relationship Id="rId70" Type="http://schemas.openxmlformats.org/officeDocument/2006/relationships/slide" Target="slides/slide59.xml"/><Relationship Id="rId62" Type="http://schemas.openxmlformats.org/officeDocument/2006/relationships/slide" Target="slides/slide51.xml"/><Relationship Id="rId61" Type="http://schemas.openxmlformats.org/officeDocument/2006/relationships/slide" Target="slides/slide50.xml"/><Relationship Id="rId64" Type="http://schemas.openxmlformats.org/officeDocument/2006/relationships/slide" Target="slides/slide53.xml"/><Relationship Id="rId63" Type="http://schemas.openxmlformats.org/officeDocument/2006/relationships/slide" Target="slides/slide52.xml"/><Relationship Id="rId66" Type="http://schemas.openxmlformats.org/officeDocument/2006/relationships/slide" Target="slides/slide55.xml"/><Relationship Id="rId65" Type="http://schemas.openxmlformats.org/officeDocument/2006/relationships/slide" Target="slides/slide54.xml"/><Relationship Id="rId68" Type="http://schemas.openxmlformats.org/officeDocument/2006/relationships/slide" Target="slides/slide57.xml"/><Relationship Id="rId67" Type="http://schemas.openxmlformats.org/officeDocument/2006/relationships/slide" Target="slides/slide56.xml"/><Relationship Id="rId60" Type="http://schemas.openxmlformats.org/officeDocument/2006/relationships/slide" Target="slides/slide49.xml"/><Relationship Id="rId69" Type="http://schemas.openxmlformats.org/officeDocument/2006/relationships/slide" Target="slides/slide58.xml"/><Relationship Id="rId51" Type="http://schemas.openxmlformats.org/officeDocument/2006/relationships/slide" Target="slides/slide40.xml"/><Relationship Id="rId50" Type="http://schemas.openxmlformats.org/officeDocument/2006/relationships/slide" Target="slides/slide39.xml"/><Relationship Id="rId53" Type="http://schemas.openxmlformats.org/officeDocument/2006/relationships/slide" Target="slides/slide42.xml"/><Relationship Id="rId52" Type="http://schemas.openxmlformats.org/officeDocument/2006/relationships/slide" Target="slides/slide41.xml"/><Relationship Id="rId55" Type="http://schemas.openxmlformats.org/officeDocument/2006/relationships/slide" Target="slides/slide44.xml"/><Relationship Id="rId54" Type="http://schemas.openxmlformats.org/officeDocument/2006/relationships/slide" Target="slides/slide43.xml"/><Relationship Id="rId57" Type="http://schemas.openxmlformats.org/officeDocument/2006/relationships/slide" Target="slides/slide46.xml"/><Relationship Id="rId56" Type="http://schemas.openxmlformats.org/officeDocument/2006/relationships/slide" Target="slides/slide45.xml"/><Relationship Id="rId59" Type="http://schemas.openxmlformats.org/officeDocument/2006/relationships/slide" Target="slides/slide48.xml"/><Relationship Id="rId58" Type="http://schemas.openxmlformats.org/officeDocument/2006/relationships/slide" Target="slides/slide47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9" name="Google Shape;709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2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g244e8dd20e9_1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4" name="Google Shape;794;g244e8dd20e9_1_22:notes"/>
          <p:cNvSpPr/>
          <p:nvPr>
            <p:ph idx="2" type="sldImg"/>
          </p:nvPr>
        </p:nvSpPr>
        <p:spPr>
          <a:xfrm>
            <a:off x="1143225" y="685800"/>
            <a:ext cx="4572300" cy="3429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2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g244e8dd20e9_1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4" name="Google Shape;814;g244e8dd20e9_1_41:notes"/>
          <p:cNvSpPr/>
          <p:nvPr>
            <p:ph idx="2" type="sldImg"/>
          </p:nvPr>
        </p:nvSpPr>
        <p:spPr>
          <a:xfrm>
            <a:off x="1143225" y="685800"/>
            <a:ext cx="4572300" cy="3429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7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g244e8dd20e9_1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" name="Google Shape;819;g244e8dd20e9_1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2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g244e8dd20e9_1_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4" name="Google Shape;824;g244e8dd20e9_1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g224b85bb0e2_1_36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33" name="Google Shape;833;g224b85bb0e2_1_36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4" name="Google Shape;834;g224b85bb0e2_1_36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9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g224b85bb0e2_1_36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1" name="Google Shape;841;g224b85bb0e2_1_36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9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g224b85bb0e2_1_37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51" name="Google Shape;851;g224b85bb0e2_1_37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2" name="Google Shape;852;g224b85bb0e2_1_37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8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g224b85bb0e2_1_38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0" name="Google Shape;860;g224b85bb0e2_1_38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1" name="Google Shape;861;g224b85bb0e2_1_38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8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g224b85bb0e2_1_39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70" name="Google Shape;870;g224b85bb0e2_1_39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1" name="Google Shape;871;g224b85bb0e2_1_39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3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g224b85bb0e2_1_40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85" name="Google Shape;885;g224b85bb0e2_1_40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6" name="Google Shape;886;g224b85bb0e2_1_40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g224b783241e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7" name="Google Shape;717;g224b783241e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g224b85bb0e2_1_4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3" name="Google Shape;893;g224b85bb0e2_1_4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2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g224b85bb0e2_1_4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4" name="Google Shape;904;g224b85bb0e2_1_4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7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g224b85bb0e2_1_4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09" name="Google Shape;909;g224b85bb0e2_1_4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0" name="Google Shape;910;g224b85bb0e2_1_42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5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g224b85bb0e2_1_4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27" name="Google Shape;927;g224b85bb0e2_1_44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8" name="Google Shape;928;g224b85bb0e2_1_44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g224b85bb0e2_1_4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33" name="Google Shape;933;g224b85bb0e2_1_45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934" name="Google Shape;934;g224b85bb0e2_1_45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8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g224b783241e_0_2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40" name="Google Shape;940;g224b783241e_0_2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941" name="Google Shape;941;g224b783241e_0_21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6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g224b85bb0e2_1_45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48" name="Google Shape;948;g224b85bb0e2_1_45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9" name="Google Shape;949;g224b85bb0e2_1_45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2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g224b85bb0e2_1_46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54" name="Google Shape;954;g224b85bb0e2_1_46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5" name="Google Shape;955;g224b85bb0e2_1_46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5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g224b85bb0e2_1_56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67" name="Google Shape;967;g224b85bb0e2_1_56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8" name="Google Shape;968;g224b85bb0e2_1_56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2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g224b85bb0e2_1_58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4" name="Google Shape;1004;g224b85bb0e2_1_58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3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g244e8dd20e9_1_1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5" name="Google Shape;725;g244e8dd20e9_1_1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7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g224b85bb0e2_1_58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9" name="Google Shape;1009;g224b85bb0e2_1_58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4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g224b85bb0e2_1_59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6" name="Google Shape;1016;g224b85bb0e2_1_59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Google Shape;1022;g224b85bb0e2_1_60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23" name="Google Shape;1023;g224b85bb0e2_1_60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4" name="Google Shape;1024;g224b85bb0e2_1_60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8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g224b783241e_0_2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30" name="Google Shape;1030;g224b783241e_0_23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1" name="Google Shape;1031;g224b783241e_0_23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5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g224b85bb0e2_1_60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7" name="Google Shape;1037;g224b85bb0e2_1_60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8" name="Google Shape;1038;g224b85bb0e2_1_60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3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g224b85bb0e2_1_6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5" name="Google Shape;1045;g224b85bb0e2_1_6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0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Google Shape;1051;g224b85bb0e2_1_6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2" name="Google Shape;1052;g224b85bb0e2_1_6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7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g244e8dd20e9_1_1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9" name="Google Shape;1059;g244e8dd20e9_1_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6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Google Shape;1067;g224b85bb0e2_6_75:notes"/>
          <p:cNvSpPr/>
          <p:nvPr>
            <p:ph idx="2" type="sldImg"/>
          </p:nvPr>
        </p:nvSpPr>
        <p:spPr>
          <a:xfrm>
            <a:off x="701951" y="1143000"/>
            <a:ext cx="5454098" cy="30854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68" name="Google Shape;1068;g224b85bb0e2_6_7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650" lIns="91300" spcFirstLastPara="1" rIns="91300" wrap="square" tIns="456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1069" name="Google Shape;1069;g224b85bb0e2_6_75:notes"/>
          <p:cNvSpPr txBox="1"/>
          <p:nvPr>
            <p:ph idx="12" type="sldNum"/>
          </p:nvPr>
        </p:nvSpPr>
        <p:spPr>
          <a:xfrm>
            <a:off x="3884613" y="8685214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650" lIns="91300" spcFirstLastPara="1" rIns="91300" wrap="square" tIns="456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6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Google Shape;1077;g224b85bb0e2_6_85:notes"/>
          <p:cNvSpPr/>
          <p:nvPr>
            <p:ph idx="2" type="sldImg"/>
          </p:nvPr>
        </p:nvSpPr>
        <p:spPr>
          <a:xfrm>
            <a:off x="701951" y="1143000"/>
            <a:ext cx="5454098" cy="30854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78" name="Google Shape;1078;g224b85bb0e2_6_8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650" lIns="91300" spcFirstLastPara="1" rIns="91300" wrap="square" tIns="456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1079" name="Google Shape;1079;g224b85bb0e2_6_85:notes"/>
          <p:cNvSpPr txBox="1"/>
          <p:nvPr>
            <p:ph idx="12" type="sldNum"/>
          </p:nvPr>
        </p:nvSpPr>
        <p:spPr>
          <a:xfrm>
            <a:off x="3884613" y="8685214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650" lIns="91300" spcFirstLastPara="1" rIns="91300" wrap="square" tIns="456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g224b783241e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6" name="Google Shape;736;g224b783241e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6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Google Shape;1087;g224b85bb0e2_6_94:notes"/>
          <p:cNvSpPr/>
          <p:nvPr>
            <p:ph idx="2" type="sldImg"/>
          </p:nvPr>
        </p:nvSpPr>
        <p:spPr>
          <a:xfrm>
            <a:off x="701951" y="1143000"/>
            <a:ext cx="5454098" cy="30854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88" name="Google Shape;1088;g224b85bb0e2_6_9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650" lIns="91300" spcFirstLastPara="1" rIns="91300" wrap="square" tIns="456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1089" name="Google Shape;1089;g224b85bb0e2_6_94:notes"/>
          <p:cNvSpPr txBox="1"/>
          <p:nvPr>
            <p:ph idx="12" type="sldNum"/>
          </p:nvPr>
        </p:nvSpPr>
        <p:spPr>
          <a:xfrm>
            <a:off x="3884613" y="8685214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650" lIns="91300" spcFirstLastPara="1" rIns="91300" wrap="square" tIns="456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8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Google Shape;1099;g224b85bb0e2_6_105:notes"/>
          <p:cNvSpPr/>
          <p:nvPr>
            <p:ph idx="2" type="sldImg"/>
          </p:nvPr>
        </p:nvSpPr>
        <p:spPr>
          <a:xfrm>
            <a:off x="701951" y="1143000"/>
            <a:ext cx="5454098" cy="30854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00" name="Google Shape;1100;g224b85bb0e2_6_10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650" lIns="91300" spcFirstLastPara="1" rIns="91300" wrap="square" tIns="456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1101" name="Google Shape;1101;g224b85bb0e2_6_105:notes"/>
          <p:cNvSpPr txBox="1"/>
          <p:nvPr>
            <p:ph idx="12" type="sldNum"/>
          </p:nvPr>
        </p:nvSpPr>
        <p:spPr>
          <a:xfrm>
            <a:off x="3884613" y="8685214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650" lIns="91300" spcFirstLastPara="1" rIns="91300" wrap="square" tIns="456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0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g224b85bb0e2_6_116:notes"/>
          <p:cNvSpPr/>
          <p:nvPr>
            <p:ph idx="2" type="sldImg"/>
          </p:nvPr>
        </p:nvSpPr>
        <p:spPr>
          <a:xfrm>
            <a:off x="701951" y="1143000"/>
            <a:ext cx="5454098" cy="30854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12" name="Google Shape;1112;g224b85bb0e2_6_1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650" lIns="91300" spcFirstLastPara="1" rIns="91300" wrap="square" tIns="456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1113" name="Google Shape;1113;g224b85bb0e2_6_116:notes"/>
          <p:cNvSpPr txBox="1"/>
          <p:nvPr>
            <p:ph idx="12" type="sldNum"/>
          </p:nvPr>
        </p:nvSpPr>
        <p:spPr>
          <a:xfrm>
            <a:off x="3884613" y="8685214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650" lIns="91300" spcFirstLastPara="1" rIns="91300" wrap="square" tIns="456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2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Google Shape;1123;g224b85bb0e2_6_127:notes"/>
          <p:cNvSpPr/>
          <p:nvPr>
            <p:ph idx="2" type="sldImg"/>
          </p:nvPr>
        </p:nvSpPr>
        <p:spPr>
          <a:xfrm>
            <a:off x="701951" y="1143000"/>
            <a:ext cx="5454098" cy="30854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24" name="Google Shape;1124;g224b85bb0e2_6_1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650" lIns="91300" spcFirstLastPara="1" rIns="91300" wrap="square" tIns="45650">
            <a:noAutofit/>
          </a:bodyPr>
          <a:lstStyle/>
          <a:p>
            <a:pPr indent="-88900" lvl="2" marL="10795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1400"/>
          </a:p>
          <a:p>
            <a:pPr indent="-88900" lvl="2" marL="10795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1400"/>
          </a:p>
          <a:p>
            <a:pPr indent="-88900" lvl="2" marL="10795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1400"/>
          </a:p>
        </p:txBody>
      </p:sp>
      <p:sp>
        <p:nvSpPr>
          <p:cNvPr id="1125" name="Google Shape;1125;g224b85bb0e2_6_127:notes"/>
          <p:cNvSpPr txBox="1"/>
          <p:nvPr>
            <p:ph idx="12" type="sldNum"/>
          </p:nvPr>
        </p:nvSpPr>
        <p:spPr>
          <a:xfrm>
            <a:off x="3884613" y="8685214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650" lIns="91300" spcFirstLastPara="1" rIns="91300" wrap="square" tIns="456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5" name="Shape 1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" name="Google Shape;1136;g224b85bb0e2_6_139:notes"/>
          <p:cNvSpPr/>
          <p:nvPr>
            <p:ph idx="2" type="sldImg"/>
          </p:nvPr>
        </p:nvSpPr>
        <p:spPr>
          <a:xfrm>
            <a:off x="701951" y="1143000"/>
            <a:ext cx="5454098" cy="30854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37" name="Google Shape;1137;g224b85bb0e2_6_13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650" lIns="91300" spcFirstLastPara="1" rIns="91300" wrap="square" tIns="456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1138" name="Google Shape;1138;g224b85bb0e2_6_139:notes"/>
          <p:cNvSpPr txBox="1"/>
          <p:nvPr>
            <p:ph idx="12" type="sldNum"/>
          </p:nvPr>
        </p:nvSpPr>
        <p:spPr>
          <a:xfrm>
            <a:off x="3884613" y="8685214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650" lIns="91300" spcFirstLastPara="1" rIns="91300" wrap="square" tIns="456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5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g224b85bb0e2_6_148:notes"/>
          <p:cNvSpPr/>
          <p:nvPr>
            <p:ph idx="2" type="sldImg"/>
          </p:nvPr>
        </p:nvSpPr>
        <p:spPr>
          <a:xfrm>
            <a:off x="701951" y="1143000"/>
            <a:ext cx="5454098" cy="30854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47" name="Google Shape;1147;g224b85bb0e2_6_14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650" lIns="91300" spcFirstLastPara="1" rIns="91300" wrap="square" tIns="456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1148" name="Google Shape;1148;g224b85bb0e2_6_148:notes"/>
          <p:cNvSpPr txBox="1"/>
          <p:nvPr>
            <p:ph idx="12" type="sldNum"/>
          </p:nvPr>
        </p:nvSpPr>
        <p:spPr>
          <a:xfrm>
            <a:off x="3884613" y="8685214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650" lIns="91300" spcFirstLastPara="1" rIns="91300" wrap="square" tIns="456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5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" name="Google Shape;1156;g224b85bb0e2_6_157:notes"/>
          <p:cNvSpPr/>
          <p:nvPr>
            <p:ph idx="2" type="sldImg"/>
          </p:nvPr>
        </p:nvSpPr>
        <p:spPr>
          <a:xfrm>
            <a:off x="701951" y="1143000"/>
            <a:ext cx="5454098" cy="30854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57" name="Google Shape;1157;g224b85bb0e2_6_15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650" lIns="91300" spcFirstLastPara="1" rIns="91300" wrap="square" tIns="456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1B1B1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8" name="Google Shape;1158;g224b85bb0e2_6_157:notes"/>
          <p:cNvSpPr txBox="1"/>
          <p:nvPr>
            <p:ph idx="12" type="sldNum"/>
          </p:nvPr>
        </p:nvSpPr>
        <p:spPr>
          <a:xfrm>
            <a:off x="3884613" y="8685214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650" lIns="91300" spcFirstLastPara="1" rIns="91300" wrap="square" tIns="456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4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Google Shape;1165;g224b85bb0e2_6_165:notes"/>
          <p:cNvSpPr/>
          <p:nvPr>
            <p:ph idx="2" type="sldImg"/>
          </p:nvPr>
        </p:nvSpPr>
        <p:spPr>
          <a:xfrm>
            <a:off x="701951" y="1143000"/>
            <a:ext cx="5454098" cy="30854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66" name="Google Shape;1166;g224b85bb0e2_6_16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650" lIns="91300" spcFirstLastPara="1" rIns="91300" wrap="square" tIns="456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sz="1400">
              <a:solidFill>
                <a:srgbClr val="1B1B1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7" name="Google Shape;1167;g224b85bb0e2_6_165:notes"/>
          <p:cNvSpPr txBox="1"/>
          <p:nvPr>
            <p:ph idx="12" type="sldNum"/>
          </p:nvPr>
        </p:nvSpPr>
        <p:spPr>
          <a:xfrm>
            <a:off x="3884613" y="8685214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650" lIns="91300" spcFirstLastPara="1" rIns="91300" wrap="square" tIns="456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3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g224b85bb0e2_6_173:notes"/>
          <p:cNvSpPr/>
          <p:nvPr>
            <p:ph idx="2" type="sldImg"/>
          </p:nvPr>
        </p:nvSpPr>
        <p:spPr>
          <a:xfrm>
            <a:off x="701951" y="1143000"/>
            <a:ext cx="5454098" cy="30854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75" name="Google Shape;1175;g224b85bb0e2_6_17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650" lIns="91300" spcFirstLastPara="1" rIns="91300" wrap="square" tIns="456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1B1B1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6" name="Google Shape;1176;g224b85bb0e2_6_173:notes"/>
          <p:cNvSpPr txBox="1"/>
          <p:nvPr>
            <p:ph idx="12" type="sldNum"/>
          </p:nvPr>
        </p:nvSpPr>
        <p:spPr>
          <a:xfrm>
            <a:off x="3884613" y="8685214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650" lIns="91300" spcFirstLastPara="1" rIns="91300" wrap="square" tIns="456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2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g224b85bb0e2_6_181:notes"/>
          <p:cNvSpPr/>
          <p:nvPr>
            <p:ph idx="2" type="sldImg"/>
          </p:nvPr>
        </p:nvSpPr>
        <p:spPr>
          <a:xfrm>
            <a:off x="701951" y="1143000"/>
            <a:ext cx="5454098" cy="30854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84" name="Google Shape;1184;g224b85bb0e2_6_18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650" lIns="91300" spcFirstLastPara="1" rIns="91300" wrap="square" tIns="456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sz="1400">
              <a:solidFill>
                <a:srgbClr val="1B1B1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5" name="Google Shape;1185;g224b85bb0e2_6_181:notes"/>
          <p:cNvSpPr txBox="1"/>
          <p:nvPr>
            <p:ph idx="12" type="sldNum"/>
          </p:nvPr>
        </p:nvSpPr>
        <p:spPr>
          <a:xfrm>
            <a:off x="3884613" y="8685214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650" lIns="91300" spcFirstLastPara="1" rIns="91300" wrap="square" tIns="456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2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g224b783241e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4" name="Google Shape;744;g224b783241e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Google Shape;1192;g224b85bb0e2_6_189:notes"/>
          <p:cNvSpPr/>
          <p:nvPr>
            <p:ph idx="2" type="sldImg"/>
          </p:nvPr>
        </p:nvSpPr>
        <p:spPr>
          <a:xfrm>
            <a:off x="701951" y="1143000"/>
            <a:ext cx="5454098" cy="30854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93" name="Google Shape;1193;g224b85bb0e2_6_18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650" lIns="91300" spcFirstLastPara="1" rIns="91300" wrap="square" tIns="456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sz="1400"/>
          </a:p>
        </p:txBody>
      </p:sp>
      <p:sp>
        <p:nvSpPr>
          <p:cNvPr id="1194" name="Google Shape;1194;g224b85bb0e2_6_189:notes"/>
          <p:cNvSpPr txBox="1"/>
          <p:nvPr>
            <p:ph idx="12" type="sldNum"/>
          </p:nvPr>
        </p:nvSpPr>
        <p:spPr>
          <a:xfrm>
            <a:off x="3884613" y="8685214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650" lIns="91300" spcFirstLastPara="1" rIns="91300" wrap="square" tIns="456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0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Google Shape;1201;g224b85bb0e2_6_197:notes"/>
          <p:cNvSpPr/>
          <p:nvPr>
            <p:ph idx="2" type="sldImg"/>
          </p:nvPr>
        </p:nvSpPr>
        <p:spPr>
          <a:xfrm>
            <a:off x="701951" y="1143000"/>
            <a:ext cx="5454098" cy="30854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02" name="Google Shape;1202;g224b85bb0e2_6_19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650" lIns="91300" spcFirstLastPara="1" rIns="91300" wrap="square" tIns="456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1203" name="Google Shape;1203;g224b85bb0e2_6_197:notes"/>
          <p:cNvSpPr txBox="1"/>
          <p:nvPr>
            <p:ph idx="12" type="sldNum"/>
          </p:nvPr>
        </p:nvSpPr>
        <p:spPr>
          <a:xfrm>
            <a:off x="3884613" y="8685214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650" lIns="91300" spcFirstLastPara="1" rIns="91300" wrap="square" tIns="456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9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0" name="Google Shape;1210;g244e8dd20e9_1_1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1" name="Google Shape;1211;g244e8dd20e9_1_1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8" name="Shape 1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" name="Google Shape;1219;g224b85bb0e2_11_8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89600" lIns="89600" spcFirstLastPara="1" rIns="89600" wrap="square" tIns="896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0" name="Google Shape;1220;g224b85bb0e2_11_80:notes"/>
          <p:cNvSpPr/>
          <p:nvPr>
            <p:ph idx="2" type="sldImg"/>
          </p:nvPr>
        </p:nvSpPr>
        <p:spPr>
          <a:xfrm>
            <a:off x="701951" y="1143000"/>
            <a:ext cx="5454098" cy="30854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6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Google Shape;1237;g224b85bb0e2_11_9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89600" lIns="89600" spcFirstLastPara="1" rIns="89600" wrap="square" tIns="896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8" name="Google Shape;1238;g224b85bb0e2_11_98:notes"/>
          <p:cNvSpPr/>
          <p:nvPr>
            <p:ph idx="2" type="sldImg"/>
          </p:nvPr>
        </p:nvSpPr>
        <p:spPr>
          <a:xfrm>
            <a:off x="701951" y="1143000"/>
            <a:ext cx="5454098" cy="30854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6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Google Shape;1247;g224b85bb0e2_11_10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89600" lIns="89600" spcFirstLastPara="1" rIns="89600" wrap="square" tIns="896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8" name="Google Shape;1248;g224b85bb0e2_11_107:notes"/>
          <p:cNvSpPr/>
          <p:nvPr>
            <p:ph idx="2" type="sldImg"/>
          </p:nvPr>
        </p:nvSpPr>
        <p:spPr>
          <a:xfrm>
            <a:off x="701951" y="1143000"/>
            <a:ext cx="5454098" cy="30854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7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Google Shape;1258;g224b85bb0e2_11_1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89600" lIns="89600" spcFirstLastPara="1" rIns="89600" wrap="square" tIns="896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9" name="Google Shape;1259;g224b85bb0e2_11_118:notes"/>
          <p:cNvSpPr/>
          <p:nvPr>
            <p:ph idx="2" type="sldImg"/>
          </p:nvPr>
        </p:nvSpPr>
        <p:spPr>
          <a:xfrm>
            <a:off x="701951" y="1143000"/>
            <a:ext cx="5454098" cy="30854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9" name="Shape 1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" name="Google Shape;1270;g224b85bb0e2_11_1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89600" lIns="89600" spcFirstLastPara="1" rIns="89600" wrap="square" tIns="896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1" name="Google Shape;1271;g224b85bb0e2_11_129:notes"/>
          <p:cNvSpPr/>
          <p:nvPr>
            <p:ph idx="2" type="sldImg"/>
          </p:nvPr>
        </p:nvSpPr>
        <p:spPr>
          <a:xfrm>
            <a:off x="701951" y="1143000"/>
            <a:ext cx="5454098" cy="30854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5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Google Shape;1276;g224b85bb0e2_11_1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89600" lIns="89600" spcFirstLastPara="1" rIns="89600" wrap="square" tIns="896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7" name="Google Shape;1277;g224b85bb0e2_11_134:notes"/>
          <p:cNvSpPr/>
          <p:nvPr>
            <p:ph idx="2" type="sldImg"/>
          </p:nvPr>
        </p:nvSpPr>
        <p:spPr>
          <a:xfrm>
            <a:off x="701951" y="1143000"/>
            <a:ext cx="5454098" cy="30854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g224b85bb0e2_11_13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89600" lIns="89600" spcFirstLastPara="1" rIns="89600" wrap="square" tIns="896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3" name="Google Shape;1283;g224b85bb0e2_11_139:notes"/>
          <p:cNvSpPr/>
          <p:nvPr>
            <p:ph idx="2" type="sldImg"/>
          </p:nvPr>
        </p:nvSpPr>
        <p:spPr>
          <a:xfrm>
            <a:off x="701951" y="1143000"/>
            <a:ext cx="5454098" cy="30854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2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244e8dd20e9_1_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4" name="Google Shape;754;g244e8dd20e9_1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7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g224b85bb0e2_11_14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89600" lIns="89600" spcFirstLastPara="1" rIns="89600" wrap="square" tIns="896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9" name="Google Shape;1289;g224b85bb0e2_11_144:notes"/>
          <p:cNvSpPr/>
          <p:nvPr>
            <p:ph idx="2" type="sldImg"/>
          </p:nvPr>
        </p:nvSpPr>
        <p:spPr>
          <a:xfrm>
            <a:off x="701951" y="1143000"/>
            <a:ext cx="5454098" cy="30854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3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g224b85bb0e2_11_14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89600" lIns="89600" spcFirstLastPara="1" rIns="89600" wrap="square" tIns="896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5" name="Google Shape;1295;g224b85bb0e2_11_149:notes"/>
          <p:cNvSpPr/>
          <p:nvPr>
            <p:ph idx="2" type="sldImg"/>
          </p:nvPr>
        </p:nvSpPr>
        <p:spPr>
          <a:xfrm>
            <a:off x="701951" y="1143000"/>
            <a:ext cx="5454098" cy="30854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9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Google Shape;1300;g224b85bb0e2_11_15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89600" lIns="89600" spcFirstLastPara="1" rIns="89600" wrap="square" tIns="896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1" name="Google Shape;1301;g224b85bb0e2_11_154:notes"/>
          <p:cNvSpPr/>
          <p:nvPr>
            <p:ph idx="2" type="sldImg"/>
          </p:nvPr>
        </p:nvSpPr>
        <p:spPr>
          <a:xfrm>
            <a:off x="701951" y="1143000"/>
            <a:ext cx="5454098" cy="30854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5" name="Shape 1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6" name="Google Shape;1306;g224b85bb0e2_11_15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89600" lIns="89600" spcFirstLastPara="1" rIns="89600" wrap="square" tIns="896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7" name="Google Shape;1307;g224b85bb0e2_11_159:notes"/>
          <p:cNvSpPr/>
          <p:nvPr>
            <p:ph idx="2" type="sldImg"/>
          </p:nvPr>
        </p:nvSpPr>
        <p:spPr>
          <a:xfrm>
            <a:off x="701951" y="1143000"/>
            <a:ext cx="5454098" cy="30854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Google Shape;1312;g224b85bb0e2_11_16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89600" lIns="89600" spcFirstLastPara="1" rIns="89600" wrap="square" tIns="896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3" name="Google Shape;1313;g224b85bb0e2_11_164:notes"/>
          <p:cNvSpPr/>
          <p:nvPr>
            <p:ph idx="2" type="sldImg"/>
          </p:nvPr>
        </p:nvSpPr>
        <p:spPr>
          <a:xfrm>
            <a:off x="701951" y="1143000"/>
            <a:ext cx="5454098" cy="30854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7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8" name="Google Shape;1318;g224b85bb0e2_11_16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89600" lIns="89600" spcFirstLastPara="1" rIns="89600" wrap="square" tIns="896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9" name="Google Shape;1319;g224b85bb0e2_11_169:notes"/>
          <p:cNvSpPr/>
          <p:nvPr>
            <p:ph idx="2" type="sldImg"/>
          </p:nvPr>
        </p:nvSpPr>
        <p:spPr>
          <a:xfrm>
            <a:off x="701951" y="1143000"/>
            <a:ext cx="5454098" cy="30854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3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" name="Google Shape;1324;g224b85bb0e2_11_17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89600" lIns="89600" spcFirstLastPara="1" rIns="89600" wrap="square" tIns="896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5" name="Google Shape;1325;g224b85bb0e2_11_174:notes"/>
          <p:cNvSpPr/>
          <p:nvPr>
            <p:ph idx="2" type="sldImg"/>
          </p:nvPr>
        </p:nvSpPr>
        <p:spPr>
          <a:xfrm>
            <a:off x="701951" y="1143000"/>
            <a:ext cx="5454098" cy="30854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5" name="Shape 1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6" name="Google Shape;1336;g224b85bb0e2_11_18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89600" lIns="89600" spcFirstLastPara="1" rIns="89600" wrap="square" tIns="896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7" name="Google Shape;1337;g224b85bb0e2_11_185:notes"/>
          <p:cNvSpPr/>
          <p:nvPr>
            <p:ph idx="2" type="sldImg"/>
          </p:nvPr>
        </p:nvSpPr>
        <p:spPr>
          <a:xfrm>
            <a:off x="701951" y="1143000"/>
            <a:ext cx="5454098" cy="30854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6" name="Shape 1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7" name="Google Shape;1347;g224b85bb0e2_11_19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89600" lIns="89600" spcFirstLastPara="1" rIns="89600" wrap="square" tIns="896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8" name="Google Shape;1348;g224b85bb0e2_11_195:notes"/>
          <p:cNvSpPr/>
          <p:nvPr>
            <p:ph idx="2" type="sldImg"/>
          </p:nvPr>
        </p:nvSpPr>
        <p:spPr>
          <a:xfrm>
            <a:off x="701951" y="1143000"/>
            <a:ext cx="5454098" cy="30854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5" name="Shape 1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6" name="Google Shape;1356;g244e8dd20e9_1_1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7" name="Google Shape;1357;g244e8dd20e9_1_1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g244e8dd20e9_1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3" name="Google Shape;763;g244e8dd20e9_1_1:notes"/>
          <p:cNvSpPr/>
          <p:nvPr>
            <p:ph idx="2" type="sldImg"/>
          </p:nvPr>
        </p:nvSpPr>
        <p:spPr>
          <a:xfrm>
            <a:off x="1143225" y="685800"/>
            <a:ext cx="4572300" cy="3429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4" name="Shape 1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5" name="Google Shape;1365;g224b85bb0e2_16_21:notes"/>
          <p:cNvSpPr txBox="1"/>
          <p:nvPr>
            <p:ph idx="1" type="body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6" name="Google Shape;1366;g224b85bb0e2_16_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3" name="Shape 1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" name="Google Shape;1374;g224b85bb0e2_16_109:notes"/>
          <p:cNvSpPr txBox="1"/>
          <p:nvPr>
            <p:ph idx="1" type="body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5" name="Google Shape;1375;g224b85bb0e2_16_10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0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1" name="Google Shape;1381;g224b85bb0e2_16_115:notes"/>
          <p:cNvSpPr txBox="1"/>
          <p:nvPr>
            <p:ph idx="1" type="body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2" name="Google Shape;1382;g224b85bb0e2_16_1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2" name="Shape 1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3" name="Google Shape;1393;g224b85bb0e2_16_126:notes"/>
          <p:cNvSpPr txBox="1"/>
          <p:nvPr>
            <p:ph idx="1" type="body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4" name="Google Shape;1394;g224b85bb0e2_16_1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" name="Google Shape;1402;g224b85bb0e2_16_1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03" name="Google Shape;1403;g224b85bb0e2_16_134:notes"/>
          <p:cNvSpPr txBox="1"/>
          <p:nvPr>
            <p:ph idx="1" type="body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4" name="Google Shape;1404;g224b85bb0e2_16_13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9" name="Shape 1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0" name="Google Shape;1480;g244e8dd20e9_1_29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81" name="Google Shape;1481;g244e8dd20e9_1_291:notes"/>
          <p:cNvSpPr txBox="1"/>
          <p:nvPr>
            <p:ph idx="1" type="body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2" name="Google Shape;1482;g244e8dd20e9_1_29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5" name="Shape 1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" name="Google Shape;1556;g224b85bb0e2_16_211:notes"/>
          <p:cNvSpPr txBox="1"/>
          <p:nvPr>
            <p:ph idx="1" type="body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7" name="Google Shape;1557;g224b85bb0e2_16_2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4" name="Shape 1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5" name="Google Shape;1565;g224b85bb0e2_16_2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66" name="Google Shape;1566;g224b85bb0e2_16_219:notes"/>
          <p:cNvSpPr txBox="1"/>
          <p:nvPr>
            <p:ph idx="1" type="body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7" name="Google Shape;1567;g224b85bb0e2_16_21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2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3" name="Google Shape;1573;g224b85bb0e2_16_2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74" name="Google Shape;1574;g224b85bb0e2_16_226:notes"/>
          <p:cNvSpPr txBox="1"/>
          <p:nvPr>
            <p:ph idx="1" type="body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575" name="Google Shape;1575;g224b85bb0e2_16_22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0" name="Shape 1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1" name="Google Shape;1581;g224b85bb0e2_16_2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82" name="Google Shape;1582;g224b85bb0e2_16_233:notes"/>
          <p:cNvSpPr txBox="1"/>
          <p:nvPr>
            <p:ph idx="1" type="body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3" name="Google Shape;1583;g224b85bb0e2_16_23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0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g244e8dd20e9_1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2" name="Google Shape;772;g244e8dd20e9_1_8:notes"/>
          <p:cNvSpPr/>
          <p:nvPr>
            <p:ph idx="2" type="sldImg"/>
          </p:nvPr>
        </p:nvSpPr>
        <p:spPr>
          <a:xfrm>
            <a:off x="1143225" y="685800"/>
            <a:ext cx="4572300" cy="3429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1" name="Shape 1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2" name="Google Shape;1592;g224b85bb0e2_16_2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93" name="Google Shape;1593;g224b85bb0e2_16_243:notes"/>
          <p:cNvSpPr txBox="1"/>
          <p:nvPr>
            <p:ph idx="1" type="body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4" name="Google Shape;1594;g224b85bb0e2_16_24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0" name="Shape 1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1" name="Google Shape;1601;g224b85bb0e2_16_2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02" name="Google Shape;1602;g224b85bb0e2_16_251:notes"/>
          <p:cNvSpPr txBox="1"/>
          <p:nvPr>
            <p:ph idx="1" type="body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3" name="Google Shape;1603;g224b85bb0e2_16_25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7" name="Shape 1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8" name="Google Shape;1608;g224b85bb0e2_16_257:notes"/>
          <p:cNvSpPr txBox="1"/>
          <p:nvPr>
            <p:ph idx="1" type="body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9" name="Google Shape;1609;g224b85bb0e2_16_25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8" name="Shape 1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9" name="Google Shape;1619;g224b783241e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0" name="Google Shape;1620;g224b783241e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5" name="Shape 1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6" name="Google Shape;1626;g244e8dd20e9_1_2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7" name="Google Shape;1627;g244e8dd20e9_1_2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2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g244e8dd20e9_1_2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4" name="Google Shape;1634;g244e8dd20e9_1_2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9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g244e8dd20e9_1_2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1" name="Google Shape;781;g244e8dd20e9_1_254:notes"/>
          <p:cNvSpPr/>
          <p:nvPr>
            <p:ph idx="2" type="sldImg"/>
          </p:nvPr>
        </p:nvSpPr>
        <p:spPr>
          <a:xfrm>
            <a:off x="1143225" y="685800"/>
            <a:ext cx="4572300" cy="3429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Relationship Id="rId3" Type="http://schemas.openxmlformats.org/officeDocument/2006/relationships/image" Target="../media/image10.png"/><Relationship Id="rId4" Type="http://schemas.openxmlformats.org/officeDocument/2006/relationships/image" Target="../media/image18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jpg"/><Relationship Id="rId3" Type="http://schemas.openxmlformats.org/officeDocument/2006/relationships/image" Target="../media/image10.png"/><Relationship Id="rId4" Type="http://schemas.openxmlformats.org/officeDocument/2006/relationships/image" Target="../media/image14.png"/><Relationship Id="rId5" Type="http://schemas.openxmlformats.org/officeDocument/2006/relationships/image" Target="../media/image4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jpg"/><Relationship Id="rId3" Type="http://schemas.openxmlformats.org/officeDocument/2006/relationships/image" Target="../media/image10.png"/><Relationship Id="rId4" Type="http://schemas.openxmlformats.org/officeDocument/2006/relationships/image" Target="../media/image14.png"/><Relationship Id="rId5" Type="http://schemas.openxmlformats.org/officeDocument/2006/relationships/image" Target="../media/image4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Relationship Id="rId3" Type="http://schemas.openxmlformats.org/officeDocument/2006/relationships/image" Target="../media/image10.png"/><Relationship Id="rId4" Type="http://schemas.openxmlformats.org/officeDocument/2006/relationships/image" Target="../media/image14.png"/><Relationship Id="rId5" Type="http://schemas.openxmlformats.org/officeDocument/2006/relationships/image" Target="../media/image4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jpg"/><Relationship Id="rId3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jpg"/><Relationship Id="rId3" Type="http://schemas.openxmlformats.org/officeDocument/2006/relationships/image" Target="../media/image10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jpg"/><Relationship Id="rId3" Type="http://schemas.openxmlformats.org/officeDocument/2006/relationships/image" Target="../media/image10.png"/><Relationship Id="rId4" Type="http://schemas.openxmlformats.org/officeDocument/2006/relationships/image" Target="../media/image14.png"/><Relationship Id="rId5" Type="http://schemas.openxmlformats.org/officeDocument/2006/relationships/image" Target="../media/image44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jpg"/><Relationship Id="rId3" Type="http://schemas.openxmlformats.org/officeDocument/2006/relationships/image" Target="../media/image10.png"/><Relationship Id="rId4" Type="http://schemas.openxmlformats.org/officeDocument/2006/relationships/image" Target="../media/image14.png"/><Relationship Id="rId5" Type="http://schemas.openxmlformats.org/officeDocument/2006/relationships/image" Target="../media/image4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Relationship Id="rId3" Type="http://schemas.openxmlformats.org/officeDocument/2006/relationships/image" Target="../media/image14.png"/><Relationship Id="rId4" Type="http://schemas.openxmlformats.org/officeDocument/2006/relationships/image" Target="../media/image44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Relationship Id="rId3" Type="http://schemas.openxmlformats.org/officeDocument/2006/relationships/image" Target="../media/image10.png"/><Relationship Id="rId4" Type="http://schemas.openxmlformats.org/officeDocument/2006/relationships/image" Target="../media/image14.png"/><Relationship Id="rId5" Type="http://schemas.openxmlformats.org/officeDocument/2006/relationships/image" Target="../media/image39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jpg"/><Relationship Id="rId3" Type="http://schemas.openxmlformats.org/officeDocument/2006/relationships/image" Target="../media/image10.png"/><Relationship Id="rId4" Type="http://schemas.openxmlformats.org/officeDocument/2006/relationships/image" Target="../media/image14.png"/><Relationship Id="rId5" Type="http://schemas.openxmlformats.org/officeDocument/2006/relationships/image" Target="../media/image4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Relationship Id="rId3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Relationship Id="rId3" Type="http://schemas.openxmlformats.org/officeDocument/2006/relationships/image" Target="../media/image10.png"/><Relationship Id="rId4" Type="http://schemas.openxmlformats.org/officeDocument/2006/relationships/image" Target="../media/image14.png"/><Relationship Id="rId5" Type="http://schemas.openxmlformats.org/officeDocument/2006/relationships/image" Target="../media/image4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jpg"/><Relationship Id="rId3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jpg"/><Relationship Id="rId3" Type="http://schemas.openxmlformats.org/officeDocument/2006/relationships/image" Target="../media/image10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Relationship Id="rId3" Type="http://schemas.openxmlformats.org/officeDocument/2006/relationships/image" Target="../media/image10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jp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jp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jpg"/><Relationship Id="rId3" Type="http://schemas.openxmlformats.org/officeDocument/2006/relationships/image" Target="../media/image10.png"/><Relationship Id="rId4" Type="http://schemas.openxmlformats.org/officeDocument/2006/relationships/image" Target="../media/image14.png"/><Relationship Id="rId5" Type="http://schemas.openxmlformats.org/officeDocument/2006/relationships/image" Target="../media/image4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jpg"/><Relationship Id="rId3" Type="http://schemas.openxmlformats.org/officeDocument/2006/relationships/image" Target="../media/image10.png"/><Relationship Id="rId4" Type="http://schemas.openxmlformats.org/officeDocument/2006/relationships/image" Target="../media/image14.png"/><Relationship Id="rId5" Type="http://schemas.openxmlformats.org/officeDocument/2006/relationships/image" Target="../media/image4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Relationship Id="rId3" Type="http://schemas.openxmlformats.org/officeDocument/2006/relationships/image" Target="../media/image10.png"/><Relationship Id="rId4" Type="http://schemas.openxmlformats.org/officeDocument/2006/relationships/image" Target="../media/image14.png"/><Relationship Id="rId5" Type="http://schemas.openxmlformats.org/officeDocument/2006/relationships/image" Target="../media/image4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Relationship Id="rId3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jp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jp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jp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5.jp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7.jp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jpg"/><Relationship Id="rId3" Type="http://schemas.openxmlformats.org/officeDocument/2006/relationships/image" Target="../media/image10.png"/><Relationship Id="rId4" Type="http://schemas.openxmlformats.org/officeDocument/2006/relationships/image" Target="../media/image14.png"/><Relationship Id="rId5" Type="http://schemas.openxmlformats.org/officeDocument/2006/relationships/image" Target="../media/image4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jpg"/><Relationship Id="rId3" Type="http://schemas.openxmlformats.org/officeDocument/2006/relationships/image" Target="../media/image10.png"/><Relationship Id="rId4" Type="http://schemas.openxmlformats.org/officeDocument/2006/relationships/image" Target="../media/image14.png"/><Relationship Id="rId5" Type="http://schemas.openxmlformats.org/officeDocument/2006/relationships/image" Target="../media/image4.pn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Relationship Id="rId3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Relationship Id="rId3" Type="http://schemas.openxmlformats.org/officeDocument/2006/relationships/image" Target="../media/image10.png"/><Relationship Id="rId4" Type="http://schemas.openxmlformats.org/officeDocument/2006/relationships/image" Target="../media/image14.png"/><Relationship Id="rId5" Type="http://schemas.openxmlformats.org/officeDocument/2006/relationships/image" Target="../media/image4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Relationship Id="rId3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jpg"/><Relationship Id="rId3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jpg"/><Relationship Id="rId3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Relationship Id="rId3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Relationship Id="rId3" Type="http://schemas.openxmlformats.org/officeDocument/2006/relationships/image" Target="../media/image4.png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jpg"/><Relationship Id="rId3" Type="http://schemas.openxmlformats.org/officeDocument/2006/relationships/image" Target="../media/image10.png"/><Relationship Id="rId4" Type="http://schemas.openxmlformats.org/officeDocument/2006/relationships/image" Target="../media/image14.png"/><Relationship Id="rId5" Type="http://schemas.openxmlformats.org/officeDocument/2006/relationships/image" Target="../media/image4.png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jpg"/><Relationship Id="rId3" Type="http://schemas.openxmlformats.org/officeDocument/2006/relationships/image" Target="../media/image10.png"/><Relationship Id="rId4" Type="http://schemas.openxmlformats.org/officeDocument/2006/relationships/image" Target="../media/image14.png"/><Relationship Id="rId5" Type="http://schemas.openxmlformats.org/officeDocument/2006/relationships/image" Target="../media/image4.png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Relationship Id="rId3" Type="http://schemas.openxmlformats.org/officeDocument/2006/relationships/image" Target="../media/image10.png"/><Relationship Id="rId4" Type="http://schemas.openxmlformats.org/officeDocument/2006/relationships/image" Target="../media/image14.png"/><Relationship Id="rId5" Type="http://schemas.openxmlformats.org/officeDocument/2006/relationships/image" Target="../media/image4.png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Relationship Id="rId3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jpg"/><Relationship Id="rId3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jpg"/><Relationship Id="rId3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Relationship Id="rId3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Relationship Id="rId3" Type="http://schemas.openxmlformats.org/officeDocument/2006/relationships/image" Target="../media/image4.png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jpg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0.png"/><Relationship Id="rId3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 type="blank">
  <p:cSld name="BLANK"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106"/>
          <p:cNvSpPr txBox="1"/>
          <p:nvPr>
            <p:ph idx="10" type="dt"/>
          </p:nvPr>
        </p:nvSpPr>
        <p:spPr>
          <a:xfrm>
            <a:off x="901699" y="4817141"/>
            <a:ext cx="2250671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342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92" name="Google Shape;692;p106"/>
          <p:cNvSpPr txBox="1"/>
          <p:nvPr>
            <p:ph idx="11" type="ftr"/>
          </p:nvPr>
        </p:nvSpPr>
        <p:spPr>
          <a:xfrm>
            <a:off x="4197353" y="4817141"/>
            <a:ext cx="378333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93" name="Google Shape;693;p106"/>
          <p:cNvSpPr txBox="1"/>
          <p:nvPr>
            <p:ph idx="12" type="sldNum"/>
          </p:nvPr>
        </p:nvSpPr>
        <p:spPr>
          <a:xfrm>
            <a:off x="7994195" y="4817141"/>
            <a:ext cx="709698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68575" wrap="square" tIns="34275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107"/>
          <p:cNvSpPr txBox="1"/>
          <p:nvPr>
            <p:ph type="title"/>
          </p:nvPr>
        </p:nvSpPr>
        <p:spPr>
          <a:xfrm>
            <a:off x="902189" y="213132"/>
            <a:ext cx="7338060" cy="113157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96" name="Google Shape;696;p107"/>
          <p:cNvSpPr txBox="1"/>
          <p:nvPr>
            <p:ph idx="1" type="body"/>
          </p:nvPr>
        </p:nvSpPr>
        <p:spPr>
          <a:xfrm rot="5400000">
            <a:off x="2993879" y="-582930"/>
            <a:ext cx="3154680" cy="733806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▪"/>
              <a:defRPr/>
            </a:lvl1pPr>
            <a:lvl2pPr indent="-3175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indent="-317500" lvl="2" marL="1371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▪"/>
              <a:defRPr/>
            </a:lvl3pPr>
            <a:lvl4pPr indent="-317500" lvl="3" marL="18288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▪"/>
              <a:defRPr/>
            </a:lvl4pPr>
            <a:lvl5pPr indent="-317500" lvl="4" marL="22860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▪"/>
              <a:defRPr/>
            </a:lvl5pPr>
            <a:lvl6pPr indent="-317500" lvl="5" marL="2743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▪"/>
              <a:defRPr/>
            </a:lvl6pPr>
            <a:lvl7pPr indent="-317500" lvl="6" marL="3200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▪"/>
              <a:defRPr/>
            </a:lvl7pPr>
            <a:lvl8pPr indent="-317500" lvl="7" marL="3657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▪"/>
              <a:defRPr/>
            </a:lvl8pPr>
            <a:lvl9pPr indent="-317500" lvl="8" marL="41148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Char char="▪"/>
              <a:defRPr/>
            </a:lvl9pPr>
          </a:lstStyle>
          <a:p/>
        </p:txBody>
      </p:sp>
      <p:sp>
        <p:nvSpPr>
          <p:cNvPr id="697" name="Google Shape;697;p107"/>
          <p:cNvSpPr txBox="1"/>
          <p:nvPr>
            <p:ph idx="10" type="dt"/>
          </p:nvPr>
        </p:nvSpPr>
        <p:spPr>
          <a:xfrm>
            <a:off x="901699" y="4817141"/>
            <a:ext cx="2250671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342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98" name="Google Shape;698;p107"/>
          <p:cNvSpPr txBox="1"/>
          <p:nvPr>
            <p:ph idx="11" type="ftr"/>
          </p:nvPr>
        </p:nvSpPr>
        <p:spPr>
          <a:xfrm>
            <a:off x="4197353" y="4817141"/>
            <a:ext cx="378333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99" name="Google Shape;699;p107"/>
          <p:cNvSpPr txBox="1"/>
          <p:nvPr>
            <p:ph idx="12" type="sldNum"/>
          </p:nvPr>
        </p:nvSpPr>
        <p:spPr>
          <a:xfrm>
            <a:off x="7994195" y="4817141"/>
            <a:ext cx="709698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68575" wrap="square" tIns="34275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showMasterSp="0" type="vertTitleAndTx">
  <p:cSld name="VERTICAL_TITLE_AND_VERTICAL_TEXT"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108"/>
          <p:cNvSpPr/>
          <p:nvPr/>
        </p:nvSpPr>
        <p:spPr>
          <a:xfrm>
            <a:off x="6764484" y="0"/>
            <a:ext cx="20574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2" name="Google Shape;702;p108"/>
          <p:cNvSpPr txBox="1"/>
          <p:nvPr>
            <p:ph type="title"/>
          </p:nvPr>
        </p:nvSpPr>
        <p:spPr>
          <a:xfrm rot="5400000">
            <a:off x="5559775" y="1516672"/>
            <a:ext cx="4423172" cy="180178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03" name="Google Shape;703;p108"/>
          <p:cNvSpPr txBox="1"/>
          <p:nvPr>
            <p:ph idx="1" type="body"/>
          </p:nvPr>
        </p:nvSpPr>
        <p:spPr>
          <a:xfrm rot="5400000">
            <a:off x="1407048" y="-572420"/>
            <a:ext cx="4423172" cy="597996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▪"/>
              <a:defRPr/>
            </a:lvl1pPr>
            <a:lvl2pPr indent="-3175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indent="-317500" lvl="2" marL="1371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▪"/>
              <a:defRPr/>
            </a:lvl3pPr>
            <a:lvl4pPr indent="-317500" lvl="3" marL="18288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▪"/>
              <a:defRPr/>
            </a:lvl4pPr>
            <a:lvl5pPr indent="-317500" lvl="4" marL="22860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▪"/>
              <a:defRPr/>
            </a:lvl5pPr>
            <a:lvl6pPr indent="-317500" lvl="5" marL="2743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▪"/>
              <a:defRPr/>
            </a:lvl6pPr>
            <a:lvl7pPr indent="-317500" lvl="6" marL="3200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▪"/>
              <a:defRPr/>
            </a:lvl7pPr>
            <a:lvl8pPr indent="-317500" lvl="7" marL="3657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▪"/>
              <a:defRPr/>
            </a:lvl8pPr>
            <a:lvl9pPr indent="-317500" lvl="8" marL="41148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Char char="▪"/>
              <a:defRPr/>
            </a:lvl9pPr>
          </a:lstStyle>
          <a:p/>
        </p:txBody>
      </p:sp>
      <p:sp>
        <p:nvSpPr>
          <p:cNvPr id="704" name="Google Shape;704;p108"/>
          <p:cNvSpPr txBox="1"/>
          <p:nvPr>
            <p:ph idx="10" type="dt"/>
          </p:nvPr>
        </p:nvSpPr>
        <p:spPr>
          <a:xfrm>
            <a:off x="628650" y="4817141"/>
            <a:ext cx="2057397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342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05" name="Google Shape;705;p108"/>
          <p:cNvSpPr txBox="1"/>
          <p:nvPr>
            <p:ph idx="11" type="ftr"/>
          </p:nvPr>
        </p:nvSpPr>
        <p:spPr>
          <a:xfrm>
            <a:off x="2832101" y="4817141"/>
            <a:ext cx="3209752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06" name="Google Shape;706;p108"/>
          <p:cNvSpPr txBox="1"/>
          <p:nvPr>
            <p:ph idx="12" type="sldNum"/>
          </p:nvPr>
        </p:nvSpPr>
        <p:spPr>
          <a:xfrm>
            <a:off x="6054786" y="4817141"/>
            <a:ext cx="659819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68575" wrap="square" tIns="34275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obj">
  <p:cSld name="OBJEC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851908" y="194020"/>
            <a:ext cx="7440300" cy="43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1" i="0" sz="2700">
                <a:solidFill>
                  <a:srgbClr val="3B6DBD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76951" y="1236680"/>
            <a:ext cx="3953700" cy="29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800"/>
              <a:buNone/>
              <a:defRPr b="1" i="0"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28600" lvl="1" marL="914400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2" type="body"/>
          </p:nvPr>
        </p:nvSpPr>
        <p:spPr>
          <a:xfrm>
            <a:off x="4709160" y="1183005"/>
            <a:ext cx="3977700" cy="3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indent="-228600" lvl="1" marL="914400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13"/>
          <p:cNvSpPr txBox="1"/>
          <p:nvPr>
            <p:ph idx="10" type="dt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3"/>
          <p:cNvSpPr txBox="1"/>
          <p:nvPr>
            <p:ph idx="12" type="sldNum"/>
          </p:nvPr>
        </p:nvSpPr>
        <p:spPr>
          <a:xfrm>
            <a:off x="8358758" y="4912591"/>
            <a:ext cx="1248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25400" marR="0" rtl="0" algn="l">
              <a:lnSpc>
                <a:spcPct val="103333"/>
              </a:lnSpc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25400" marR="0" rtl="0" algn="l">
              <a:lnSpc>
                <a:spcPct val="103333"/>
              </a:lnSpc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25400" marR="0" rtl="0" algn="l">
              <a:lnSpc>
                <a:spcPct val="103333"/>
              </a:lnSpc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25400" marR="0" rtl="0" algn="l">
              <a:lnSpc>
                <a:spcPct val="103333"/>
              </a:lnSpc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25400" marR="0" rtl="0" algn="l">
              <a:lnSpc>
                <a:spcPct val="103333"/>
              </a:lnSpc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5400" marR="0" rtl="0" algn="l">
              <a:lnSpc>
                <a:spcPct val="103333"/>
              </a:lnSpc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5400" marR="0" rtl="0" algn="l">
              <a:lnSpc>
                <a:spcPct val="103333"/>
              </a:lnSpc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5400" marR="0" rtl="0" algn="l">
              <a:lnSpc>
                <a:spcPct val="103333"/>
              </a:lnSpc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5400" marR="0" rtl="0" algn="l">
              <a:lnSpc>
                <a:spcPct val="103333"/>
              </a:lnSpc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2540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OBJECT_1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 txBox="1"/>
          <p:nvPr>
            <p:ph type="title"/>
          </p:nvPr>
        </p:nvSpPr>
        <p:spPr>
          <a:xfrm>
            <a:off x="328136" y="465963"/>
            <a:ext cx="8487600" cy="43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270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9" name="Google Shape;59;p14"/>
          <p:cNvSpPr txBox="1"/>
          <p:nvPr>
            <p:ph idx="1" type="body"/>
          </p:nvPr>
        </p:nvSpPr>
        <p:spPr>
          <a:xfrm>
            <a:off x="457200" y="1183005"/>
            <a:ext cx="8229600" cy="3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indent="-228600" lvl="1" marL="914400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4"/>
          <p:cNvSpPr txBox="1"/>
          <p:nvPr>
            <p:ph idx="11" type="ftr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61" name="Google Shape;61;p14"/>
          <p:cNvSpPr txBox="1"/>
          <p:nvPr>
            <p:ph idx="10" type="dt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62" name="Google Shape;62;p14"/>
          <p:cNvSpPr txBox="1"/>
          <p:nvPr>
            <p:ph idx="12" type="sldNum"/>
          </p:nvPr>
        </p:nvSpPr>
        <p:spPr>
          <a:xfrm>
            <a:off x="6583680" y="4783455"/>
            <a:ext cx="21030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Blank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 txBox="1"/>
          <p:nvPr>
            <p:ph idx="11" type="ftr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65" name="Google Shape;65;p15"/>
          <p:cNvSpPr txBox="1"/>
          <p:nvPr>
            <p:ph idx="10" type="dt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66" name="Google Shape;66;p15"/>
          <p:cNvSpPr txBox="1"/>
          <p:nvPr>
            <p:ph idx="12" type="sldNum"/>
          </p:nvPr>
        </p:nvSpPr>
        <p:spPr>
          <a:xfrm>
            <a:off x="6583680" y="4783455"/>
            <a:ext cx="21030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 1" showMasterSp="0">
  <p:cSld name="Two Content">
    <p:bg>
      <p:bgPr>
        <a:solidFill>
          <a:schemeClr val="lt1"/>
        </a:soli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6"/>
          <p:cNvSpPr/>
          <p:nvPr/>
        </p:nvSpPr>
        <p:spPr>
          <a:xfrm>
            <a:off x="356615" y="942975"/>
            <a:ext cx="7632859" cy="0"/>
          </a:xfrm>
          <a:custGeom>
            <a:rect b="b" l="l" r="r" t="t"/>
            <a:pathLst>
              <a:path extrusionOk="0" h="120000" w="10177145">
                <a:moveTo>
                  <a:pt x="0" y="0"/>
                </a:moveTo>
                <a:lnTo>
                  <a:pt x="10177094" y="0"/>
                </a:lnTo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pic>
        <p:nvPicPr>
          <p:cNvPr id="69" name="Google Shape;69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00599" y="99370"/>
            <a:ext cx="902961" cy="651962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6"/>
          <p:cNvSpPr/>
          <p:nvPr/>
        </p:nvSpPr>
        <p:spPr>
          <a:xfrm>
            <a:off x="356615" y="1448180"/>
            <a:ext cx="632460" cy="631031"/>
          </a:xfrm>
          <a:custGeom>
            <a:rect b="b" l="l" r="r" t="t"/>
            <a:pathLst>
              <a:path extrusionOk="0" h="841375" w="843280">
                <a:moveTo>
                  <a:pt x="842772" y="0"/>
                </a:moveTo>
                <a:lnTo>
                  <a:pt x="0" y="0"/>
                </a:lnTo>
                <a:lnTo>
                  <a:pt x="0" y="841248"/>
                </a:lnTo>
                <a:lnTo>
                  <a:pt x="842772" y="841248"/>
                </a:lnTo>
                <a:lnTo>
                  <a:pt x="842772" y="0"/>
                </a:lnTo>
                <a:close/>
              </a:path>
            </a:pathLst>
          </a:custGeom>
          <a:solidFill>
            <a:srgbClr val="00519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71" name="Google Shape;71;p16"/>
          <p:cNvSpPr/>
          <p:nvPr/>
        </p:nvSpPr>
        <p:spPr>
          <a:xfrm>
            <a:off x="356615" y="2608325"/>
            <a:ext cx="632460" cy="631031"/>
          </a:xfrm>
          <a:custGeom>
            <a:rect b="b" l="l" r="r" t="t"/>
            <a:pathLst>
              <a:path extrusionOk="0" h="841375" w="843280">
                <a:moveTo>
                  <a:pt x="842772" y="0"/>
                </a:moveTo>
                <a:lnTo>
                  <a:pt x="0" y="0"/>
                </a:lnTo>
                <a:lnTo>
                  <a:pt x="0" y="841248"/>
                </a:lnTo>
                <a:lnTo>
                  <a:pt x="842772" y="841248"/>
                </a:lnTo>
                <a:lnTo>
                  <a:pt x="842772" y="0"/>
                </a:lnTo>
                <a:close/>
              </a:path>
            </a:pathLst>
          </a:custGeom>
          <a:solidFill>
            <a:srgbClr val="00519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72" name="Google Shape;72;p16"/>
          <p:cNvSpPr/>
          <p:nvPr/>
        </p:nvSpPr>
        <p:spPr>
          <a:xfrm>
            <a:off x="4666868" y="1448180"/>
            <a:ext cx="632459" cy="631031"/>
          </a:xfrm>
          <a:custGeom>
            <a:rect b="b" l="l" r="r" t="t"/>
            <a:pathLst>
              <a:path extrusionOk="0" h="841375" w="843279">
                <a:moveTo>
                  <a:pt x="842771" y="0"/>
                </a:moveTo>
                <a:lnTo>
                  <a:pt x="0" y="0"/>
                </a:lnTo>
                <a:lnTo>
                  <a:pt x="0" y="841248"/>
                </a:lnTo>
                <a:lnTo>
                  <a:pt x="842771" y="841248"/>
                </a:lnTo>
                <a:lnTo>
                  <a:pt x="842771" y="0"/>
                </a:lnTo>
                <a:close/>
              </a:path>
            </a:pathLst>
          </a:custGeom>
          <a:solidFill>
            <a:srgbClr val="00519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73" name="Google Shape;73;p16"/>
          <p:cNvSpPr/>
          <p:nvPr/>
        </p:nvSpPr>
        <p:spPr>
          <a:xfrm>
            <a:off x="4666868" y="2608325"/>
            <a:ext cx="632459" cy="631031"/>
          </a:xfrm>
          <a:custGeom>
            <a:rect b="b" l="l" r="r" t="t"/>
            <a:pathLst>
              <a:path extrusionOk="0" h="841375" w="843279">
                <a:moveTo>
                  <a:pt x="842771" y="0"/>
                </a:moveTo>
                <a:lnTo>
                  <a:pt x="0" y="0"/>
                </a:lnTo>
                <a:lnTo>
                  <a:pt x="0" y="841248"/>
                </a:lnTo>
                <a:lnTo>
                  <a:pt x="842771" y="841248"/>
                </a:lnTo>
                <a:lnTo>
                  <a:pt x="842771" y="0"/>
                </a:lnTo>
                <a:close/>
              </a:path>
            </a:pathLst>
          </a:custGeom>
          <a:solidFill>
            <a:srgbClr val="00519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pic>
        <p:nvPicPr>
          <p:cNvPr id="74" name="Google Shape;74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27045" y="4928381"/>
            <a:ext cx="3877780" cy="111709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6"/>
          <p:cNvSpPr txBox="1"/>
          <p:nvPr>
            <p:ph type="title"/>
          </p:nvPr>
        </p:nvSpPr>
        <p:spPr>
          <a:xfrm>
            <a:off x="328136" y="465963"/>
            <a:ext cx="8487600" cy="43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270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6" name="Google Shape;76;p16"/>
          <p:cNvSpPr txBox="1"/>
          <p:nvPr>
            <p:ph idx="1" type="body"/>
          </p:nvPr>
        </p:nvSpPr>
        <p:spPr>
          <a:xfrm>
            <a:off x="457200" y="1183005"/>
            <a:ext cx="3977700" cy="3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indent="-228600" lvl="1" marL="914400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6"/>
          <p:cNvSpPr txBox="1"/>
          <p:nvPr>
            <p:ph idx="2" type="body"/>
          </p:nvPr>
        </p:nvSpPr>
        <p:spPr>
          <a:xfrm>
            <a:off x="4709160" y="1183005"/>
            <a:ext cx="3977700" cy="3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indent="-228600" lvl="1" marL="914400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6"/>
          <p:cNvSpPr txBox="1"/>
          <p:nvPr>
            <p:ph idx="11" type="ftr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79" name="Google Shape;79;p16"/>
          <p:cNvSpPr txBox="1"/>
          <p:nvPr>
            <p:ph idx="10" type="dt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80" name="Google Shape;80;p16"/>
          <p:cNvSpPr txBox="1"/>
          <p:nvPr>
            <p:ph idx="12" type="sldNum"/>
          </p:nvPr>
        </p:nvSpPr>
        <p:spPr>
          <a:xfrm>
            <a:off x="6583680" y="4783455"/>
            <a:ext cx="21030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2 WHITE" type="title">
  <p:cSld name="TITLE">
    <p:bg>
      <p:bgPr>
        <a:blipFill>
          <a:blip r:embed="rId2">
            <a:alphaModFix amt="75000"/>
          </a:blip>
          <a:stretch>
            <a:fillRect/>
          </a:stretch>
        </a:blip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Long.png" id="88" name="Google Shape;88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3182138"/>
            <a:ext cx="6726063" cy="206957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8"/>
          <p:cNvSpPr/>
          <p:nvPr/>
        </p:nvSpPr>
        <p:spPr>
          <a:xfrm>
            <a:off x="0" y="1942559"/>
            <a:ext cx="9144000" cy="1245249"/>
          </a:xfrm>
          <a:prstGeom prst="rect">
            <a:avLst/>
          </a:prstGeom>
          <a:solidFill>
            <a:srgbClr val="722E3C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18"/>
          <p:cNvSpPr txBox="1"/>
          <p:nvPr>
            <p:ph type="ctrTitle"/>
          </p:nvPr>
        </p:nvSpPr>
        <p:spPr>
          <a:xfrm>
            <a:off x="510242" y="1946615"/>
            <a:ext cx="8173901" cy="1029803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Oswald"/>
              <a:buNone/>
              <a:defRPr sz="41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1" name="Google Shape;91;p18"/>
          <p:cNvSpPr txBox="1"/>
          <p:nvPr>
            <p:ph idx="1" type="subTitle"/>
          </p:nvPr>
        </p:nvSpPr>
        <p:spPr>
          <a:xfrm>
            <a:off x="510242" y="3295529"/>
            <a:ext cx="8173901" cy="83826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500"/>
              <a:buNone/>
              <a:defRPr sz="1500">
                <a:solidFill>
                  <a:srgbClr val="3F3F3F"/>
                </a:solidFill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9pPr>
          </a:lstStyle>
          <a:p/>
        </p:txBody>
      </p:sp>
      <p:pic>
        <p:nvPicPr>
          <p:cNvPr id="92" name="Google Shape;92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92794" y="549902"/>
            <a:ext cx="2139470" cy="1165058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8"/>
          <p:cNvSpPr txBox="1"/>
          <p:nvPr>
            <p:ph idx="10" type="dt"/>
          </p:nvPr>
        </p:nvSpPr>
        <p:spPr>
          <a:xfrm>
            <a:off x="494415" y="4547834"/>
            <a:ext cx="8197701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4" name="Google Shape;94;p18"/>
          <p:cNvSpPr txBox="1"/>
          <p:nvPr>
            <p:ph idx="11" type="ftr"/>
          </p:nvPr>
        </p:nvSpPr>
        <p:spPr>
          <a:xfrm>
            <a:off x="510240" y="4228857"/>
            <a:ext cx="8181875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3F3F3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- GRAY">
  <p:cSld name="Title and Content - GRA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/>
          <p:nvPr>
            <p:ph idx="1" type="body"/>
          </p:nvPr>
        </p:nvSpPr>
        <p:spPr>
          <a:xfrm>
            <a:off x="510241" y="1752655"/>
            <a:ext cx="7210396" cy="269948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Char char="▪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o"/>
              <a:defRPr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▪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9pPr>
          </a:lstStyle>
          <a:p/>
        </p:txBody>
      </p:sp>
      <p:pic>
        <p:nvPicPr>
          <p:cNvPr descr="HD-ShadowLong.png" id="97" name="Google Shape;97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1477680"/>
            <a:ext cx="7245870" cy="2408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D-ShadowShort.png" id="98" name="Google Shape;98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58297" y="1478425"/>
            <a:ext cx="1783321" cy="160499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9"/>
          <p:cNvSpPr/>
          <p:nvPr/>
        </p:nvSpPr>
        <p:spPr>
          <a:xfrm>
            <a:off x="0" y="457200"/>
            <a:ext cx="7264695" cy="1026149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19"/>
          <p:cNvSpPr/>
          <p:nvPr/>
        </p:nvSpPr>
        <p:spPr>
          <a:xfrm>
            <a:off x="7352414" y="457200"/>
            <a:ext cx="1877311" cy="1026149"/>
          </a:xfrm>
          <a:prstGeom prst="rect">
            <a:avLst/>
          </a:prstGeom>
          <a:solidFill>
            <a:srgbClr val="722E3C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19"/>
          <p:cNvSpPr txBox="1"/>
          <p:nvPr>
            <p:ph type="title"/>
          </p:nvPr>
        </p:nvSpPr>
        <p:spPr>
          <a:xfrm>
            <a:off x="510242" y="644665"/>
            <a:ext cx="6698634" cy="810703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descr="Logo&#10;&#10;Description automatically generated" id="102" name="Google Shape;102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534053" y="573827"/>
            <a:ext cx="1435716" cy="781826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9"/>
          <p:cNvSpPr txBox="1"/>
          <p:nvPr>
            <p:ph idx="10" type="dt"/>
          </p:nvPr>
        </p:nvSpPr>
        <p:spPr>
          <a:xfrm>
            <a:off x="6730036" y="4728365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4" name="Google Shape;104;p19"/>
          <p:cNvSpPr txBox="1"/>
          <p:nvPr>
            <p:ph idx="11" type="ftr"/>
          </p:nvPr>
        </p:nvSpPr>
        <p:spPr>
          <a:xfrm>
            <a:off x="510241" y="4728366"/>
            <a:ext cx="5152995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Blank" type="blank">
  <p:cSld name="BLANK">
    <p:bg>
      <p:bgPr>
        <a:solidFill>
          <a:schemeClr val="lt1"/>
        </a:solid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0"/>
          <p:cNvSpPr txBox="1"/>
          <p:nvPr>
            <p:ph idx="10" type="dt"/>
          </p:nvPr>
        </p:nvSpPr>
        <p:spPr>
          <a:xfrm>
            <a:off x="6730036" y="4728365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7" name="Google Shape;107;p20"/>
          <p:cNvSpPr txBox="1"/>
          <p:nvPr>
            <p:ph idx="11" type="ftr"/>
          </p:nvPr>
        </p:nvSpPr>
        <p:spPr>
          <a:xfrm>
            <a:off x="510241" y="4728366"/>
            <a:ext cx="5152995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- MAROON">
  <p:cSld name="Title and Content - MAROON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1"/>
          <p:cNvSpPr txBox="1"/>
          <p:nvPr>
            <p:ph idx="1" type="body"/>
          </p:nvPr>
        </p:nvSpPr>
        <p:spPr>
          <a:xfrm>
            <a:off x="510241" y="1752655"/>
            <a:ext cx="7210396" cy="269948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Char char="▪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o"/>
              <a:defRPr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▪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9pPr>
          </a:lstStyle>
          <a:p/>
        </p:txBody>
      </p:sp>
      <p:pic>
        <p:nvPicPr>
          <p:cNvPr descr="HD-ShadowLong.png" id="110" name="Google Shape;110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1477680"/>
            <a:ext cx="7245870" cy="2408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D-ShadowShort.png" id="111" name="Google Shape;111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58297" y="1478425"/>
            <a:ext cx="1783321" cy="160499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21"/>
          <p:cNvSpPr/>
          <p:nvPr/>
        </p:nvSpPr>
        <p:spPr>
          <a:xfrm>
            <a:off x="0" y="457200"/>
            <a:ext cx="7264695" cy="102614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21"/>
          <p:cNvSpPr/>
          <p:nvPr/>
        </p:nvSpPr>
        <p:spPr>
          <a:xfrm>
            <a:off x="7352414" y="457200"/>
            <a:ext cx="1877311" cy="1026149"/>
          </a:xfrm>
          <a:prstGeom prst="rect">
            <a:avLst/>
          </a:prstGeom>
          <a:solidFill>
            <a:srgbClr val="722E3C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21"/>
          <p:cNvSpPr txBox="1"/>
          <p:nvPr>
            <p:ph type="title"/>
          </p:nvPr>
        </p:nvSpPr>
        <p:spPr>
          <a:xfrm>
            <a:off x="510242" y="644665"/>
            <a:ext cx="6698634" cy="810703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descr="Logo&#10;&#10;Description automatically generated" id="115" name="Google Shape;115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534053" y="573827"/>
            <a:ext cx="1435716" cy="781826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1"/>
          <p:cNvSpPr txBox="1"/>
          <p:nvPr>
            <p:ph idx="10" type="dt"/>
          </p:nvPr>
        </p:nvSpPr>
        <p:spPr>
          <a:xfrm>
            <a:off x="6730036" y="4728365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7" name="Google Shape;117;p21"/>
          <p:cNvSpPr txBox="1"/>
          <p:nvPr>
            <p:ph idx="11" type="ftr"/>
          </p:nvPr>
        </p:nvSpPr>
        <p:spPr>
          <a:xfrm>
            <a:off x="510241" y="4728366"/>
            <a:ext cx="5152995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OLID WHITE">
  <p:cSld name="BLANK SOLID WHITE">
    <p:bg>
      <p:bgPr>
        <a:solidFill>
          <a:schemeClr val="lt1"/>
        </a:solid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with Headline - WHITE" type="titleOnly">
  <p:cSld name="TITLE_ONLY">
    <p:bg>
      <p:bgPr>
        <a:blipFill>
          <a:blip r:embed="rId2">
            <a:alphaModFix amt="75000"/>
          </a:blip>
          <a:stretch>
            <a:fillRect/>
          </a:stretch>
        </a:blip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Long.png" id="120" name="Google Shape;120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1477680"/>
            <a:ext cx="7245870" cy="2408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D-ShadowShort.png" id="121" name="Google Shape;121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58297" y="1478425"/>
            <a:ext cx="1783321" cy="160499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3"/>
          <p:cNvSpPr/>
          <p:nvPr/>
        </p:nvSpPr>
        <p:spPr>
          <a:xfrm>
            <a:off x="-142875" y="457200"/>
            <a:ext cx="7407570" cy="1026149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23"/>
          <p:cNvSpPr/>
          <p:nvPr/>
        </p:nvSpPr>
        <p:spPr>
          <a:xfrm>
            <a:off x="7352414" y="457200"/>
            <a:ext cx="2001136" cy="1026149"/>
          </a:xfrm>
          <a:prstGeom prst="rect">
            <a:avLst/>
          </a:prstGeom>
          <a:solidFill>
            <a:srgbClr val="722E3C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23"/>
          <p:cNvSpPr txBox="1"/>
          <p:nvPr>
            <p:ph type="title"/>
          </p:nvPr>
        </p:nvSpPr>
        <p:spPr>
          <a:xfrm>
            <a:off x="510242" y="644665"/>
            <a:ext cx="6698634" cy="810703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700"/>
              <a:buFont typeface="Oswald"/>
              <a:buNone/>
              <a:defRPr>
                <a:solidFill>
                  <a:srgbClr val="3F3F3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descr="Logo&#10;&#10;Description automatically generated" id="125" name="Google Shape;125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534053" y="573827"/>
            <a:ext cx="1435716" cy="781826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3"/>
          <p:cNvSpPr txBox="1"/>
          <p:nvPr>
            <p:ph idx="10" type="dt"/>
          </p:nvPr>
        </p:nvSpPr>
        <p:spPr>
          <a:xfrm>
            <a:off x="6730036" y="4728365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7" name="Google Shape;127;p23"/>
          <p:cNvSpPr txBox="1"/>
          <p:nvPr>
            <p:ph idx="11" type="ftr"/>
          </p:nvPr>
        </p:nvSpPr>
        <p:spPr>
          <a:xfrm>
            <a:off x="510241" y="4728366"/>
            <a:ext cx="5152995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2 MAROON">
  <p:cSld name="Title 2 MAROON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Long.png" id="129" name="Google Shape;129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3182138"/>
            <a:ext cx="6726063" cy="206957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4"/>
          <p:cNvSpPr/>
          <p:nvPr/>
        </p:nvSpPr>
        <p:spPr>
          <a:xfrm>
            <a:off x="0" y="1942559"/>
            <a:ext cx="9144000" cy="1245249"/>
          </a:xfrm>
          <a:prstGeom prst="rect">
            <a:avLst/>
          </a:prstGeom>
          <a:solidFill>
            <a:srgbClr val="0C0C0C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24"/>
          <p:cNvSpPr txBox="1"/>
          <p:nvPr>
            <p:ph type="ctrTitle"/>
          </p:nvPr>
        </p:nvSpPr>
        <p:spPr>
          <a:xfrm>
            <a:off x="510242" y="1946615"/>
            <a:ext cx="8173901" cy="1029803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Oswald"/>
              <a:buNone/>
              <a:defRPr sz="41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2" name="Google Shape;132;p24"/>
          <p:cNvSpPr txBox="1"/>
          <p:nvPr>
            <p:ph idx="1" type="subTitle"/>
          </p:nvPr>
        </p:nvSpPr>
        <p:spPr>
          <a:xfrm>
            <a:off x="510242" y="3295529"/>
            <a:ext cx="8173901" cy="83826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33" name="Google Shape;133;p24"/>
          <p:cNvSpPr txBox="1"/>
          <p:nvPr>
            <p:ph idx="10" type="dt"/>
          </p:nvPr>
        </p:nvSpPr>
        <p:spPr>
          <a:xfrm>
            <a:off x="494415" y="4547834"/>
            <a:ext cx="8197701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4" name="Google Shape;134;p24"/>
          <p:cNvSpPr txBox="1"/>
          <p:nvPr>
            <p:ph idx="11" type="ftr"/>
          </p:nvPr>
        </p:nvSpPr>
        <p:spPr>
          <a:xfrm>
            <a:off x="510240" y="4228857"/>
            <a:ext cx="8181875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descr="Logo&#10;&#10;Description automatically generated" id="135" name="Google Shape;135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92794" y="549902"/>
            <a:ext cx="2139470" cy="11650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1 - MAROON">
  <p:cSld name="SECTION 1 - MAROON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Long.png" id="137" name="Google Shape;137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3182138"/>
            <a:ext cx="6726063" cy="206957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5"/>
          <p:cNvSpPr/>
          <p:nvPr/>
        </p:nvSpPr>
        <p:spPr>
          <a:xfrm>
            <a:off x="0" y="1942559"/>
            <a:ext cx="9144000" cy="1245249"/>
          </a:xfrm>
          <a:prstGeom prst="rect">
            <a:avLst/>
          </a:prstGeom>
          <a:solidFill>
            <a:srgbClr val="0C0C0C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25"/>
          <p:cNvSpPr txBox="1"/>
          <p:nvPr>
            <p:ph type="ctrTitle"/>
          </p:nvPr>
        </p:nvSpPr>
        <p:spPr>
          <a:xfrm>
            <a:off x="510242" y="1946615"/>
            <a:ext cx="8173901" cy="1029803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Oswald"/>
              <a:buNone/>
              <a:defRPr sz="41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0" name="Google Shape;140;p25"/>
          <p:cNvSpPr txBox="1"/>
          <p:nvPr>
            <p:ph idx="1" type="subTitle"/>
          </p:nvPr>
        </p:nvSpPr>
        <p:spPr>
          <a:xfrm>
            <a:off x="510242" y="3295529"/>
            <a:ext cx="8173901" cy="83826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1 MAROON">
  <p:cSld name="Title 1 MAROON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Long.png" id="142" name="Google Shape;142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3182138"/>
            <a:ext cx="6726063" cy="2069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D-ShadowShort.png" id="143" name="Google Shape;143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33787" y="3182884"/>
            <a:ext cx="2307831" cy="207705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6"/>
          <p:cNvSpPr/>
          <p:nvPr/>
        </p:nvSpPr>
        <p:spPr>
          <a:xfrm>
            <a:off x="0" y="1942559"/>
            <a:ext cx="6726064" cy="1245249"/>
          </a:xfrm>
          <a:prstGeom prst="rect">
            <a:avLst/>
          </a:prstGeom>
          <a:solidFill>
            <a:srgbClr val="0C0C0C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26"/>
          <p:cNvSpPr/>
          <p:nvPr/>
        </p:nvSpPr>
        <p:spPr>
          <a:xfrm>
            <a:off x="6833786" y="1942559"/>
            <a:ext cx="2386414" cy="1245249"/>
          </a:xfrm>
          <a:prstGeom prst="rect">
            <a:avLst/>
          </a:prstGeom>
          <a:solidFill>
            <a:srgbClr val="722E3C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26"/>
          <p:cNvSpPr txBox="1"/>
          <p:nvPr>
            <p:ph type="ctrTitle"/>
          </p:nvPr>
        </p:nvSpPr>
        <p:spPr>
          <a:xfrm>
            <a:off x="510241" y="1954589"/>
            <a:ext cx="6108101" cy="1029803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Oswald"/>
              <a:buNone/>
              <a:defRPr sz="41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7" name="Google Shape;147;p26"/>
          <p:cNvSpPr txBox="1"/>
          <p:nvPr>
            <p:ph idx="1" type="subTitle"/>
          </p:nvPr>
        </p:nvSpPr>
        <p:spPr>
          <a:xfrm>
            <a:off x="510241" y="3295529"/>
            <a:ext cx="6108101" cy="83826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48" name="Google Shape;148;p26"/>
          <p:cNvSpPr txBox="1"/>
          <p:nvPr>
            <p:ph idx="12" type="sldNum"/>
          </p:nvPr>
        </p:nvSpPr>
        <p:spPr>
          <a:xfrm>
            <a:off x="6941510" y="2062753"/>
            <a:ext cx="878916" cy="1017331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l">
              <a:spcBef>
                <a:spcPts val="0"/>
              </a:spcBef>
              <a:buNone/>
              <a:defRPr sz="27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indent="0" lvl="1" marL="0" algn="l">
              <a:spcBef>
                <a:spcPts val="0"/>
              </a:spcBef>
              <a:buNone/>
              <a:defRPr sz="27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indent="0" lvl="2" marL="0" algn="l">
              <a:spcBef>
                <a:spcPts val="0"/>
              </a:spcBef>
              <a:buNone/>
              <a:defRPr sz="27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indent="0" lvl="3" marL="0" algn="l">
              <a:spcBef>
                <a:spcPts val="0"/>
              </a:spcBef>
              <a:buNone/>
              <a:defRPr sz="27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indent="0" lvl="4" marL="0" algn="l">
              <a:spcBef>
                <a:spcPts val="0"/>
              </a:spcBef>
              <a:buNone/>
              <a:defRPr sz="27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indent="0" lvl="5" marL="0" algn="l">
              <a:spcBef>
                <a:spcPts val="0"/>
              </a:spcBef>
              <a:buNone/>
              <a:defRPr sz="27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indent="0" lvl="6" marL="0" algn="l">
              <a:spcBef>
                <a:spcPts val="0"/>
              </a:spcBef>
              <a:buNone/>
              <a:defRPr sz="27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indent="0" lvl="7" marL="0" algn="l">
              <a:spcBef>
                <a:spcPts val="0"/>
              </a:spcBef>
              <a:buNone/>
              <a:defRPr sz="27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indent="0" lvl="8" marL="0" algn="l">
              <a:spcBef>
                <a:spcPts val="0"/>
              </a:spcBef>
              <a:buNone/>
              <a:defRPr sz="27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Text&#10;&#10;Description automatically generated" id="149" name="Google Shape;149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4890" y="1003120"/>
            <a:ext cx="2981325" cy="733425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6"/>
          <p:cNvSpPr txBox="1"/>
          <p:nvPr>
            <p:ph idx="10" type="dt"/>
          </p:nvPr>
        </p:nvSpPr>
        <p:spPr>
          <a:xfrm>
            <a:off x="6730036" y="4728365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1" name="Google Shape;151;p26"/>
          <p:cNvSpPr txBox="1"/>
          <p:nvPr>
            <p:ph idx="11" type="ftr"/>
          </p:nvPr>
        </p:nvSpPr>
        <p:spPr>
          <a:xfrm>
            <a:off x="510241" y="4728366"/>
            <a:ext cx="5152995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1 MAROON 2 ">
  <p:cSld name="Title 1 MAROON 2 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Long.png" id="153" name="Google Shape;153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3182138"/>
            <a:ext cx="6726063" cy="2069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D-ShadowShort.png" id="154" name="Google Shape;154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33787" y="3182884"/>
            <a:ext cx="2307831" cy="207705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7"/>
          <p:cNvSpPr/>
          <p:nvPr/>
        </p:nvSpPr>
        <p:spPr>
          <a:xfrm>
            <a:off x="0" y="1942559"/>
            <a:ext cx="6726064" cy="1245249"/>
          </a:xfrm>
          <a:prstGeom prst="rect">
            <a:avLst/>
          </a:prstGeom>
          <a:solidFill>
            <a:srgbClr val="0C0C0C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27"/>
          <p:cNvSpPr/>
          <p:nvPr/>
        </p:nvSpPr>
        <p:spPr>
          <a:xfrm>
            <a:off x="6833786" y="1942559"/>
            <a:ext cx="2386414" cy="1245249"/>
          </a:xfrm>
          <a:prstGeom prst="rect">
            <a:avLst/>
          </a:prstGeom>
          <a:solidFill>
            <a:srgbClr val="722E3C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27"/>
          <p:cNvSpPr txBox="1"/>
          <p:nvPr>
            <p:ph type="ctrTitle"/>
          </p:nvPr>
        </p:nvSpPr>
        <p:spPr>
          <a:xfrm>
            <a:off x="510241" y="1954589"/>
            <a:ext cx="6108101" cy="1029803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Oswald"/>
              <a:buNone/>
              <a:defRPr sz="41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8" name="Google Shape;158;p27"/>
          <p:cNvSpPr txBox="1"/>
          <p:nvPr>
            <p:ph idx="1" type="subTitle"/>
          </p:nvPr>
        </p:nvSpPr>
        <p:spPr>
          <a:xfrm>
            <a:off x="510241" y="3295529"/>
            <a:ext cx="6108101" cy="83826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59" name="Google Shape;159;p27"/>
          <p:cNvSpPr txBox="1"/>
          <p:nvPr>
            <p:ph idx="10" type="dt"/>
          </p:nvPr>
        </p:nvSpPr>
        <p:spPr>
          <a:xfrm>
            <a:off x="6730036" y="4728365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0" name="Google Shape;160;p27"/>
          <p:cNvSpPr txBox="1"/>
          <p:nvPr>
            <p:ph idx="11" type="ftr"/>
          </p:nvPr>
        </p:nvSpPr>
        <p:spPr>
          <a:xfrm>
            <a:off x="510241" y="4728366"/>
            <a:ext cx="5152995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descr="Logo&#10;&#10;Description automatically generated" id="161" name="Google Shape;161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05650" y="2109522"/>
            <a:ext cx="1730769" cy="942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1 GRAY">
  <p:cSld name="Title 1 GRAY"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Long.png" id="163" name="Google Shape;163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3182138"/>
            <a:ext cx="6726063" cy="2069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D-ShadowShort.png" id="164" name="Google Shape;164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33787" y="3182884"/>
            <a:ext cx="2307831" cy="207705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8"/>
          <p:cNvSpPr/>
          <p:nvPr/>
        </p:nvSpPr>
        <p:spPr>
          <a:xfrm>
            <a:off x="0" y="1942559"/>
            <a:ext cx="6726064" cy="1245249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28"/>
          <p:cNvSpPr txBox="1"/>
          <p:nvPr>
            <p:ph type="ctrTitle"/>
          </p:nvPr>
        </p:nvSpPr>
        <p:spPr>
          <a:xfrm>
            <a:off x="510241" y="1954589"/>
            <a:ext cx="6108101" cy="1029803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Oswald"/>
              <a:buNone/>
              <a:defRPr sz="41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7" name="Google Shape;167;p28"/>
          <p:cNvSpPr txBox="1"/>
          <p:nvPr>
            <p:ph idx="1" type="subTitle"/>
          </p:nvPr>
        </p:nvSpPr>
        <p:spPr>
          <a:xfrm>
            <a:off x="510241" y="3295529"/>
            <a:ext cx="6108101" cy="83826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9pPr>
          </a:lstStyle>
          <a:p/>
        </p:txBody>
      </p:sp>
      <p:pic>
        <p:nvPicPr>
          <p:cNvPr descr="Text&#10;&#10;Description automatically generated" id="168" name="Google Shape;168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4890" y="1003120"/>
            <a:ext cx="2981325" cy="733425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8"/>
          <p:cNvSpPr/>
          <p:nvPr/>
        </p:nvSpPr>
        <p:spPr>
          <a:xfrm>
            <a:off x="6833786" y="1942559"/>
            <a:ext cx="2386414" cy="1245249"/>
          </a:xfrm>
          <a:prstGeom prst="rect">
            <a:avLst/>
          </a:prstGeom>
          <a:solidFill>
            <a:srgbClr val="722E3C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28"/>
          <p:cNvSpPr txBox="1"/>
          <p:nvPr>
            <p:ph idx="12" type="sldNum"/>
          </p:nvPr>
        </p:nvSpPr>
        <p:spPr>
          <a:xfrm>
            <a:off x="6941510" y="2062753"/>
            <a:ext cx="878916" cy="1017331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l">
              <a:spcBef>
                <a:spcPts val="0"/>
              </a:spcBef>
              <a:buNone/>
              <a:defRPr sz="27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indent="0" lvl="1" marL="0" algn="l">
              <a:spcBef>
                <a:spcPts val="0"/>
              </a:spcBef>
              <a:buNone/>
              <a:defRPr sz="27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indent="0" lvl="2" marL="0" algn="l">
              <a:spcBef>
                <a:spcPts val="0"/>
              </a:spcBef>
              <a:buNone/>
              <a:defRPr sz="27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indent="0" lvl="3" marL="0" algn="l">
              <a:spcBef>
                <a:spcPts val="0"/>
              </a:spcBef>
              <a:buNone/>
              <a:defRPr sz="27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indent="0" lvl="4" marL="0" algn="l">
              <a:spcBef>
                <a:spcPts val="0"/>
              </a:spcBef>
              <a:buNone/>
              <a:defRPr sz="27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indent="0" lvl="5" marL="0" algn="l">
              <a:spcBef>
                <a:spcPts val="0"/>
              </a:spcBef>
              <a:buNone/>
              <a:defRPr sz="27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indent="0" lvl="6" marL="0" algn="l">
              <a:spcBef>
                <a:spcPts val="0"/>
              </a:spcBef>
              <a:buNone/>
              <a:defRPr sz="27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indent="0" lvl="7" marL="0" algn="l">
              <a:spcBef>
                <a:spcPts val="0"/>
              </a:spcBef>
              <a:buNone/>
              <a:defRPr sz="27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indent="0" lvl="8" marL="0" algn="l">
              <a:spcBef>
                <a:spcPts val="0"/>
              </a:spcBef>
              <a:buNone/>
              <a:defRPr sz="27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1" name="Google Shape;171;p28"/>
          <p:cNvSpPr txBox="1"/>
          <p:nvPr>
            <p:ph idx="10" type="dt"/>
          </p:nvPr>
        </p:nvSpPr>
        <p:spPr>
          <a:xfrm>
            <a:off x="6730036" y="4728365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2" name="Google Shape;172;p28"/>
          <p:cNvSpPr txBox="1"/>
          <p:nvPr>
            <p:ph idx="11" type="ftr"/>
          </p:nvPr>
        </p:nvSpPr>
        <p:spPr>
          <a:xfrm>
            <a:off x="510241" y="4728366"/>
            <a:ext cx="5152995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1 WHITE">
  <p:cSld name="Title 1 WHITE">
    <p:bg>
      <p:bgPr>
        <a:blipFill>
          <a:blip r:embed="rId2">
            <a:alphaModFix amt="75000"/>
          </a:blip>
          <a:stretch>
            <a:fillRect/>
          </a:stretch>
        </a:blip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Long.png" id="174" name="Google Shape;174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3182138"/>
            <a:ext cx="6726063" cy="2069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D-ShadowShort.png" id="175" name="Google Shape;175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33787" y="3182884"/>
            <a:ext cx="2307831" cy="207705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9"/>
          <p:cNvSpPr/>
          <p:nvPr/>
        </p:nvSpPr>
        <p:spPr>
          <a:xfrm>
            <a:off x="-271129" y="1942559"/>
            <a:ext cx="6997194" cy="1245249"/>
          </a:xfrm>
          <a:prstGeom prst="rect">
            <a:avLst/>
          </a:prstGeom>
          <a:solidFill>
            <a:srgbClr val="FEFEFE"/>
          </a:solidFill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29"/>
          <p:cNvSpPr txBox="1"/>
          <p:nvPr>
            <p:ph type="ctrTitle"/>
          </p:nvPr>
        </p:nvSpPr>
        <p:spPr>
          <a:xfrm>
            <a:off x="510241" y="1954589"/>
            <a:ext cx="6108101" cy="1029803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100"/>
              <a:buFont typeface="Oswald"/>
              <a:buNone/>
              <a:defRPr sz="4100">
                <a:solidFill>
                  <a:srgbClr val="3F3F3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8" name="Google Shape;178;p29"/>
          <p:cNvSpPr txBox="1"/>
          <p:nvPr>
            <p:ph idx="1" type="subTitle"/>
          </p:nvPr>
        </p:nvSpPr>
        <p:spPr>
          <a:xfrm>
            <a:off x="510241" y="3295529"/>
            <a:ext cx="6108101" cy="83826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500"/>
              <a:buNone/>
              <a:defRPr sz="1500">
                <a:solidFill>
                  <a:srgbClr val="3F3F3F"/>
                </a:solidFill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79" name="Google Shape;179;p29"/>
          <p:cNvSpPr/>
          <p:nvPr/>
        </p:nvSpPr>
        <p:spPr>
          <a:xfrm>
            <a:off x="6833786" y="1942559"/>
            <a:ext cx="2405464" cy="1245249"/>
          </a:xfrm>
          <a:prstGeom prst="rect">
            <a:avLst/>
          </a:prstGeom>
          <a:solidFill>
            <a:srgbClr val="722E3C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29"/>
          <p:cNvSpPr txBox="1"/>
          <p:nvPr>
            <p:ph idx="12" type="sldNum"/>
          </p:nvPr>
        </p:nvSpPr>
        <p:spPr>
          <a:xfrm>
            <a:off x="6941510" y="2062753"/>
            <a:ext cx="878916" cy="1017331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l">
              <a:spcBef>
                <a:spcPts val="0"/>
              </a:spcBef>
              <a:buNone/>
              <a:defRPr sz="27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indent="0" lvl="1" marL="0" algn="l">
              <a:spcBef>
                <a:spcPts val="0"/>
              </a:spcBef>
              <a:buNone/>
              <a:defRPr sz="27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indent="0" lvl="2" marL="0" algn="l">
              <a:spcBef>
                <a:spcPts val="0"/>
              </a:spcBef>
              <a:buNone/>
              <a:defRPr sz="27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indent="0" lvl="3" marL="0" algn="l">
              <a:spcBef>
                <a:spcPts val="0"/>
              </a:spcBef>
              <a:buNone/>
              <a:defRPr sz="27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indent="0" lvl="4" marL="0" algn="l">
              <a:spcBef>
                <a:spcPts val="0"/>
              </a:spcBef>
              <a:buNone/>
              <a:defRPr sz="27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indent="0" lvl="5" marL="0" algn="l">
              <a:spcBef>
                <a:spcPts val="0"/>
              </a:spcBef>
              <a:buNone/>
              <a:defRPr sz="27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indent="0" lvl="6" marL="0" algn="l">
              <a:spcBef>
                <a:spcPts val="0"/>
              </a:spcBef>
              <a:buNone/>
              <a:defRPr sz="27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indent="0" lvl="7" marL="0" algn="l">
              <a:spcBef>
                <a:spcPts val="0"/>
              </a:spcBef>
              <a:buNone/>
              <a:defRPr sz="27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indent="0" lvl="8" marL="0" algn="l">
              <a:spcBef>
                <a:spcPts val="0"/>
              </a:spcBef>
              <a:buNone/>
              <a:defRPr sz="27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81" name="Google Shape;181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4890" y="1003120"/>
            <a:ext cx="2981325" cy="733425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9"/>
          <p:cNvSpPr txBox="1"/>
          <p:nvPr>
            <p:ph idx="10" type="dt"/>
          </p:nvPr>
        </p:nvSpPr>
        <p:spPr>
          <a:xfrm>
            <a:off x="6730036" y="4728365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3" name="Google Shape;183;p29"/>
          <p:cNvSpPr txBox="1"/>
          <p:nvPr>
            <p:ph idx="11" type="ftr"/>
          </p:nvPr>
        </p:nvSpPr>
        <p:spPr>
          <a:xfrm>
            <a:off x="510241" y="4728366"/>
            <a:ext cx="5152995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1 MAROON">
  <p:cSld name="1_Title 1 MAROON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Long.png" id="185" name="Google Shape;185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3182138"/>
            <a:ext cx="6726063" cy="2069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D-ShadowShort.png" id="186" name="Google Shape;186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33787" y="3182884"/>
            <a:ext cx="2307831" cy="207705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30"/>
          <p:cNvSpPr/>
          <p:nvPr/>
        </p:nvSpPr>
        <p:spPr>
          <a:xfrm>
            <a:off x="0" y="1942559"/>
            <a:ext cx="6726064" cy="1245249"/>
          </a:xfrm>
          <a:prstGeom prst="rect">
            <a:avLst/>
          </a:prstGeom>
          <a:solidFill>
            <a:srgbClr val="0C0C0C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30"/>
          <p:cNvSpPr/>
          <p:nvPr/>
        </p:nvSpPr>
        <p:spPr>
          <a:xfrm>
            <a:off x="6833786" y="1942559"/>
            <a:ext cx="2386414" cy="1245249"/>
          </a:xfrm>
          <a:prstGeom prst="rect">
            <a:avLst/>
          </a:prstGeom>
          <a:solidFill>
            <a:srgbClr val="722E3C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30"/>
          <p:cNvSpPr txBox="1"/>
          <p:nvPr>
            <p:ph type="ctrTitle"/>
          </p:nvPr>
        </p:nvSpPr>
        <p:spPr>
          <a:xfrm>
            <a:off x="510241" y="1954589"/>
            <a:ext cx="6108101" cy="1029803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Oswald"/>
              <a:buNone/>
              <a:defRPr sz="41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0" name="Google Shape;190;p30"/>
          <p:cNvSpPr txBox="1"/>
          <p:nvPr>
            <p:ph idx="1" type="subTitle"/>
          </p:nvPr>
        </p:nvSpPr>
        <p:spPr>
          <a:xfrm>
            <a:off x="510241" y="3295529"/>
            <a:ext cx="6108101" cy="83826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9pPr>
          </a:lstStyle>
          <a:p/>
        </p:txBody>
      </p:sp>
      <p:pic>
        <p:nvPicPr>
          <p:cNvPr descr="Logo&#10;&#10;Description automatically generated" id="191" name="Google Shape;191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05650" y="2109522"/>
            <a:ext cx="1730769" cy="942498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30"/>
          <p:cNvSpPr txBox="1"/>
          <p:nvPr>
            <p:ph idx="10" type="dt"/>
          </p:nvPr>
        </p:nvSpPr>
        <p:spPr>
          <a:xfrm>
            <a:off x="6730036" y="4728365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3" name="Google Shape;193;p30"/>
          <p:cNvSpPr txBox="1"/>
          <p:nvPr>
            <p:ph idx="11" type="ftr"/>
          </p:nvPr>
        </p:nvSpPr>
        <p:spPr>
          <a:xfrm>
            <a:off x="510241" y="4728366"/>
            <a:ext cx="5152995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1 GRAY">
  <p:cSld name="1_Title 1 GRAY"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Long.png" id="195" name="Google Shape;195;p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3182138"/>
            <a:ext cx="6726063" cy="2069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D-ShadowShort.png" id="196" name="Google Shape;196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33787" y="3182884"/>
            <a:ext cx="2307831" cy="207705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31"/>
          <p:cNvSpPr/>
          <p:nvPr/>
        </p:nvSpPr>
        <p:spPr>
          <a:xfrm>
            <a:off x="0" y="1942559"/>
            <a:ext cx="6726064" cy="1245249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31"/>
          <p:cNvSpPr txBox="1"/>
          <p:nvPr>
            <p:ph type="ctrTitle"/>
          </p:nvPr>
        </p:nvSpPr>
        <p:spPr>
          <a:xfrm>
            <a:off x="510241" y="1954589"/>
            <a:ext cx="6108101" cy="1029803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Oswald"/>
              <a:buNone/>
              <a:defRPr sz="41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9" name="Google Shape;199;p31"/>
          <p:cNvSpPr txBox="1"/>
          <p:nvPr>
            <p:ph idx="1" type="subTitle"/>
          </p:nvPr>
        </p:nvSpPr>
        <p:spPr>
          <a:xfrm>
            <a:off x="510241" y="3295529"/>
            <a:ext cx="6108101" cy="83826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200" name="Google Shape;200;p31"/>
          <p:cNvSpPr/>
          <p:nvPr/>
        </p:nvSpPr>
        <p:spPr>
          <a:xfrm>
            <a:off x="6833786" y="1942559"/>
            <a:ext cx="2395939" cy="1245249"/>
          </a:xfrm>
          <a:prstGeom prst="rect">
            <a:avLst/>
          </a:prstGeom>
          <a:solidFill>
            <a:srgbClr val="722E3C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Logo&#10;&#10;Description automatically generated" id="201" name="Google Shape;201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05650" y="2109522"/>
            <a:ext cx="1730769" cy="942498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31"/>
          <p:cNvSpPr txBox="1"/>
          <p:nvPr>
            <p:ph idx="10" type="dt"/>
          </p:nvPr>
        </p:nvSpPr>
        <p:spPr>
          <a:xfrm>
            <a:off x="6730036" y="4728365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03" name="Google Shape;203;p31"/>
          <p:cNvSpPr txBox="1"/>
          <p:nvPr>
            <p:ph idx="11" type="ftr"/>
          </p:nvPr>
        </p:nvSpPr>
        <p:spPr>
          <a:xfrm>
            <a:off x="510241" y="4728366"/>
            <a:ext cx="5152995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1 WHITE">
  <p:cSld name="1_Title 1 WHITE">
    <p:bg>
      <p:bgPr>
        <a:blipFill>
          <a:blip r:embed="rId2">
            <a:alphaModFix amt="75000"/>
          </a:blip>
          <a:stretch>
            <a:fillRect/>
          </a:stretch>
        </a:blip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Long.png" id="205" name="Google Shape;205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3182138"/>
            <a:ext cx="6726063" cy="2069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D-ShadowShort.png" id="206" name="Google Shape;206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33787" y="3182884"/>
            <a:ext cx="2307831" cy="207705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32"/>
          <p:cNvSpPr/>
          <p:nvPr/>
        </p:nvSpPr>
        <p:spPr>
          <a:xfrm>
            <a:off x="-271129" y="1942559"/>
            <a:ext cx="6997194" cy="1245249"/>
          </a:xfrm>
          <a:prstGeom prst="rect">
            <a:avLst/>
          </a:prstGeom>
          <a:solidFill>
            <a:srgbClr val="FEFEFE"/>
          </a:solidFill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32"/>
          <p:cNvSpPr txBox="1"/>
          <p:nvPr>
            <p:ph type="ctrTitle"/>
          </p:nvPr>
        </p:nvSpPr>
        <p:spPr>
          <a:xfrm>
            <a:off x="510241" y="1954589"/>
            <a:ext cx="6108101" cy="1029803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100"/>
              <a:buFont typeface="Oswald"/>
              <a:buNone/>
              <a:defRPr sz="4100">
                <a:solidFill>
                  <a:srgbClr val="3F3F3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09" name="Google Shape;209;p32"/>
          <p:cNvSpPr txBox="1"/>
          <p:nvPr>
            <p:ph idx="1" type="subTitle"/>
          </p:nvPr>
        </p:nvSpPr>
        <p:spPr>
          <a:xfrm>
            <a:off x="510241" y="3295529"/>
            <a:ext cx="6108101" cy="83826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500"/>
              <a:buNone/>
              <a:defRPr sz="1500">
                <a:solidFill>
                  <a:srgbClr val="3F3F3F"/>
                </a:solidFill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210" name="Google Shape;210;p32"/>
          <p:cNvSpPr/>
          <p:nvPr/>
        </p:nvSpPr>
        <p:spPr>
          <a:xfrm>
            <a:off x="6833786" y="1942559"/>
            <a:ext cx="2310214" cy="1245249"/>
          </a:xfrm>
          <a:prstGeom prst="rect">
            <a:avLst/>
          </a:prstGeom>
          <a:solidFill>
            <a:srgbClr val="722E3C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Logo&#10;&#10;Description automatically generated" id="211" name="Google Shape;211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05650" y="2109522"/>
            <a:ext cx="1730769" cy="942498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32"/>
          <p:cNvSpPr txBox="1"/>
          <p:nvPr>
            <p:ph idx="10" type="dt"/>
          </p:nvPr>
        </p:nvSpPr>
        <p:spPr>
          <a:xfrm>
            <a:off x="6730036" y="4728365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13" name="Google Shape;213;p32"/>
          <p:cNvSpPr txBox="1"/>
          <p:nvPr>
            <p:ph idx="11" type="ftr"/>
          </p:nvPr>
        </p:nvSpPr>
        <p:spPr>
          <a:xfrm>
            <a:off x="510241" y="4728366"/>
            <a:ext cx="5152995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2 GRAY">
  <p:cSld name="Title 2 GRA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Long.png" id="215" name="Google Shape;215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3182138"/>
            <a:ext cx="6726063" cy="206957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33"/>
          <p:cNvSpPr/>
          <p:nvPr/>
        </p:nvSpPr>
        <p:spPr>
          <a:xfrm>
            <a:off x="0" y="1942559"/>
            <a:ext cx="9144000" cy="1245249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17" name="Google Shape;217;p33"/>
          <p:cNvSpPr txBox="1"/>
          <p:nvPr>
            <p:ph type="ctrTitle"/>
          </p:nvPr>
        </p:nvSpPr>
        <p:spPr>
          <a:xfrm>
            <a:off x="510242" y="1954590"/>
            <a:ext cx="8173901" cy="1029803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Oswald"/>
              <a:buNone/>
              <a:defRPr sz="41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18" name="Google Shape;218;p33"/>
          <p:cNvSpPr txBox="1"/>
          <p:nvPr>
            <p:ph idx="1" type="subTitle"/>
          </p:nvPr>
        </p:nvSpPr>
        <p:spPr>
          <a:xfrm>
            <a:off x="510242" y="3295529"/>
            <a:ext cx="8173901" cy="83826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9pPr>
          </a:lstStyle>
          <a:p/>
        </p:txBody>
      </p:sp>
      <p:pic>
        <p:nvPicPr>
          <p:cNvPr descr="Logo&#10;&#10;Description automatically generated" id="219" name="Google Shape;219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92794" y="549902"/>
            <a:ext cx="2139470" cy="1165058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33"/>
          <p:cNvSpPr txBox="1"/>
          <p:nvPr>
            <p:ph idx="10" type="dt"/>
          </p:nvPr>
        </p:nvSpPr>
        <p:spPr>
          <a:xfrm>
            <a:off x="494415" y="4547834"/>
            <a:ext cx="8197701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21" name="Google Shape;221;p33"/>
          <p:cNvSpPr txBox="1"/>
          <p:nvPr>
            <p:ph idx="11" type="ftr"/>
          </p:nvPr>
        </p:nvSpPr>
        <p:spPr>
          <a:xfrm>
            <a:off x="510240" y="4228857"/>
            <a:ext cx="8181875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1 - GRAY">
  <p:cSld name="SECTION 1 - GRA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Long.png" id="223" name="Google Shape;223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3182138"/>
            <a:ext cx="6726063" cy="206957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34"/>
          <p:cNvSpPr/>
          <p:nvPr/>
        </p:nvSpPr>
        <p:spPr>
          <a:xfrm>
            <a:off x="0" y="1942559"/>
            <a:ext cx="9144000" cy="1245249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25" name="Google Shape;225;p34"/>
          <p:cNvSpPr txBox="1"/>
          <p:nvPr>
            <p:ph type="ctrTitle"/>
          </p:nvPr>
        </p:nvSpPr>
        <p:spPr>
          <a:xfrm>
            <a:off x="510242" y="1954590"/>
            <a:ext cx="8173901" cy="1029803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Oswald"/>
              <a:buNone/>
              <a:defRPr sz="41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26" name="Google Shape;226;p34"/>
          <p:cNvSpPr txBox="1"/>
          <p:nvPr>
            <p:ph idx="1" type="subTitle"/>
          </p:nvPr>
        </p:nvSpPr>
        <p:spPr>
          <a:xfrm>
            <a:off x="510242" y="3295529"/>
            <a:ext cx="8173901" cy="83826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1 - WHITE">
  <p:cSld name="SECTION 1 - WHITE">
    <p:bg>
      <p:bgPr>
        <a:blipFill>
          <a:blip r:embed="rId2">
            <a:alphaModFix amt="75000"/>
          </a:blip>
          <a:stretch>
            <a:fillRect/>
          </a:stretch>
        </a:blipFill>
      </p:bgPr>
    </p:bg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Long.png" id="228" name="Google Shape;228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3182138"/>
            <a:ext cx="6726063" cy="206957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35"/>
          <p:cNvSpPr/>
          <p:nvPr/>
        </p:nvSpPr>
        <p:spPr>
          <a:xfrm>
            <a:off x="0" y="1942559"/>
            <a:ext cx="9144000" cy="1245249"/>
          </a:xfrm>
          <a:prstGeom prst="rect">
            <a:avLst/>
          </a:prstGeom>
          <a:solidFill>
            <a:srgbClr val="722E3C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35"/>
          <p:cNvSpPr txBox="1"/>
          <p:nvPr>
            <p:ph type="ctrTitle"/>
          </p:nvPr>
        </p:nvSpPr>
        <p:spPr>
          <a:xfrm>
            <a:off x="510242" y="1946615"/>
            <a:ext cx="8173901" cy="1029803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Oswald"/>
              <a:buNone/>
              <a:defRPr sz="41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31" name="Google Shape;231;p35"/>
          <p:cNvSpPr txBox="1"/>
          <p:nvPr>
            <p:ph idx="1" type="subTitle"/>
          </p:nvPr>
        </p:nvSpPr>
        <p:spPr>
          <a:xfrm>
            <a:off x="510242" y="3295529"/>
            <a:ext cx="8173901" cy="83826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500"/>
              <a:buNone/>
              <a:defRPr sz="1500">
                <a:solidFill>
                  <a:srgbClr val="3F3F3F"/>
                </a:solidFill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2 - MAROON">
  <p:cSld name="SECTION 2 - MAROON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6"/>
          <p:cNvSpPr txBox="1"/>
          <p:nvPr>
            <p:ph type="ctrTitle"/>
          </p:nvPr>
        </p:nvSpPr>
        <p:spPr>
          <a:xfrm>
            <a:off x="510242" y="1523970"/>
            <a:ext cx="8173901" cy="1029803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Oswald"/>
              <a:buNone/>
              <a:defRPr sz="41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34" name="Google Shape;234;p36"/>
          <p:cNvSpPr txBox="1"/>
          <p:nvPr>
            <p:ph idx="1" type="subTitle"/>
          </p:nvPr>
        </p:nvSpPr>
        <p:spPr>
          <a:xfrm>
            <a:off x="510242" y="2561882"/>
            <a:ext cx="8173901" cy="83826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2 - GRAY">
  <p:cSld name="SECTION 2 - GRA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7"/>
          <p:cNvSpPr txBox="1"/>
          <p:nvPr>
            <p:ph type="ctrTitle"/>
          </p:nvPr>
        </p:nvSpPr>
        <p:spPr>
          <a:xfrm>
            <a:off x="510242" y="1523971"/>
            <a:ext cx="8173901" cy="1029803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Oswald"/>
              <a:buNone/>
              <a:defRPr sz="41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37" name="Google Shape;237;p37"/>
          <p:cNvSpPr txBox="1"/>
          <p:nvPr>
            <p:ph idx="1" type="subTitle"/>
          </p:nvPr>
        </p:nvSpPr>
        <p:spPr>
          <a:xfrm>
            <a:off x="510242" y="2561883"/>
            <a:ext cx="8173901" cy="83826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3 - MAROON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Long.png" id="239" name="Google Shape;239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3022900"/>
            <a:ext cx="7245870" cy="240873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38"/>
          <p:cNvSpPr/>
          <p:nvPr/>
        </p:nvSpPr>
        <p:spPr>
          <a:xfrm>
            <a:off x="0" y="2002421"/>
            <a:ext cx="7264695" cy="102614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HD-ShadowLong.png" id="241" name="Google Shape;241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3025831"/>
            <a:ext cx="7257327" cy="240873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38"/>
          <p:cNvSpPr txBox="1"/>
          <p:nvPr>
            <p:ph type="title"/>
          </p:nvPr>
        </p:nvSpPr>
        <p:spPr>
          <a:xfrm>
            <a:off x="-166877" y="2205416"/>
            <a:ext cx="7210395" cy="818091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Oswald"/>
              <a:buNone/>
              <a:defRPr sz="27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43" name="Google Shape;243;p38"/>
          <p:cNvSpPr txBox="1"/>
          <p:nvPr>
            <p:ph idx="1" type="body"/>
          </p:nvPr>
        </p:nvSpPr>
        <p:spPr>
          <a:xfrm>
            <a:off x="300692" y="3116978"/>
            <a:ext cx="6747808" cy="127801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/>
        </p:txBody>
      </p:sp>
      <p:pic>
        <p:nvPicPr>
          <p:cNvPr descr="HD-ShadowShort.png" id="244" name="Google Shape;244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58297" y="3023645"/>
            <a:ext cx="1783321" cy="160499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38"/>
          <p:cNvSpPr/>
          <p:nvPr/>
        </p:nvSpPr>
        <p:spPr>
          <a:xfrm>
            <a:off x="7352414" y="2002421"/>
            <a:ext cx="1789204" cy="1026149"/>
          </a:xfrm>
          <a:prstGeom prst="rect">
            <a:avLst/>
          </a:prstGeom>
          <a:solidFill>
            <a:srgbClr val="722E3C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Logo&#10;&#10;Description automatically generated" id="246" name="Google Shape;246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543578" y="2119047"/>
            <a:ext cx="1435716" cy="781826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38"/>
          <p:cNvSpPr txBox="1"/>
          <p:nvPr>
            <p:ph idx="10" type="dt"/>
          </p:nvPr>
        </p:nvSpPr>
        <p:spPr>
          <a:xfrm>
            <a:off x="6730036" y="4728365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48" name="Google Shape;248;p38"/>
          <p:cNvSpPr txBox="1"/>
          <p:nvPr>
            <p:ph idx="11" type="ftr"/>
          </p:nvPr>
        </p:nvSpPr>
        <p:spPr>
          <a:xfrm>
            <a:off x="510241" y="4728366"/>
            <a:ext cx="5152995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3 - GRAY">
  <p:cSld name="SECTION 3 - GRA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Long.png" id="250" name="Google Shape;250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3022900"/>
            <a:ext cx="7245870" cy="240873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39"/>
          <p:cNvSpPr/>
          <p:nvPr/>
        </p:nvSpPr>
        <p:spPr>
          <a:xfrm>
            <a:off x="0" y="2002421"/>
            <a:ext cx="7264695" cy="1026149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HD-ShadowLong.png" id="252" name="Google Shape;252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3025831"/>
            <a:ext cx="7257327" cy="240873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39"/>
          <p:cNvSpPr txBox="1"/>
          <p:nvPr>
            <p:ph type="title"/>
          </p:nvPr>
        </p:nvSpPr>
        <p:spPr>
          <a:xfrm>
            <a:off x="-166877" y="2205416"/>
            <a:ext cx="7210395" cy="818091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Oswald"/>
              <a:buNone/>
              <a:defRPr sz="27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54" name="Google Shape;254;p39"/>
          <p:cNvSpPr txBox="1"/>
          <p:nvPr>
            <p:ph idx="1" type="body"/>
          </p:nvPr>
        </p:nvSpPr>
        <p:spPr>
          <a:xfrm>
            <a:off x="291167" y="3116978"/>
            <a:ext cx="6747808" cy="127801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/>
        </p:txBody>
      </p:sp>
      <p:pic>
        <p:nvPicPr>
          <p:cNvPr descr="HD-ShadowShort.png" id="255" name="Google Shape;255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58297" y="3023645"/>
            <a:ext cx="1783321" cy="160499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39"/>
          <p:cNvSpPr/>
          <p:nvPr/>
        </p:nvSpPr>
        <p:spPr>
          <a:xfrm>
            <a:off x="7352414" y="2002421"/>
            <a:ext cx="1886836" cy="1026149"/>
          </a:xfrm>
          <a:prstGeom prst="rect">
            <a:avLst/>
          </a:prstGeom>
          <a:solidFill>
            <a:srgbClr val="722E3C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Logo&#10;&#10;Description automatically generated" id="257" name="Google Shape;257;p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543578" y="2119047"/>
            <a:ext cx="1435716" cy="781826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39"/>
          <p:cNvSpPr txBox="1"/>
          <p:nvPr>
            <p:ph idx="10" type="dt"/>
          </p:nvPr>
        </p:nvSpPr>
        <p:spPr>
          <a:xfrm>
            <a:off x="6730036" y="4728365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59" name="Google Shape;259;p39"/>
          <p:cNvSpPr txBox="1"/>
          <p:nvPr>
            <p:ph idx="11" type="ftr"/>
          </p:nvPr>
        </p:nvSpPr>
        <p:spPr>
          <a:xfrm>
            <a:off x="510241" y="4728366"/>
            <a:ext cx="5152995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3 - WHITE">
  <p:cSld name="SECTION 3 - WHITE">
    <p:bg>
      <p:bgPr>
        <a:blipFill>
          <a:blip r:embed="rId2">
            <a:alphaModFix amt="75000"/>
          </a:blip>
          <a:stretch>
            <a:fillRect/>
          </a:stretch>
        </a:blipFill>
      </p:bgPr>
    </p:bg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Long.png" id="261" name="Google Shape;261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3022900"/>
            <a:ext cx="7245870" cy="240873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40"/>
          <p:cNvSpPr/>
          <p:nvPr/>
        </p:nvSpPr>
        <p:spPr>
          <a:xfrm>
            <a:off x="-104775" y="2002421"/>
            <a:ext cx="7369470" cy="1026149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HD-ShadowLong.png" id="263" name="Google Shape;263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3025831"/>
            <a:ext cx="7257327" cy="240873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40"/>
          <p:cNvSpPr txBox="1"/>
          <p:nvPr>
            <p:ph type="title"/>
          </p:nvPr>
        </p:nvSpPr>
        <p:spPr>
          <a:xfrm>
            <a:off x="-166877" y="2205416"/>
            <a:ext cx="7210395" cy="818091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700"/>
              <a:buFont typeface="Oswald"/>
              <a:buNone/>
              <a:defRPr sz="2700">
                <a:solidFill>
                  <a:srgbClr val="3F3F3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65" name="Google Shape;265;p40"/>
          <p:cNvSpPr txBox="1"/>
          <p:nvPr>
            <p:ph idx="1" type="body"/>
          </p:nvPr>
        </p:nvSpPr>
        <p:spPr>
          <a:xfrm>
            <a:off x="291167" y="3116978"/>
            <a:ext cx="6747808" cy="127801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500"/>
              <a:buNone/>
              <a:defRPr sz="1500">
                <a:solidFill>
                  <a:srgbClr val="3F3F3F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/>
        </p:txBody>
      </p:sp>
      <p:pic>
        <p:nvPicPr>
          <p:cNvPr descr="HD-ShadowShort.png" id="266" name="Google Shape;266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58297" y="3023645"/>
            <a:ext cx="1783321" cy="160499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40"/>
          <p:cNvSpPr/>
          <p:nvPr/>
        </p:nvSpPr>
        <p:spPr>
          <a:xfrm>
            <a:off x="7352414" y="2002421"/>
            <a:ext cx="1867786" cy="1026149"/>
          </a:xfrm>
          <a:prstGeom prst="rect">
            <a:avLst/>
          </a:prstGeom>
          <a:solidFill>
            <a:srgbClr val="722E3C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Logo&#10;&#10;Description automatically generated" id="268" name="Google Shape;268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543578" y="2119047"/>
            <a:ext cx="1435716" cy="781826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40"/>
          <p:cNvSpPr txBox="1"/>
          <p:nvPr>
            <p:ph idx="10" type="dt"/>
          </p:nvPr>
        </p:nvSpPr>
        <p:spPr>
          <a:xfrm>
            <a:off x="6730036" y="4728365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70" name="Google Shape;270;p40"/>
          <p:cNvSpPr txBox="1"/>
          <p:nvPr>
            <p:ph idx="11" type="ftr"/>
          </p:nvPr>
        </p:nvSpPr>
        <p:spPr>
          <a:xfrm>
            <a:off x="510241" y="4728366"/>
            <a:ext cx="5152995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3 - SOLID WHITE">
  <p:cSld name="SECTION 3 - SOLID WHITE">
    <p:bg>
      <p:bgPr>
        <a:solidFill>
          <a:schemeClr val="lt1"/>
        </a:solidFill>
      </p:bgPr>
    </p:bg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Long.png" id="272" name="Google Shape;272;p4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3022900"/>
            <a:ext cx="7245870" cy="240873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41"/>
          <p:cNvSpPr/>
          <p:nvPr/>
        </p:nvSpPr>
        <p:spPr>
          <a:xfrm>
            <a:off x="-76200" y="2002421"/>
            <a:ext cx="7340895" cy="1026149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HD-ShadowLong.png" id="274" name="Google Shape;274;p4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" y="3025831"/>
            <a:ext cx="7257327" cy="240873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41"/>
          <p:cNvSpPr txBox="1"/>
          <p:nvPr>
            <p:ph type="title"/>
          </p:nvPr>
        </p:nvSpPr>
        <p:spPr>
          <a:xfrm>
            <a:off x="-166877" y="2205416"/>
            <a:ext cx="7210395" cy="818091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700"/>
              <a:buFont typeface="Oswald"/>
              <a:buNone/>
              <a:defRPr sz="2700">
                <a:solidFill>
                  <a:srgbClr val="3F3F3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76" name="Google Shape;276;p41"/>
          <p:cNvSpPr txBox="1"/>
          <p:nvPr>
            <p:ph idx="1" type="body"/>
          </p:nvPr>
        </p:nvSpPr>
        <p:spPr>
          <a:xfrm>
            <a:off x="291167" y="3116978"/>
            <a:ext cx="6747808" cy="127801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500"/>
              <a:buNone/>
              <a:defRPr sz="1500">
                <a:solidFill>
                  <a:srgbClr val="3F3F3F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/>
        </p:txBody>
      </p:sp>
      <p:pic>
        <p:nvPicPr>
          <p:cNvPr descr="HD-ShadowShort.png" id="277" name="Google Shape;277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58297" y="3023645"/>
            <a:ext cx="1783321" cy="160499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41"/>
          <p:cNvSpPr/>
          <p:nvPr/>
        </p:nvSpPr>
        <p:spPr>
          <a:xfrm>
            <a:off x="7352414" y="2002421"/>
            <a:ext cx="1877311" cy="1026149"/>
          </a:xfrm>
          <a:prstGeom prst="rect">
            <a:avLst/>
          </a:prstGeom>
          <a:solidFill>
            <a:srgbClr val="722E3C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Logo&#10;&#10;Description automatically generated" id="279" name="Google Shape;279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43578" y="2119047"/>
            <a:ext cx="1435716" cy="781826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41"/>
          <p:cNvSpPr txBox="1"/>
          <p:nvPr>
            <p:ph idx="10" type="dt"/>
          </p:nvPr>
        </p:nvSpPr>
        <p:spPr>
          <a:xfrm>
            <a:off x="6730036" y="4728365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81" name="Google Shape;281;p41"/>
          <p:cNvSpPr txBox="1"/>
          <p:nvPr>
            <p:ph idx="11" type="ftr"/>
          </p:nvPr>
        </p:nvSpPr>
        <p:spPr>
          <a:xfrm>
            <a:off x="510241" y="4728366"/>
            <a:ext cx="5152995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MAROON">
  <p:cSld name="BLANK MAROON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MAROON NOTILE">
  <p:cSld name="BLANK MAROON NOTI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GRAY">
  <p:cSld name="BLANK GRA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GRAY NOTILE">
  <p:cSld name="BLANK GRAY NOTI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WHITE">
  <p:cSld name="BLANK WHITE">
    <p:bg>
      <p:bgPr>
        <a:blipFill>
          <a:blip r:embed="rId2">
            <a:alphaModFix amt="75000"/>
          </a:blip>
          <a:stretch>
            <a:fillRect/>
          </a:stretch>
        </a:blipFill>
      </p:bgPr>
    </p:bg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WHITE NOTILE">
  <p:cSld name="BLANK WHITE NOTILE">
    <p:bg>
      <p:bgPr>
        <a:blipFill>
          <a:blip r:embed="rId2">
            <a:alphaModFix amt="75000"/>
          </a:blip>
          <a:stretch>
            <a:fillRect/>
          </a:stretch>
        </a:blipFill>
      </p:bgPr>
    </p:bg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with Headline - MAROON">
  <p:cSld name="Blank with Headline - MAROON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Long.png" id="289" name="Google Shape;289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1477680"/>
            <a:ext cx="7245870" cy="2408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D-ShadowShort.png" id="290" name="Google Shape;290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58297" y="1478425"/>
            <a:ext cx="1783321" cy="160499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48"/>
          <p:cNvSpPr/>
          <p:nvPr/>
        </p:nvSpPr>
        <p:spPr>
          <a:xfrm>
            <a:off x="0" y="457200"/>
            <a:ext cx="7264695" cy="102614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48"/>
          <p:cNvSpPr/>
          <p:nvPr/>
        </p:nvSpPr>
        <p:spPr>
          <a:xfrm>
            <a:off x="7352414" y="457200"/>
            <a:ext cx="1877311" cy="1026149"/>
          </a:xfrm>
          <a:prstGeom prst="rect">
            <a:avLst/>
          </a:prstGeom>
          <a:solidFill>
            <a:srgbClr val="722E3C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48"/>
          <p:cNvSpPr txBox="1"/>
          <p:nvPr>
            <p:ph type="title"/>
          </p:nvPr>
        </p:nvSpPr>
        <p:spPr>
          <a:xfrm>
            <a:off x="510242" y="644665"/>
            <a:ext cx="6698634" cy="810703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descr="Logo&#10;&#10;Description automatically generated" id="294" name="Google Shape;294;p4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534053" y="573827"/>
            <a:ext cx="1435716" cy="781826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48"/>
          <p:cNvSpPr txBox="1"/>
          <p:nvPr>
            <p:ph idx="10" type="dt"/>
          </p:nvPr>
        </p:nvSpPr>
        <p:spPr>
          <a:xfrm>
            <a:off x="6730036" y="4728365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96" name="Google Shape;296;p48"/>
          <p:cNvSpPr txBox="1"/>
          <p:nvPr>
            <p:ph idx="11" type="ftr"/>
          </p:nvPr>
        </p:nvSpPr>
        <p:spPr>
          <a:xfrm>
            <a:off x="510241" y="4728366"/>
            <a:ext cx="5152995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with Headline - GRAY">
  <p:cSld name="Blank with Headline - GRA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Long.png" id="298" name="Google Shape;298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1477680"/>
            <a:ext cx="7245870" cy="2408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D-ShadowShort.png" id="299" name="Google Shape;299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58297" y="1478425"/>
            <a:ext cx="1783321" cy="160499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49"/>
          <p:cNvSpPr/>
          <p:nvPr/>
        </p:nvSpPr>
        <p:spPr>
          <a:xfrm>
            <a:off x="0" y="457200"/>
            <a:ext cx="7264695" cy="1026149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49"/>
          <p:cNvSpPr/>
          <p:nvPr/>
        </p:nvSpPr>
        <p:spPr>
          <a:xfrm>
            <a:off x="7352414" y="457200"/>
            <a:ext cx="1789204" cy="1026149"/>
          </a:xfrm>
          <a:prstGeom prst="rect">
            <a:avLst/>
          </a:prstGeom>
          <a:solidFill>
            <a:srgbClr val="722E3C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p49"/>
          <p:cNvSpPr txBox="1"/>
          <p:nvPr>
            <p:ph type="title"/>
          </p:nvPr>
        </p:nvSpPr>
        <p:spPr>
          <a:xfrm>
            <a:off x="510242" y="644665"/>
            <a:ext cx="6698634" cy="810703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descr="Logo&#10;&#10;Description automatically generated" id="303" name="Google Shape;303;p4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534053" y="573827"/>
            <a:ext cx="1435716" cy="781826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49"/>
          <p:cNvSpPr txBox="1"/>
          <p:nvPr>
            <p:ph idx="10" type="dt"/>
          </p:nvPr>
        </p:nvSpPr>
        <p:spPr>
          <a:xfrm>
            <a:off x="6730036" y="4728365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05" name="Google Shape;305;p49"/>
          <p:cNvSpPr txBox="1"/>
          <p:nvPr>
            <p:ph idx="11" type="ftr"/>
          </p:nvPr>
        </p:nvSpPr>
        <p:spPr>
          <a:xfrm>
            <a:off x="510241" y="4728366"/>
            <a:ext cx="5152995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with Headline - SOLID WHITE">
  <p:cSld name="Blank with Headline - SOLID WHITE">
    <p:bg>
      <p:bgPr>
        <a:solidFill>
          <a:schemeClr val="lt1"/>
        </a:solidFill>
      </p:bgPr>
    </p:bg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Long.png" id="307" name="Google Shape;307;p5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1477680"/>
            <a:ext cx="7245870" cy="2408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D-ShadowShort.png" id="308" name="Google Shape;308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58297" y="1478425"/>
            <a:ext cx="1783321" cy="160499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50"/>
          <p:cNvSpPr/>
          <p:nvPr/>
        </p:nvSpPr>
        <p:spPr>
          <a:xfrm>
            <a:off x="-66675" y="457200"/>
            <a:ext cx="7331370" cy="1026149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50"/>
          <p:cNvSpPr/>
          <p:nvPr/>
        </p:nvSpPr>
        <p:spPr>
          <a:xfrm>
            <a:off x="7352414" y="457200"/>
            <a:ext cx="1896361" cy="1026149"/>
          </a:xfrm>
          <a:prstGeom prst="rect">
            <a:avLst/>
          </a:prstGeom>
          <a:solidFill>
            <a:srgbClr val="722E3C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p50"/>
          <p:cNvSpPr txBox="1"/>
          <p:nvPr>
            <p:ph type="title"/>
          </p:nvPr>
        </p:nvSpPr>
        <p:spPr>
          <a:xfrm>
            <a:off x="510242" y="644665"/>
            <a:ext cx="6698634" cy="810703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700"/>
              <a:buFont typeface="Oswald"/>
              <a:buNone/>
              <a:defRPr>
                <a:solidFill>
                  <a:srgbClr val="3F3F3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descr="Logo&#10;&#10;Description automatically generated" id="312" name="Google Shape;312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34053" y="573827"/>
            <a:ext cx="1435716" cy="781826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50"/>
          <p:cNvSpPr txBox="1"/>
          <p:nvPr>
            <p:ph idx="10" type="dt"/>
          </p:nvPr>
        </p:nvSpPr>
        <p:spPr>
          <a:xfrm>
            <a:off x="6730036" y="4728365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14" name="Google Shape;314;p50"/>
          <p:cNvSpPr txBox="1"/>
          <p:nvPr>
            <p:ph idx="11" type="ftr"/>
          </p:nvPr>
        </p:nvSpPr>
        <p:spPr>
          <a:xfrm>
            <a:off x="510241" y="4728366"/>
            <a:ext cx="5152995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- WHITE">
  <p:cSld name="Title and Content - WHITE">
    <p:bg>
      <p:bgPr>
        <a:blipFill>
          <a:blip r:embed="rId2">
            <a:alphaModFix amt="75000"/>
          </a:blip>
          <a:stretch>
            <a:fillRect/>
          </a:stretch>
        </a:blipFill>
      </p:bgPr>
    </p:bg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51"/>
          <p:cNvSpPr txBox="1"/>
          <p:nvPr>
            <p:ph idx="1" type="body"/>
          </p:nvPr>
        </p:nvSpPr>
        <p:spPr>
          <a:xfrm>
            <a:off x="510241" y="1752655"/>
            <a:ext cx="7210396" cy="269948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800"/>
              <a:buChar char="▪"/>
              <a:defRPr>
                <a:solidFill>
                  <a:srgbClr val="3F3F3F"/>
                </a:solidFill>
              </a:defRPr>
            </a:lvl1pPr>
            <a:lvl2pPr indent="-3238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>
                <a:solidFill>
                  <a:srgbClr val="3F3F3F"/>
                </a:solidFill>
              </a:defRPr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Char char="o"/>
              <a:defRPr>
                <a:solidFill>
                  <a:srgbClr val="3F3F3F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>
                <a:solidFill>
                  <a:srgbClr val="3F3F3F"/>
                </a:solidFill>
              </a:defRPr>
            </a:lvl4pPr>
            <a:lvl5pPr indent="-3048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Char char="▪"/>
              <a:defRPr>
                <a:solidFill>
                  <a:srgbClr val="3F3F3F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9pPr>
          </a:lstStyle>
          <a:p/>
        </p:txBody>
      </p:sp>
      <p:pic>
        <p:nvPicPr>
          <p:cNvPr descr="HD-ShadowLong.png" id="317" name="Google Shape;317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1477680"/>
            <a:ext cx="7245870" cy="2408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D-ShadowShort.png" id="318" name="Google Shape;318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58297" y="1478425"/>
            <a:ext cx="1783321" cy="160499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51"/>
          <p:cNvSpPr/>
          <p:nvPr/>
        </p:nvSpPr>
        <p:spPr>
          <a:xfrm>
            <a:off x="-104775" y="457200"/>
            <a:ext cx="7369470" cy="1026149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p51"/>
          <p:cNvSpPr/>
          <p:nvPr/>
        </p:nvSpPr>
        <p:spPr>
          <a:xfrm>
            <a:off x="7352414" y="457200"/>
            <a:ext cx="1867786" cy="1026149"/>
          </a:xfrm>
          <a:prstGeom prst="rect">
            <a:avLst/>
          </a:prstGeom>
          <a:solidFill>
            <a:srgbClr val="722E3C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51"/>
          <p:cNvSpPr txBox="1"/>
          <p:nvPr>
            <p:ph type="title"/>
          </p:nvPr>
        </p:nvSpPr>
        <p:spPr>
          <a:xfrm>
            <a:off x="510242" y="644665"/>
            <a:ext cx="6698634" cy="810703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700"/>
              <a:buFont typeface="Oswald"/>
              <a:buNone/>
              <a:defRPr>
                <a:solidFill>
                  <a:srgbClr val="3F3F3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descr="Logo&#10;&#10;Description automatically generated" id="322" name="Google Shape;322;p5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534053" y="573827"/>
            <a:ext cx="1435716" cy="781826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51"/>
          <p:cNvSpPr txBox="1"/>
          <p:nvPr>
            <p:ph idx="10" type="dt"/>
          </p:nvPr>
        </p:nvSpPr>
        <p:spPr>
          <a:xfrm>
            <a:off x="6730036" y="4728365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24" name="Google Shape;324;p51"/>
          <p:cNvSpPr txBox="1"/>
          <p:nvPr>
            <p:ph idx="11" type="ftr"/>
          </p:nvPr>
        </p:nvSpPr>
        <p:spPr>
          <a:xfrm>
            <a:off x="510241" y="4728366"/>
            <a:ext cx="5152995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- SOLID WHITE">
  <p:cSld name="Title and Content - SOLID WHITE">
    <p:bg>
      <p:bgPr>
        <a:solidFill>
          <a:schemeClr val="lt1"/>
        </a:solidFill>
      </p:bgPr>
    </p:bg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52"/>
          <p:cNvSpPr txBox="1"/>
          <p:nvPr>
            <p:ph idx="1" type="body"/>
          </p:nvPr>
        </p:nvSpPr>
        <p:spPr>
          <a:xfrm>
            <a:off x="510241" y="1752655"/>
            <a:ext cx="7210396" cy="269948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800"/>
              <a:buChar char="▪"/>
              <a:defRPr>
                <a:solidFill>
                  <a:srgbClr val="3F3F3F"/>
                </a:solidFill>
              </a:defRPr>
            </a:lvl1pPr>
            <a:lvl2pPr indent="-3238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>
                <a:solidFill>
                  <a:srgbClr val="3F3F3F"/>
                </a:solidFill>
              </a:defRPr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Char char="o"/>
              <a:defRPr>
                <a:solidFill>
                  <a:srgbClr val="3F3F3F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>
                <a:solidFill>
                  <a:srgbClr val="3F3F3F"/>
                </a:solidFill>
              </a:defRPr>
            </a:lvl4pPr>
            <a:lvl5pPr indent="-3048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Char char="▪"/>
              <a:defRPr>
                <a:solidFill>
                  <a:srgbClr val="3F3F3F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9pPr>
          </a:lstStyle>
          <a:p/>
        </p:txBody>
      </p:sp>
      <p:pic>
        <p:nvPicPr>
          <p:cNvPr descr="HD-ShadowLong.png" id="327" name="Google Shape;327;p5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1477680"/>
            <a:ext cx="7245870" cy="2408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D-ShadowShort.png" id="328" name="Google Shape;328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58297" y="1478425"/>
            <a:ext cx="1783321" cy="160499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52"/>
          <p:cNvSpPr/>
          <p:nvPr/>
        </p:nvSpPr>
        <p:spPr>
          <a:xfrm>
            <a:off x="-76200" y="457200"/>
            <a:ext cx="7340895" cy="1026149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52"/>
          <p:cNvSpPr/>
          <p:nvPr/>
        </p:nvSpPr>
        <p:spPr>
          <a:xfrm>
            <a:off x="7352414" y="457200"/>
            <a:ext cx="1915411" cy="1026149"/>
          </a:xfrm>
          <a:prstGeom prst="rect">
            <a:avLst/>
          </a:prstGeom>
          <a:solidFill>
            <a:srgbClr val="722E3C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52"/>
          <p:cNvSpPr txBox="1"/>
          <p:nvPr>
            <p:ph type="title"/>
          </p:nvPr>
        </p:nvSpPr>
        <p:spPr>
          <a:xfrm>
            <a:off x="510242" y="644665"/>
            <a:ext cx="6698634" cy="810703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700"/>
              <a:buFont typeface="Oswald"/>
              <a:buNone/>
              <a:defRPr>
                <a:solidFill>
                  <a:srgbClr val="3F3F3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descr="Logo&#10;&#10;Description automatically generated" id="332" name="Google Shape;332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34053" y="573827"/>
            <a:ext cx="1435716" cy="781826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52"/>
          <p:cNvSpPr txBox="1"/>
          <p:nvPr>
            <p:ph idx="10" type="dt"/>
          </p:nvPr>
        </p:nvSpPr>
        <p:spPr>
          <a:xfrm>
            <a:off x="6730036" y="4728365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34" name="Google Shape;334;p52"/>
          <p:cNvSpPr txBox="1"/>
          <p:nvPr>
            <p:ph idx="11" type="ftr"/>
          </p:nvPr>
        </p:nvSpPr>
        <p:spPr>
          <a:xfrm>
            <a:off x="510241" y="4728366"/>
            <a:ext cx="5152995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- MAROON">
  <p:cSld name="Content - MAROON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53"/>
          <p:cNvSpPr txBox="1"/>
          <p:nvPr>
            <p:ph idx="1" type="body"/>
          </p:nvPr>
        </p:nvSpPr>
        <p:spPr>
          <a:xfrm>
            <a:off x="510242" y="442732"/>
            <a:ext cx="6634233" cy="400941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Char char="▪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o"/>
              <a:defRPr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▪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9pPr>
          </a:lstStyle>
          <a:p/>
        </p:txBody>
      </p:sp>
      <p:pic>
        <p:nvPicPr>
          <p:cNvPr descr="HD-ShadowShort.png" id="337" name="Google Shape;337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58297" y="1478425"/>
            <a:ext cx="1783321" cy="160499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53"/>
          <p:cNvSpPr/>
          <p:nvPr/>
        </p:nvSpPr>
        <p:spPr>
          <a:xfrm>
            <a:off x="7352414" y="457200"/>
            <a:ext cx="1896361" cy="1026149"/>
          </a:xfrm>
          <a:prstGeom prst="rect">
            <a:avLst/>
          </a:prstGeom>
          <a:solidFill>
            <a:srgbClr val="722E3C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Logo&#10;&#10;Description automatically generated" id="339" name="Google Shape;339;p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34053" y="573827"/>
            <a:ext cx="1435716" cy="781826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53"/>
          <p:cNvSpPr txBox="1"/>
          <p:nvPr>
            <p:ph idx="10" type="dt"/>
          </p:nvPr>
        </p:nvSpPr>
        <p:spPr>
          <a:xfrm>
            <a:off x="6730036" y="4728365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41" name="Google Shape;341;p53"/>
          <p:cNvSpPr txBox="1"/>
          <p:nvPr>
            <p:ph idx="11" type="ftr"/>
          </p:nvPr>
        </p:nvSpPr>
        <p:spPr>
          <a:xfrm>
            <a:off x="510241" y="4728366"/>
            <a:ext cx="5152995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 - GRAY">
  <p:cSld name="1_Title and Content - GRA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Short.png" id="343" name="Google Shape;343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58297" y="1478425"/>
            <a:ext cx="1783321" cy="160499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54"/>
          <p:cNvSpPr/>
          <p:nvPr/>
        </p:nvSpPr>
        <p:spPr>
          <a:xfrm>
            <a:off x="7352414" y="457200"/>
            <a:ext cx="1791586" cy="1026149"/>
          </a:xfrm>
          <a:prstGeom prst="rect">
            <a:avLst/>
          </a:prstGeom>
          <a:solidFill>
            <a:srgbClr val="722E3C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p54"/>
          <p:cNvSpPr txBox="1"/>
          <p:nvPr>
            <p:ph idx="1" type="body"/>
          </p:nvPr>
        </p:nvSpPr>
        <p:spPr>
          <a:xfrm>
            <a:off x="510242" y="442732"/>
            <a:ext cx="6634233" cy="400941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Char char="▪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o"/>
              <a:defRPr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▪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9pPr>
          </a:lstStyle>
          <a:p/>
        </p:txBody>
      </p:sp>
      <p:pic>
        <p:nvPicPr>
          <p:cNvPr descr="Logo&#10;&#10;Description automatically generated" id="346" name="Google Shape;346;p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34053" y="573827"/>
            <a:ext cx="1435716" cy="781826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54"/>
          <p:cNvSpPr txBox="1"/>
          <p:nvPr>
            <p:ph idx="10" type="dt"/>
          </p:nvPr>
        </p:nvSpPr>
        <p:spPr>
          <a:xfrm>
            <a:off x="6730036" y="4728365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48" name="Google Shape;348;p54"/>
          <p:cNvSpPr txBox="1"/>
          <p:nvPr>
            <p:ph idx="11" type="ftr"/>
          </p:nvPr>
        </p:nvSpPr>
        <p:spPr>
          <a:xfrm>
            <a:off x="510241" y="4728366"/>
            <a:ext cx="5152995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 - WHITE">
  <p:cSld name="1_Title and Content - WHITE">
    <p:bg>
      <p:bgPr>
        <a:blipFill>
          <a:blip r:embed="rId2">
            <a:alphaModFix amt="75000"/>
          </a:blip>
          <a:stretch>
            <a:fillRect/>
          </a:stretch>
        </a:blipFill>
      </p:bgPr>
    </p:bg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Short.png" id="350" name="Google Shape;350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58297" y="1478425"/>
            <a:ext cx="1783321" cy="160499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55"/>
          <p:cNvSpPr/>
          <p:nvPr/>
        </p:nvSpPr>
        <p:spPr>
          <a:xfrm>
            <a:off x="7352414" y="457200"/>
            <a:ext cx="1877311" cy="1026149"/>
          </a:xfrm>
          <a:prstGeom prst="rect">
            <a:avLst/>
          </a:prstGeom>
          <a:solidFill>
            <a:srgbClr val="722E3C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p55"/>
          <p:cNvSpPr txBox="1"/>
          <p:nvPr>
            <p:ph idx="1" type="body"/>
          </p:nvPr>
        </p:nvSpPr>
        <p:spPr>
          <a:xfrm>
            <a:off x="510242" y="442732"/>
            <a:ext cx="6634233" cy="400941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800"/>
              <a:buChar char="▪"/>
              <a:defRPr>
                <a:solidFill>
                  <a:srgbClr val="3F3F3F"/>
                </a:solidFill>
              </a:defRPr>
            </a:lvl1pPr>
            <a:lvl2pPr indent="-3238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>
                <a:solidFill>
                  <a:srgbClr val="3F3F3F"/>
                </a:solidFill>
              </a:defRPr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Char char="o"/>
              <a:defRPr>
                <a:solidFill>
                  <a:srgbClr val="3F3F3F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>
                <a:solidFill>
                  <a:srgbClr val="3F3F3F"/>
                </a:solidFill>
              </a:defRPr>
            </a:lvl4pPr>
            <a:lvl5pPr indent="-3048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Char char="▪"/>
              <a:defRPr>
                <a:solidFill>
                  <a:srgbClr val="3F3F3F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9pPr>
          </a:lstStyle>
          <a:p/>
        </p:txBody>
      </p:sp>
      <p:pic>
        <p:nvPicPr>
          <p:cNvPr descr="Logo&#10;&#10;Description automatically generated" id="353" name="Google Shape;353;p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34053" y="573827"/>
            <a:ext cx="1435716" cy="781826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55"/>
          <p:cNvSpPr txBox="1"/>
          <p:nvPr>
            <p:ph idx="10" type="dt"/>
          </p:nvPr>
        </p:nvSpPr>
        <p:spPr>
          <a:xfrm>
            <a:off x="6730036" y="4728365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55" name="Google Shape;355;p55"/>
          <p:cNvSpPr txBox="1"/>
          <p:nvPr>
            <p:ph idx="11" type="ftr"/>
          </p:nvPr>
        </p:nvSpPr>
        <p:spPr>
          <a:xfrm>
            <a:off x="510241" y="4728366"/>
            <a:ext cx="5152995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 - SOLID WHITE">
  <p:cSld name="1_Title and Content - SOLID WHITE">
    <p:bg>
      <p:bgPr>
        <a:solidFill>
          <a:schemeClr val="lt1"/>
        </a:solidFill>
      </p:bgPr>
    </p:bg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Short.png" id="357" name="Google Shape;357;p5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358297" y="1478425"/>
            <a:ext cx="1783321" cy="160499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56"/>
          <p:cNvSpPr/>
          <p:nvPr/>
        </p:nvSpPr>
        <p:spPr>
          <a:xfrm>
            <a:off x="0" y="457200"/>
            <a:ext cx="7264695" cy="10261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" name="Google Shape;359;p56"/>
          <p:cNvSpPr/>
          <p:nvPr/>
        </p:nvSpPr>
        <p:spPr>
          <a:xfrm>
            <a:off x="7352414" y="457200"/>
            <a:ext cx="1886836" cy="1026149"/>
          </a:xfrm>
          <a:prstGeom prst="rect">
            <a:avLst/>
          </a:prstGeom>
          <a:solidFill>
            <a:srgbClr val="722E3C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p56"/>
          <p:cNvSpPr txBox="1"/>
          <p:nvPr>
            <p:ph idx="1" type="body"/>
          </p:nvPr>
        </p:nvSpPr>
        <p:spPr>
          <a:xfrm>
            <a:off x="510242" y="442732"/>
            <a:ext cx="6634233" cy="400941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800"/>
              <a:buChar char="▪"/>
              <a:defRPr>
                <a:solidFill>
                  <a:srgbClr val="3F3F3F"/>
                </a:solidFill>
              </a:defRPr>
            </a:lvl1pPr>
            <a:lvl2pPr indent="-3238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>
                <a:solidFill>
                  <a:srgbClr val="3F3F3F"/>
                </a:solidFill>
              </a:defRPr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Char char="o"/>
              <a:defRPr>
                <a:solidFill>
                  <a:srgbClr val="3F3F3F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>
                <a:solidFill>
                  <a:srgbClr val="3F3F3F"/>
                </a:solidFill>
              </a:defRPr>
            </a:lvl4pPr>
            <a:lvl5pPr indent="-3048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Char char="▪"/>
              <a:defRPr>
                <a:solidFill>
                  <a:srgbClr val="3F3F3F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9pPr>
          </a:lstStyle>
          <a:p/>
        </p:txBody>
      </p:sp>
      <p:pic>
        <p:nvPicPr>
          <p:cNvPr descr="Logo&#10;&#10;Description automatically generated" id="361" name="Google Shape;361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34053" y="573827"/>
            <a:ext cx="1435716" cy="781826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56"/>
          <p:cNvSpPr txBox="1"/>
          <p:nvPr>
            <p:ph idx="10" type="dt"/>
          </p:nvPr>
        </p:nvSpPr>
        <p:spPr>
          <a:xfrm>
            <a:off x="6730036" y="4728365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63" name="Google Shape;363;p56"/>
          <p:cNvSpPr txBox="1"/>
          <p:nvPr>
            <p:ph idx="11" type="ftr"/>
          </p:nvPr>
        </p:nvSpPr>
        <p:spPr>
          <a:xfrm>
            <a:off x="510241" y="4728366"/>
            <a:ext cx="5152995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TWO COL MAROON">
  <p:cSld name="TITLE TWO COL MAROON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Long.png" id="365" name="Google Shape;365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1477680"/>
            <a:ext cx="7245870" cy="2408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D-ShadowShort.png" id="366" name="Google Shape;366;p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58297" y="1478425"/>
            <a:ext cx="1783321" cy="160499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57"/>
          <p:cNvSpPr/>
          <p:nvPr/>
        </p:nvSpPr>
        <p:spPr>
          <a:xfrm>
            <a:off x="0" y="457200"/>
            <a:ext cx="7264695" cy="102614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p57"/>
          <p:cNvSpPr/>
          <p:nvPr/>
        </p:nvSpPr>
        <p:spPr>
          <a:xfrm>
            <a:off x="7352414" y="457200"/>
            <a:ext cx="1789204" cy="1026149"/>
          </a:xfrm>
          <a:prstGeom prst="rect">
            <a:avLst/>
          </a:prstGeom>
          <a:solidFill>
            <a:srgbClr val="722E3C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9" name="Google Shape;369;p57"/>
          <p:cNvSpPr txBox="1"/>
          <p:nvPr>
            <p:ph type="title"/>
          </p:nvPr>
        </p:nvSpPr>
        <p:spPr>
          <a:xfrm>
            <a:off x="510242" y="644665"/>
            <a:ext cx="6698634" cy="810703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70" name="Google Shape;370;p57"/>
          <p:cNvSpPr txBox="1"/>
          <p:nvPr>
            <p:ph idx="1" type="body"/>
          </p:nvPr>
        </p:nvSpPr>
        <p:spPr>
          <a:xfrm>
            <a:off x="510240" y="1752655"/>
            <a:ext cx="3632643" cy="269948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Char char="▪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o"/>
              <a:defRPr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▪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71" name="Google Shape;371;p57"/>
          <p:cNvSpPr txBox="1"/>
          <p:nvPr>
            <p:ph idx="2" type="body"/>
          </p:nvPr>
        </p:nvSpPr>
        <p:spPr>
          <a:xfrm>
            <a:off x="4195592" y="1752655"/>
            <a:ext cx="3633958" cy="269948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Char char="▪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o"/>
              <a:defRPr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▪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9pPr>
          </a:lstStyle>
          <a:p/>
        </p:txBody>
      </p:sp>
      <p:pic>
        <p:nvPicPr>
          <p:cNvPr descr="Logo&#10;&#10;Description automatically generated" id="372" name="Google Shape;372;p5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534053" y="573827"/>
            <a:ext cx="1435716" cy="781826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57"/>
          <p:cNvSpPr txBox="1"/>
          <p:nvPr>
            <p:ph idx="10" type="dt"/>
          </p:nvPr>
        </p:nvSpPr>
        <p:spPr>
          <a:xfrm>
            <a:off x="6730036" y="4728365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74" name="Google Shape;374;p57"/>
          <p:cNvSpPr txBox="1"/>
          <p:nvPr>
            <p:ph idx="11" type="ftr"/>
          </p:nvPr>
        </p:nvSpPr>
        <p:spPr>
          <a:xfrm>
            <a:off x="510241" y="4728366"/>
            <a:ext cx="5152995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TWO COL GRAY">
  <p:cSld name="TITLE TWO COL GRA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Long.png" id="376" name="Google Shape;376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1477680"/>
            <a:ext cx="7245870" cy="2408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D-ShadowShort.png" id="377" name="Google Shape;377;p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58297" y="1478425"/>
            <a:ext cx="1783321" cy="160499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58"/>
          <p:cNvSpPr/>
          <p:nvPr/>
        </p:nvSpPr>
        <p:spPr>
          <a:xfrm>
            <a:off x="0" y="457200"/>
            <a:ext cx="7264695" cy="1026149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p58"/>
          <p:cNvSpPr/>
          <p:nvPr/>
        </p:nvSpPr>
        <p:spPr>
          <a:xfrm>
            <a:off x="7352414" y="457200"/>
            <a:ext cx="1789204" cy="1026149"/>
          </a:xfrm>
          <a:prstGeom prst="rect">
            <a:avLst/>
          </a:prstGeom>
          <a:solidFill>
            <a:srgbClr val="722E3C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0" name="Google Shape;380;p58"/>
          <p:cNvSpPr txBox="1"/>
          <p:nvPr>
            <p:ph type="title"/>
          </p:nvPr>
        </p:nvSpPr>
        <p:spPr>
          <a:xfrm>
            <a:off x="510242" y="644665"/>
            <a:ext cx="6698634" cy="810703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81" name="Google Shape;381;p58"/>
          <p:cNvSpPr txBox="1"/>
          <p:nvPr>
            <p:ph idx="1" type="body"/>
          </p:nvPr>
        </p:nvSpPr>
        <p:spPr>
          <a:xfrm>
            <a:off x="510240" y="1752655"/>
            <a:ext cx="3632643" cy="269948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Char char="▪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o"/>
              <a:defRPr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▪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82" name="Google Shape;382;p58"/>
          <p:cNvSpPr txBox="1"/>
          <p:nvPr>
            <p:ph idx="2" type="body"/>
          </p:nvPr>
        </p:nvSpPr>
        <p:spPr>
          <a:xfrm>
            <a:off x="4195592" y="1752655"/>
            <a:ext cx="3633958" cy="269948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Char char="▪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o"/>
              <a:defRPr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▪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9pPr>
          </a:lstStyle>
          <a:p/>
        </p:txBody>
      </p:sp>
      <p:pic>
        <p:nvPicPr>
          <p:cNvPr descr="Logo&#10;&#10;Description automatically generated" id="383" name="Google Shape;383;p5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534053" y="573827"/>
            <a:ext cx="1435716" cy="781826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58"/>
          <p:cNvSpPr txBox="1"/>
          <p:nvPr>
            <p:ph idx="10" type="dt"/>
          </p:nvPr>
        </p:nvSpPr>
        <p:spPr>
          <a:xfrm>
            <a:off x="6730036" y="4728365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85" name="Google Shape;385;p58"/>
          <p:cNvSpPr txBox="1"/>
          <p:nvPr>
            <p:ph idx="11" type="ftr"/>
          </p:nvPr>
        </p:nvSpPr>
        <p:spPr>
          <a:xfrm>
            <a:off x="510241" y="4728366"/>
            <a:ext cx="5152995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TWO COL WHITE">
  <p:cSld name="TITLE TWO COL WHITE">
    <p:bg>
      <p:bgPr>
        <a:blipFill>
          <a:blip r:embed="rId2">
            <a:alphaModFix amt="75000"/>
          </a:blip>
          <a:stretch>
            <a:fillRect/>
          </a:stretch>
        </a:blipFill>
      </p:bgPr>
    </p:bg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Long.png" id="387" name="Google Shape;387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1477680"/>
            <a:ext cx="7245870" cy="2408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D-ShadowShort.png" id="388" name="Google Shape;388;p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58297" y="1478425"/>
            <a:ext cx="1783321" cy="160499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59"/>
          <p:cNvSpPr/>
          <p:nvPr/>
        </p:nvSpPr>
        <p:spPr>
          <a:xfrm>
            <a:off x="-133350" y="457200"/>
            <a:ext cx="7398045" cy="1026149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0" name="Google Shape;390;p59"/>
          <p:cNvSpPr/>
          <p:nvPr/>
        </p:nvSpPr>
        <p:spPr>
          <a:xfrm>
            <a:off x="7352414" y="457200"/>
            <a:ext cx="1789204" cy="1026149"/>
          </a:xfrm>
          <a:prstGeom prst="rect">
            <a:avLst/>
          </a:prstGeom>
          <a:solidFill>
            <a:srgbClr val="722E3C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p59"/>
          <p:cNvSpPr txBox="1"/>
          <p:nvPr>
            <p:ph type="title"/>
          </p:nvPr>
        </p:nvSpPr>
        <p:spPr>
          <a:xfrm>
            <a:off x="510242" y="644665"/>
            <a:ext cx="6698634" cy="810703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700"/>
              <a:buFont typeface="Oswald"/>
              <a:buNone/>
              <a:defRPr>
                <a:solidFill>
                  <a:srgbClr val="3F3F3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92" name="Google Shape;392;p59"/>
          <p:cNvSpPr txBox="1"/>
          <p:nvPr>
            <p:ph idx="1" type="body"/>
          </p:nvPr>
        </p:nvSpPr>
        <p:spPr>
          <a:xfrm>
            <a:off x="510240" y="1752655"/>
            <a:ext cx="3632643" cy="269948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800"/>
              <a:buChar char="▪"/>
              <a:defRPr>
                <a:solidFill>
                  <a:srgbClr val="3F3F3F"/>
                </a:solidFill>
              </a:defRPr>
            </a:lvl1pPr>
            <a:lvl2pPr indent="-3238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>
                <a:solidFill>
                  <a:srgbClr val="3F3F3F"/>
                </a:solidFill>
              </a:defRPr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Char char="o"/>
              <a:defRPr>
                <a:solidFill>
                  <a:srgbClr val="3F3F3F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>
                <a:solidFill>
                  <a:srgbClr val="3F3F3F"/>
                </a:solidFill>
              </a:defRPr>
            </a:lvl4pPr>
            <a:lvl5pPr indent="-3048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Char char="▪"/>
              <a:defRPr>
                <a:solidFill>
                  <a:srgbClr val="3F3F3F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93" name="Google Shape;393;p59"/>
          <p:cNvSpPr txBox="1"/>
          <p:nvPr>
            <p:ph idx="2" type="body"/>
          </p:nvPr>
        </p:nvSpPr>
        <p:spPr>
          <a:xfrm>
            <a:off x="4195592" y="1752655"/>
            <a:ext cx="3633958" cy="269948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800"/>
              <a:buChar char="▪"/>
              <a:defRPr>
                <a:solidFill>
                  <a:srgbClr val="3F3F3F"/>
                </a:solidFill>
              </a:defRPr>
            </a:lvl1pPr>
            <a:lvl2pPr indent="-3238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>
                <a:solidFill>
                  <a:srgbClr val="3F3F3F"/>
                </a:solidFill>
              </a:defRPr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Char char="o"/>
              <a:defRPr>
                <a:solidFill>
                  <a:srgbClr val="3F3F3F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>
                <a:solidFill>
                  <a:srgbClr val="3F3F3F"/>
                </a:solidFill>
              </a:defRPr>
            </a:lvl4pPr>
            <a:lvl5pPr indent="-3048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Char char="▪"/>
              <a:defRPr>
                <a:solidFill>
                  <a:srgbClr val="3F3F3F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9pPr>
          </a:lstStyle>
          <a:p/>
        </p:txBody>
      </p:sp>
      <p:pic>
        <p:nvPicPr>
          <p:cNvPr descr="Logo&#10;&#10;Description automatically generated" id="394" name="Google Shape;394;p5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534053" y="573827"/>
            <a:ext cx="1435716" cy="781826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59"/>
          <p:cNvSpPr txBox="1"/>
          <p:nvPr>
            <p:ph idx="10" type="dt"/>
          </p:nvPr>
        </p:nvSpPr>
        <p:spPr>
          <a:xfrm>
            <a:off x="6730036" y="4728365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96" name="Google Shape;396;p59"/>
          <p:cNvSpPr txBox="1"/>
          <p:nvPr>
            <p:ph idx="11" type="ftr"/>
          </p:nvPr>
        </p:nvSpPr>
        <p:spPr>
          <a:xfrm>
            <a:off x="510241" y="4728366"/>
            <a:ext cx="5152995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TWO COL SOLID WHITE">
  <p:cSld name="TITLE TWO COL SOLID WHITE">
    <p:bg>
      <p:bgPr>
        <a:solidFill>
          <a:schemeClr val="lt1"/>
        </a:solidFill>
      </p:bgPr>
    </p:bg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Long.png" id="398" name="Google Shape;398;p6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1477680"/>
            <a:ext cx="7245870" cy="2408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D-ShadowShort.png" id="399" name="Google Shape;399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58297" y="1478425"/>
            <a:ext cx="1783321" cy="160499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60"/>
          <p:cNvSpPr/>
          <p:nvPr/>
        </p:nvSpPr>
        <p:spPr>
          <a:xfrm>
            <a:off x="-95250" y="457200"/>
            <a:ext cx="7359945" cy="1026149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1" name="Google Shape;401;p60"/>
          <p:cNvSpPr/>
          <p:nvPr/>
        </p:nvSpPr>
        <p:spPr>
          <a:xfrm>
            <a:off x="7352414" y="457200"/>
            <a:ext cx="1789204" cy="1026149"/>
          </a:xfrm>
          <a:prstGeom prst="rect">
            <a:avLst/>
          </a:prstGeom>
          <a:solidFill>
            <a:srgbClr val="722E3C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2" name="Google Shape;402;p60"/>
          <p:cNvSpPr txBox="1"/>
          <p:nvPr>
            <p:ph type="title"/>
          </p:nvPr>
        </p:nvSpPr>
        <p:spPr>
          <a:xfrm>
            <a:off x="510242" y="644665"/>
            <a:ext cx="6698634" cy="810703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700"/>
              <a:buFont typeface="Oswald"/>
              <a:buNone/>
              <a:defRPr>
                <a:solidFill>
                  <a:srgbClr val="3F3F3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03" name="Google Shape;403;p60"/>
          <p:cNvSpPr txBox="1"/>
          <p:nvPr>
            <p:ph idx="1" type="body"/>
          </p:nvPr>
        </p:nvSpPr>
        <p:spPr>
          <a:xfrm>
            <a:off x="510240" y="1752655"/>
            <a:ext cx="3632643" cy="269948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800"/>
              <a:buChar char="▪"/>
              <a:defRPr>
                <a:solidFill>
                  <a:srgbClr val="3F3F3F"/>
                </a:solidFill>
              </a:defRPr>
            </a:lvl1pPr>
            <a:lvl2pPr indent="-3238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>
                <a:solidFill>
                  <a:srgbClr val="3F3F3F"/>
                </a:solidFill>
              </a:defRPr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Char char="o"/>
              <a:defRPr>
                <a:solidFill>
                  <a:srgbClr val="3F3F3F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>
                <a:solidFill>
                  <a:srgbClr val="3F3F3F"/>
                </a:solidFill>
              </a:defRPr>
            </a:lvl4pPr>
            <a:lvl5pPr indent="-3048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Char char="▪"/>
              <a:defRPr>
                <a:solidFill>
                  <a:srgbClr val="3F3F3F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04" name="Google Shape;404;p60"/>
          <p:cNvSpPr txBox="1"/>
          <p:nvPr>
            <p:ph idx="2" type="body"/>
          </p:nvPr>
        </p:nvSpPr>
        <p:spPr>
          <a:xfrm>
            <a:off x="4195592" y="1752655"/>
            <a:ext cx="3633958" cy="269948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800"/>
              <a:buChar char="▪"/>
              <a:defRPr>
                <a:solidFill>
                  <a:srgbClr val="3F3F3F"/>
                </a:solidFill>
              </a:defRPr>
            </a:lvl1pPr>
            <a:lvl2pPr indent="-3238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>
                <a:solidFill>
                  <a:srgbClr val="3F3F3F"/>
                </a:solidFill>
              </a:defRPr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Char char="o"/>
              <a:defRPr>
                <a:solidFill>
                  <a:srgbClr val="3F3F3F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>
                <a:solidFill>
                  <a:srgbClr val="3F3F3F"/>
                </a:solidFill>
              </a:defRPr>
            </a:lvl4pPr>
            <a:lvl5pPr indent="-3048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Char char="▪"/>
              <a:defRPr>
                <a:solidFill>
                  <a:srgbClr val="3F3F3F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9pPr>
          </a:lstStyle>
          <a:p/>
        </p:txBody>
      </p:sp>
      <p:pic>
        <p:nvPicPr>
          <p:cNvPr descr="Logo&#10;&#10;Description automatically generated" id="405" name="Google Shape;405;p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34053" y="573827"/>
            <a:ext cx="1435716" cy="781826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60"/>
          <p:cNvSpPr txBox="1"/>
          <p:nvPr>
            <p:ph idx="10" type="dt"/>
          </p:nvPr>
        </p:nvSpPr>
        <p:spPr>
          <a:xfrm>
            <a:off x="6730036" y="4728365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07" name="Google Shape;407;p60"/>
          <p:cNvSpPr txBox="1"/>
          <p:nvPr>
            <p:ph idx="11" type="ftr"/>
          </p:nvPr>
        </p:nvSpPr>
        <p:spPr>
          <a:xfrm>
            <a:off x="510241" y="4728366"/>
            <a:ext cx="5152995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L NO TITLE MAROON">
  <p:cSld name="TWO COL NO TITLE MAROON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Short.png" id="409" name="Google Shape;409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58297" y="1478425"/>
            <a:ext cx="1783321" cy="160499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61"/>
          <p:cNvSpPr/>
          <p:nvPr/>
        </p:nvSpPr>
        <p:spPr>
          <a:xfrm>
            <a:off x="7352414" y="457200"/>
            <a:ext cx="1789204" cy="1026149"/>
          </a:xfrm>
          <a:prstGeom prst="rect">
            <a:avLst/>
          </a:prstGeom>
          <a:solidFill>
            <a:srgbClr val="722E3C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p61"/>
          <p:cNvSpPr txBox="1"/>
          <p:nvPr>
            <p:ph idx="1" type="body"/>
          </p:nvPr>
        </p:nvSpPr>
        <p:spPr>
          <a:xfrm>
            <a:off x="510240" y="419100"/>
            <a:ext cx="324261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Char char="▪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o"/>
              <a:defRPr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▪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12" name="Google Shape;412;p61"/>
          <p:cNvSpPr txBox="1"/>
          <p:nvPr>
            <p:ph idx="2" type="body"/>
          </p:nvPr>
        </p:nvSpPr>
        <p:spPr>
          <a:xfrm>
            <a:off x="3872565" y="419100"/>
            <a:ext cx="324261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Char char="▪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o"/>
              <a:defRPr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▪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9pPr>
          </a:lstStyle>
          <a:p/>
        </p:txBody>
      </p:sp>
      <p:pic>
        <p:nvPicPr>
          <p:cNvPr descr="Logo&#10;&#10;Description automatically generated" id="413" name="Google Shape;413;p6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34053" y="573827"/>
            <a:ext cx="1435716" cy="781826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61"/>
          <p:cNvSpPr txBox="1"/>
          <p:nvPr>
            <p:ph idx="10" type="dt"/>
          </p:nvPr>
        </p:nvSpPr>
        <p:spPr>
          <a:xfrm>
            <a:off x="6730036" y="4728365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15" name="Google Shape;415;p61"/>
          <p:cNvSpPr txBox="1"/>
          <p:nvPr>
            <p:ph idx="11" type="ftr"/>
          </p:nvPr>
        </p:nvSpPr>
        <p:spPr>
          <a:xfrm>
            <a:off x="510241" y="4728366"/>
            <a:ext cx="5152995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L NO TITLE GRAY">
  <p:cSld name="TWO COL NO TITLE GRA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Short.png" id="417" name="Google Shape;417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58297" y="1478425"/>
            <a:ext cx="1783321" cy="160499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62"/>
          <p:cNvSpPr/>
          <p:nvPr/>
        </p:nvSpPr>
        <p:spPr>
          <a:xfrm>
            <a:off x="7352414" y="457200"/>
            <a:ext cx="1789204" cy="1026149"/>
          </a:xfrm>
          <a:prstGeom prst="rect">
            <a:avLst/>
          </a:prstGeom>
          <a:solidFill>
            <a:srgbClr val="722E3C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p62"/>
          <p:cNvSpPr txBox="1"/>
          <p:nvPr>
            <p:ph idx="1" type="body"/>
          </p:nvPr>
        </p:nvSpPr>
        <p:spPr>
          <a:xfrm>
            <a:off x="510240" y="419100"/>
            <a:ext cx="324261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Char char="▪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o"/>
              <a:defRPr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▪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20" name="Google Shape;420;p62"/>
          <p:cNvSpPr txBox="1"/>
          <p:nvPr>
            <p:ph idx="2" type="body"/>
          </p:nvPr>
        </p:nvSpPr>
        <p:spPr>
          <a:xfrm>
            <a:off x="3872565" y="419100"/>
            <a:ext cx="324261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Char char="▪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o"/>
              <a:defRPr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▪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9pPr>
          </a:lstStyle>
          <a:p/>
        </p:txBody>
      </p:sp>
      <p:pic>
        <p:nvPicPr>
          <p:cNvPr descr="Logo&#10;&#10;Description automatically generated" id="421" name="Google Shape;421;p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34053" y="573827"/>
            <a:ext cx="1435716" cy="781826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62"/>
          <p:cNvSpPr txBox="1"/>
          <p:nvPr>
            <p:ph idx="10" type="dt"/>
          </p:nvPr>
        </p:nvSpPr>
        <p:spPr>
          <a:xfrm>
            <a:off x="6730036" y="4728365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23" name="Google Shape;423;p62"/>
          <p:cNvSpPr txBox="1"/>
          <p:nvPr>
            <p:ph idx="11" type="ftr"/>
          </p:nvPr>
        </p:nvSpPr>
        <p:spPr>
          <a:xfrm>
            <a:off x="510241" y="4728366"/>
            <a:ext cx="5152995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L NO TITLE WHITE">
  <p:cSld name="TWO COL NO TITLE WHITE">
    <p:bg>
      <p:bgPr>
        <a:blipFill>
          <a:blip r:embed="rId2">
            <a:alphaModFix amt="75000"/>
          </a:blip>
          <a:stretch>
            <a:fillRect/>
          </a:stretch>
        </a:blipFill>
      </p:bgPr>
    </p:bg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Short.png" id="425" name="Google Shape;425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58297" y="1478425"/>
            <a:ext cx="1783321" cy="160499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63"/>
          <p:cNvSpPr/>
          <p:nvPr/>
        </p:nvSpPr>
        <p:spPr>
          <a:xfrm>
            <a:off x="7352414" y="457200"/>
            <a:ext cx="1789204" cy="1026149"/>
          </a:xfrm>
          <a:prstGeom prst="rect">
            <a:avLst/>
          </a:prstGeom>
          <a:solidFill>
            <a:srgbClr val="722E3C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Google Shape;427;p63"/>
          <p:cNvSpPr txBox="1"/>
          <p:nvPr>
            <p:ph idx="1" type="body"/>
          </p:nvPr>
        </p:nvSpPr>
        <p:spPr>
          <a:xfrm>
            <a:off x="510240" y="419100"/>
            <a:ext cx="324261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800"/>
              <a:buChar char="▪"/>
              <a:defRPr>
                <a:solidFill>
                  <a:srgbClr val="3F3F3F"/>
                </a:solidFill>
              </a:defRPr>
            </a:lvl1pPr>
            <a:lvl2pPr indent="-3238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>
                <a:solidFill>
                  <a:srgbClr val="3F3F3F"/>
                </a:solidFill>
              </a:defRPr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Char char="o"/>
              <a:defRPr>
                <a:solidFill>
                  <a:srgbClr val="3F3F3F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>
                <a:solidFill>
                  <a:srgbClr val="3F3F3F"/>
                </a:solidFill>
              </a:defRPr>
            </a:lvl4pPr>
            <a:lvl5pPr indent="-3048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Char char="▪"/>
              <a:defRPr>
                <a:solidFill>
                  <a:srgbClr val="3F3F3F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28" name="Google Shape;428;p63"/>
          <p:cNvSpPr txBox="1"/>
          <p:nvPr>
            <p:ph idx="2" type="body"/>
          </p:nvPr>
        </p:nvSpPr>
        <p:spPr>
          <a:xfrm>
            <a:off x="3872565" y="419100"/>
            <a:ext cx="324261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800"/>
              <a:buChar char="▪"/>
              <a:defRPr>
                <a:solidFill>
                  <a:srgbClr val="3F3F3F"/>
                </a:solidFill>
              </a:defRPr>
            </a:lvl1pPr>
            <a:lvl2pPr indent="-3238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>
                <a:solidFill>
                  <a:srgbClr val="3F3F3F"/>
                </a:solidFill>
              </a:defRPr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Char char="o"/>
              <a:defRPr>
                <a:solidFill>
                  <a:srgbClr val="3F3F3F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>
                <a:solidFill>
                  <a:srgbClr val="3F3F3F"/>
                </a:solidFill>
              </a:defRPr>
            </a:lvl4pPr>
            <a:lvl5pPr indent="-3048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Char char="▪"/>
              <a:defRPr>
                <a:solidFill>
                  <a:srgbClr val="3F3F3F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9pPr>
          </a:lstStyle>
          <a:p/>
        </p:txBody>
      </p:sp>
      <p:pic>
        <p:nvPicPr>
          <p:cNvPr descr="Logo&#10;&#10;Description automatically generated" id="429" name="Google Shape;429;p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34053" y="573827"/>
            <a:ext cx="1435716" cy="781826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63"/>
          <p:cNvSpPr txBox="1"/>
          <p:nvPr>
            <p:ph idx="10" type="dt"/>
          </p:nvPr>
        </p:nvSpPr>
        <p:spPr>
          <a:xfrm>
            <a:off x="6730036" y="4728365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31" name="Google Shape;431;p63"/>
          <p:cNvSpPr txBox="1"/>
          <p:nvPr>
            <p:ph idx="11" type="ftr"/>
          </p:nvPr>
        </p:nvSpPr>
        <p:spPr>
          <a:xfrm>
            <a:off x="510241" y="4728366"/>
            <a:ext cx="5152995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L NO TITLE SOLID WHITE">
  <p:cSld name="TWO COL NO TITLE SOLID WHITE">
    <p:bg>
      <p:bgPr>
        <a:solidFill>
          <a:schemeClr val="lt1"/>
        </a:solidFill>
      </p:bgPr>
    </p:bg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Short.png" id="433" name="Google Shape;433;p6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358297" y="1478425"/>
            <a:ext cx="1783321" cy="160499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64"/>
          <p:cNvSpPr/>
          <p:nvPr/>
        </p:nvSpPr>
        <p:spPr>
          <a:xfrm>
            <a:off x="7352414" y="457200"/>
            <a:ext cx="1789204" cy="1026149"/>
          </a:xfrm>
          <a:prstGeom prst="rect">
            <a:avLst/>
          </a:prstGeom>
          <a:solidFill>
            <a:srgbClr val="722E3C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5" name="Google Shape;435;p64"/>
          <p:cNvSpPr txBox="1"/>
          <p:nvPr>
            <p:ph idx="1" type="body"/>
          </p:nvPr>
        </p:nvSpPr>
        <p:spPr>
          <a:xfrm>
            <a:off x="510240" y="419100"/>
            <a:ext cx="324261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800"/>
              <a:buChar char="▪"/>
              <a:defRPr>
                <a:solidFill>
                  <a:srgbClr val="3F3F3F"/>
                </a:solidFill>
              </a:defRPr>
            </a:lvl1pPr>
            <a:lvl2pPr indent="-3238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>
                <a:solidFill>
                  <a:srgbClr val="3F3F3F"/>
                </a:solidFill>
              </a:defRPr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Char char="o"/>
              <a:defRPr>
                <a:solidFill>
                  <a:srgbClr val="3F3F3F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>
                <a:solidFill>
                  <a:srgbClr val="3F3F3F"/>
                </a:solidFill>
              </a:defRPr>
            </a:lvl4pPr>
            <a:lvl5pPr indent="-3048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Char char="▪"/>
              <a:defRPr>
                <a:solidFill>
                  <a:srgbClr val="3F3F3F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36" name="Google Shape;436;p64"/>
          <p:cNvSpPr txBox="1"/>
          <p:nvPr>
            <p:ph idx="2" type="body"/>
          </p:nvPr>
        </p:nvSpPr>
        <p:spPr>
          <a:xfrm>
            <a:off x="3872565" y="419100"/>
            <a:ext cx="324261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800"/>
              <a:buChar char="▪"/>
              <a:defRPr>
                <a:solidFill>
                  <a:srgbClr val="3F3F3F"/>
                </a:solidFill>
              </a:defRPr>
            </a:lvl1pPr>
            <a:lvl2pPr indent="-3238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>
                <a:solidFill>
                  <a:srgbClr val="3F3F3F"/>
                </a:solidFill>
              </a:defRPr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Char char="o"/>
              <a:defRPr>
                <a:solidFill>
                  <a:srgbClr val="3F3F3F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>
                <a:solidFill>
                  <a:srgbClr val="3F3F3F"/>
                </a:solidFill>
              </a:defRPr>
            </a:lvl4pPr>
            <a:lvl5pPr indent="-3048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Char char="▪"/>
              <a:defRPr>
                <a:solidFill>
                  <a:srgbClr val="3F3F3F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9pPr>
          </a:lstStyle>
          <a:p/>
        </p:txBody>
      </p:sp>
      <p:pic>
        <p:nvPicPr>
          <p:cNvPr descr="Logo&#10;&#10;Description automatically generated" id="437" name="Google Shape;437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34053" y="573827"/>
            <a:ext cx="1435716" cy="781826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64"/>
          <p:cNvSpPr txBox="1"/>
          <p:nvPr>
            <p:ph idx="10" type="dt"/>
          </p:nvPr>
        </p:nvSpPr>
        <p:spPr>
          <a:xfrm>
            <a:off x="6730036" y="4728365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39" name="Google Shape;439;p64"/>
          <p:cNvSpPr txBox="1"/>
          <p:nvPr>
            <p:ph idx="11" type="ftr"/>
          </p:nvPr>
        </p:nvSpPr>
        <p:spPr>
          <a:xfrm>
            <a:off x="510241" y="4728366"/>
            <a:ext cx="5152995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- MAROON">
  <p:cSld name="Title and Content - MAROON"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67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pic>
        <p:nvPicPr>
          <p:cNvPr descr="HD-ShadowLong.png" id="449" name="Google Shape;449;p6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1477680"/>
            <a:ext cx="7245870" cy="2408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D-ShadowShort.png" id="450" name="Google Shape;450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58297" y="1478425"/>
            <a:ext cx="1783321" cy="160499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67"/>
          <p:cNvSpPr/>
          <p:nvPr/>
        </p:nvSpPr>
        <p:spPr>
          <a:xfrm>
            <a:off x="0" y="457200"/>
            <a:ext cx="7264695" cy="10261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2" name="Google Shape;452;p67"/>
          <p:cNvSpPr/>
          <p:nvPr/>
        </p:nvSpPr>
        <p:spPr>
          <a:xfrm>
            <a:off x="7352414" y="457200"/>
            <a:ext cx="1877311" cy="1026149"/>
          </a:xfrm>
          <a:prstGeom prst="rect">
            <a:avLst/>
          </a:prstGeom>
          <a:solidFill>
            <a:srgbClr val="722E3C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3" name="Google Shape;453;p67"/>
          <p:cNvSpPr txBox="1"/>
          <p:nvPr>
            <p:ph type="title"/>
          </p:nvPr>
        </p:nvSpPr>
        <p:spPr>
          <a:xfrm>
            <a:off x="510242" y="644665"/>
            <a:ext cx="6698634" cy="810703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descr="Logo&#10;&#10;Description automatically generated" id="454" name="Google Shape;454;p6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34053" y="573827"/>
            <a:ext cx="1435716" cy="781826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67"/>
          <p:cNvSpPr txBox="1"/>
          <p:nvPr>
            <p:ph idx="10" type="dt"/>
          </p:nvPr>
        </p:nvSpPr>
        <p:spPr>
          <a:xfrm>
            <a:off x="6730036" y="4728365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56" name="Google Shape;456;p67"/>
          <p:cNvSpPr txBox="1"/>
          <p:nvPr>
            <p:ph idx="11" type="ftr"/>
          </p:nvPr>
        </p:nvSpPr>
        <p:spPr>
          <a:xfrm>
            <a:off x="510241" y="4728366"/>
            <a:ext cx="5152995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68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59" name="Google Shape;459;p68"/>
          <p:cNvSpPr txBox="1"/>
          <p:nvPr>
            <p:ph idx="1" type="subTitle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460" name="Google Shape;460;p68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61" name="Google Shape;461;p68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62" name="Google Shape;462;p68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69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65" name="Google Shape;465;p69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66" name="Google Shape;466;p69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67" name="Google Shape;467;p69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68" name="Google Shape;468;p69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70"/>
          <p:cNvSpPr txBox="1"/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71" name="Google Shape;471;p70"/>
          <p:cNvSpPr txBox="1"/>
          <p:nvPr>
            <p:ph idx="1" type="body"/>
          </p:nvPr>
        </p:nvSpPr>
        <p:spPr>
          <a:xfrm>
            <a:off x="623888" y="3442097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72" name="Google Shape;472;p70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73" name="Google Shape;473;p70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74" name="Google Shape;474;p70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71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77" name="Google Shape;477;p71"/>
          <p:cNvSpPr txBox="1"/>
          <p:nvPr>
            <p:ph idx="1" type="body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78" name="Google Shape;478;p71"/>
          <p:cNvSpPr txBox="1"/>
          <p:nvPr>
            <p:ph idx="2" type="body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79" name="Google Shape;479;p71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80" name="Google Shape;480;p71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81" name="Google Shape;481;p71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72"/>
          <p:cNvSpPr txBox="1"/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84" name="Google Shape;484;p72"/>
          <p:cNvSpPr txBox="1"/>
          <p:nvPr>
            <p:ph idx="1" type="body"/>
          </p:nvPr>
        </p:nvSpPr>
        <p:spPr>
          <a:xfrm>
            <a:off x="629841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485" name="Google Shape;485;p72"/>
          <p:cNvSpPr txBox="1"/>
          <p:nvPr>
            <p:ph idx="2" type="body"/>
          </p:nvPr>
        </p:nvSpPr>
        <p:spPr>
          <a:xfrm>
            <a:off x="629841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86" name="Google Shape;486;p72"/>
          <p:cNvSpPr txBox="1"/>
          <p:nvPr>
            <p:ph idx="3" type="body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487" name="Google Shape;487;p72"/>
          <p:cNvSpPr txBox="1"/>
          <p:nvPr>
            <p:ph idx="4" type="body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88" name="Google Shape;488;p72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89" name="Google Shape;489;p72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90" name="Google Shape;490;p72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73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93" name="Google Shape;493;p73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94" name="Google Shape;494;p73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95" name="Google Shape;495;p73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74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98" name="Google Shape;498;p74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99" name="Google Shape;499;p74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75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02" name="Google Shape;502;p75"/>
          <p:cNvSpPr txBox="1"/>
          <p:nvPr>
            <p:ph idx="1" type="body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503" name="Google Shape;503;p75"/>
          <p:cNvSpPr txBox="1"/>
          <p:nvPr>
            <p:ph idx="2" type="body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504" name="Google Shape;504;p75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05" name="Google Shape;505;p75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06" name="Google Shape;506;p75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76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09" name="Google Shape;509;p76"/>
          <p:cNvSpPr/>
          <p:nvPr>
            <p:ph idx="2" type="pic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510" name="Google Shape;510;p76"/>
          <p:cNvSpPr txBox="1"/>
          <p:nvPr>
            <p:ph idx="1" type="body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511" name="Google Shape;511;p76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12" name="Google Shape;512;p76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13" name="Google Shape;513;p76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77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16" name="Google Shape;516;p77"/>
          <p:cNvSpPr txBox="1"/>
          <p:nvPr>
            <p:ph idx="1" type="body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517" name="Google Shape;517;p77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18" name="Google Shape;518;p77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19" name="Google Shape;519;p77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78"/>
          <p:cNvSpPr txBox="1"/>
          <p:nvPr>
            <p:ph type="title"/>
          </p:nvPr>
        </p:nvSpPr>
        <p:spPr>
          <a:xfrm rot="5400000">
            <a:off x="5350073" y="1467445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22" name="Google Shape;522;p78"/>
          <p:cNvSpPr txBox="1"/>
          <p:nvPr>
            <p:ph idx="1" type="body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523" name="Google Shape;523;p78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24" name="Google Shape;524;p78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25" name="Google Shape;525;p78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80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34" name="Google Shape;534;p80"/>
          <p:cNvSpPr txBox="1"/>
          <p:nvPr>
            <p:ph idx="1" type="subTitle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535" name="Google Shape;535;p80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36" name="Google Shape;536;p80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37" name="Google Shape;537;p80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81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40" name="Google Shape;540;p81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541" name="Google Shape;541;p81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42" name="Google Shape;542;p81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43" name="Google Shape;543;p81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82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46" name="Google Shape;546;p82"/>
          <p:cNvSpPr txBox="1"/>
          <p:nvPr>
            <p:ph idx="1" type="body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547" name="Google Shape;547;p82"/>
          <p:cNvSpPr txBox="1"/>
          <p:nvPr>
            <p:ph idx="2" type="body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548" name="Google Shape;548;p82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49" name="Google Shape;549;p82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50" name="Google Shape;550;p82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83"/>
          <p:cNvSpPr txBox="1"/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53" name="Google Shape;553;p83"/>
          <p:cNvSpPr txBox="1"/>
          <p:nvPr>
            <p:ph idx="1" type="body"/>
          </p:nvPr>
        </p:nvSpPr>
        <p:spPr>
          <a:xfrm>
            <a:off x="623888" y="3442097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554" name="Google Shape;554;p83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55" name="Google Shape;555;p83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56" name="Google Shape;556;p83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84"/>
          <p:cNvSpPr txBox="1"/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59" name="Google Shape;559;p84"/>
          <p:cNvSpPr txBox="1"/>
          <p:nvPr>
            <p:ph idx="1" type="body"/>
          </p:nvPr>
        </p:nvSpPr>
        <p:spPr>
          <a:xfrm>
            <a:off x="629841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560" name="Google Shape;560;p84"/>
          <p:cNvSpPr txBox="1"/>
          <p:nvPr>
            <p:ph idx="2" type="body"/>
          </p:nvPr>
        </p:nvSpPr>
        <p:spPr>
          <a:xfrm>
            <a:off x="629841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561" name="Google Shape;561;p84"/>
          <p:cNvSpPr txBox="1"/>
          <p:nvPr>
            <p:ph idx="3" type="body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562" name="Google Shape;562;p84"/>
          <p:cNvSpPr txBox="1"/>
          <p:nvPr>
            <p:ph idx="4" type="body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563" name="Google Shape;563;p84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64" name="Google Shape;564;p84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65" name="Google Shape;565;p84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85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68" name="Google Shape;568;p85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69" name="Google Shape;569;p85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70" name="Google Shape;570;p85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86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73" name="Google Shape;573;p86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74" name="Google Shape;574;p86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87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77" name="Google Shape;577;p87"/>
          <p:cNvSpPr txBox="1"/>
          <p:nvPr>
            <p:ph idx="1" type="body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578" name="Google Shape;578;p87"/>
          <p:cNvSpPr txBox="1"/>
          <p:nvPr>
            <p:ph idx="2" type="body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579" name="Google Shape;579;p87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80" name="Google Shape;580;p87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81" name="Google Shape;581;p87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88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84" name="Google Shape;584;p88"/>
          <p:cNvSpPr/>
          <p:nvPr>
            <p:ph idx="2" type="pic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585" name="Google Shape;585;p88"/>
          <p:cNvSpPr txBox="1"/>
          <p:nvPr>
            <p:ph idx="1" type="body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586" name="Google Shape;586;p88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87" name="Google Shape;587;p88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88" name="Google Shape;588;p88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89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91" name="Google Shape;591;p89"/>
          <p:cNvSpPr txBox="1"/>
          <p:nvPr>
            <p:ph idx="1" type="body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592" name="Google Shape;592;p89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93" name="Google Shape;593;p89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94" name="Google Shape;594;p89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90"/>
          <p:cNvSpPr txBox="1"/>
          <p:nvPr>
            <p:ph type="title"/>
          </p:nvPr>
        </p:nvSpPr>
        <p:spPr>
          <a:xfrm rot="5400000">
            <a:off x="5350073" y="1467445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97" name="Google Shape;597;p90"/>
          <p:cNvSpPr txBox="1"/>
          <p:nvPr>
            <p:ph idx="1" type="body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598" name="Google Shape;598;p90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99" name="Google Shape;599;p90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00" name="Google Shape;600;p90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>
  <p:cSld name="1_Title Slide"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9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D3767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Banner">
  <p:cSld name="Title Banner"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92"/>
          <p:cNvSpPr/>
          <p:nvPr/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rgbClr val="1D3767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Google Shape;605;p92"/>
          <p:cNvSpPr txBox="1"/>
          <p:nvPr>
            <p:ph type="title"/>
          </p:nvPr>
        </p:nvSpPr>
        <p:spPr>
          <a:xfrm>
            <a:off x="208772" y="178702"/>
            <a:ext cx="7886700" cy="384888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Montserrat"/>
              <a:buNone/>
              <a:defRPr sz="3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Banner">
  <p:cSld name="2_Title Banner"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 type="title">
  <p:cSld name="TITLE"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95"/>
          <p:cNvSpPr/>
          <p:nvPr/>
        </p:nvSpPr>
        <p:spPr>
          <a:xfrm>
            <a:off x="-5132" y="1544259"/>
            <a:ext cx="9146751" cy="1371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6" name="Google Shape;616;p95"/>
          <p:cNvSpPr txBox="1"/>
          <p:nvPr>
            <p:ph type="ctrTitle"/>
          </p:nvPr>
        </p:nvSpPr>
        <p:spPr>
          <a:xfrm>
            <a:off x="274319" y="1624773"/>
            <a:ext cx="8603674" cy="130451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500"/>
              <a:buFont typeface="Corbe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17" name="Google Shape;617;p95"/>
          <p:cNvSpPr txBox="1"/>
          <p:nvPr>
            <p:ph idx="1" type="subTitle"/>
          </p:nvPr>
        </p:nvSpPr>
        <p:spPr>
          <a:xfrm>
            <a:off x="1143000" y="2997188"/>
            <a:ext cx="6858000" cy="98194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ctr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500"/>
              <a:buNone/>
              <a:defRPr sz="1500"/>
            </a:lvl9pPr>
          </a:lstStyle>
          <a:p/>
        </p:txBody>
      </p:sp>
      <p:sp>
        <p:nvSpPr>
          <p:cNvPr id="618" name="Google Shape;618;p95"/>
          <p:cNvSpPr txBox="1"/>
          <p:nvPr>
            <p:ph idx="10" type="dt"/>
          </p:nvPr>
        </p:nvSpPr>
        <p:spPr>
          <a:xfrm>
            <a:off x="901699" y="4817141"/>
            <a:ext cx="2250671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342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19" name="Google Shape;619;p95"/>
          <p:cNvSpPr txBox="1"/>
          <p:nvPr>
            <p:ph idx="11" type="ftr"/>
          </p:nvPr>
        </p:nvSpPr>
        <p:spPr>
          <a:xfrm>
            <a:off x="4197353" y="4817141"/>
            <a:ext cx="378333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20" name="Google Shape;620;p95"/>
          <p:cNvSpPr txBox="1"/>
          <p:nvPr>
            <p:ph idx="12" type="sldNum"/>
          </p:nvPr>
        </p:nvSpPr>
        <p:spPr>
          <a:xfrm>
            <a:off x="7994195" y="4817141"/>
            <a:ext cx="709698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68575" wrap="square" tIns="34275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showMasterSp="0" type="secHead">
  <p:cSld name="SECTION_HEADER">
    <p:bg>
      <p:bgPr>
        <a:solidFill>
          <a:schemeClr val="lt1"/>
        </a:solidFill>
      </p:bgPr>
    </p:bg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96"/>
          <p:cNvSpPr/>
          <p:nvPr/>
        </p:nvSpPr>
        <p:spPr>
          <a:xfrm>
            <a:off x="-5132" y="1544259"/>
            <a:ext cx="9146751" cy="1371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3" name="Google Shape;623;p96"/>
          <p:cNvSpPr txBox="1"/>
          <p:nvPr>
            <p:ph type="title"/>
          </p:nvPr>
        </p:nvSpPr>
        <p:spPr>
          <a:xfrm>
            <a:off x="624893" y="1656659"/>
            <a:ext cx="7886700" cy="125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Corbel"/>
              <a:buNone/>
              <a:defRPr b="0" sz="45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24" name="Google Shape;624;p96"/>
          <p:cNvSpPr txBox="1"/>
          <p:nvPr>
            <p:ph idx="1" type="body"/>
          </p:nvPr>
        </p:nvSpPr>
        <p:spPr>
          <a:xfrm>
            <a:off x="624893" y="3007750"/>
            <a:ext cx="7886700" cy="88097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500"/>
              <a:buNone/>
              <a:defRPr sz="15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25" name="Google Shape;625;p96"/>
          <p:cNvSpPr txBox="1"/>
          <p:nvPr>
            <p:ph idx="10" type="dt"/>
          </p:nvPr>
        </p:nvSpPr>
        <p:spPr>
          <a:xfrm>
            <a:off x="901699" y="4817141"/>
            <a:ext cx="2250671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342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26" name="Google Shape;626;p96"/>
          <p:cNvSpPr txBox="1"/>
          <p:nvPr>
            <p:ph idx="11" type="ftr"/>
          </p:nvPr>
        </p:nvSpPr>
        <p:spPr>
          <a:xfrm>
            <a:off x="4197353" y="4817141"/>
            <a:ext cx="378333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27" name="Google Shape;627;p96"/>
          <p:cNvSpPr txBox="1"/>
          <p:nvPr>
            <p:ph idx="12" type="sldNum"/>
          </p:nvPr>
        </p:nvSpPr>
        <p:spPr>
          <a:xfrm>
            <a:off x="7994195" y="4817141"/>
            <a:ext cx="709698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68575" wrap="square" tIns="34275">
            <a:noAutofit/>
          </a:bodyPr>
          <a:lstStyle>
            <a:lvl1pPr indent="0" lvl="0" marL="0" algn="l">
              <a:spcBef>
                <a:spcPts val="0"/>
              </a:spcBef>
              <a:buNone/>
              <a:defRPr b="0" sz="900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algn="l">
              <a:spcBef>
                <a:spcPts val="0"/>
              </a:spcBef>
              <a:buNone/>
              <a:defRPr b="0" sz="900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algn="l">
              <a:spcBef>
                <a:spcPts val="0"/>
              </a:spcBef>
              <a:buNone/>
              <a:defRPr b="0" sz="900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algn="l">
              <a:spcBef>
                <a:spcPts val="0"/>
              </a:spcBef>
              <a:buNone/>
              <a:defRPr b="0" sz="900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algn="l">
              <a:spcBef>
                <a:spcPts val="0"/>
              </a:spcBef>
              <a:buNone/>
              <a:defRPr b="0" sz="900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algn="l">
              <a:spcBef>
                <a:spcPts val="0"/>
              </a:spcBef>
              <a:buNone/>
              <a:defRPr b="0" sz="900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algn="l">
              <a:spcBef>
                <a:spcPts val="0"/>
              </a:spcBef>
              <a:buNone/>
              <a:defRPr b="0" sz="900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algn="l">
              <a:spcBef>
                <a:spcPts val="0"/>
              </a:spcBef>
              <a:buNone/>
              <a:defRPr b="0" sz="900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algn="l">
              <a:spcBef>
                <a:spcPts val="0"/>
              </a:spcBef>
              <a:buNone/>
              <a:defRPr b="0" sz="900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98"/>
          <p:cNvSpPr txBox="1"/>
          <p:nvPr>
            <p:ph type="title"/>
          </p:nvPr>
        </p:nvSpPr>
        <p:spPr>
          <a:xfrm>
            <a:off x="902189" y="213132"/>
            <a:ext cx="7338060" cy="113157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37" name="Google Shape;637;p98"/>
          <p:cNvSpPr txBox="1"/>
          <p:nvPr>
            <p:ph idx="1" type="body"/>
          </p:nvPr>
        </p:nvSpPr>
        <p:spPr>
          <a:xfrm>
            <a:off x="902189" y="1508760"/>
            <a:ext cx="7338060" cy="315468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▪"/>
              <a:defRPr/>
            </a:lvl1pPr>
            <a:lvl2pPr indent="-3175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00"/>
              <a:buChar char="▪"/>
              <a:defRPr/>
            </a:lvl2pPr>
            <a:lvl3pPr indent="-317500" lvl="2" marL="1371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▪"/>
              <a:defRPr/>
            </a:lvl3pPr>
            <a:lvl4pPr indent="-317500" lvl="3" marL="18288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▪"/>
              <a:defRPr/>
            </a:lvl4pPr>
            <a:lvl5pPr indent="-317500" lvl="4" marL="22860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▪"/>
              <a:defRPr/>
            </a:lvl5pPr>
            <a:lvl6pPr indent="-317500" lvl="5" marL="2743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▪"/>
              <a:defRPr/>
            </a:lvl6pPr>
            <a:lvl7pPr indent="-317500" lvl="6" marL="3200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▪"/>
              <a:defRPr/>
            </a:lvl7pPr>
            <a:lvl8pPr indent="-317500" lvl="7" marL="3657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▪"/>
              <a:defRPr/>
            </a:lvl8pPr>
            <a:lvl9pPr indent="-317500" lvl="8" marL="41148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Char char="▪"/>
              <a:defRPr/>
            </a:lvl9pPr>
          </a:lstStyle>
          <a:p/>
        </p:txBody>
      </p:sp>
      <p:sp>
        <p:nvSpPr>
          <p:cNvPr id="638" name="Google Shape;638;p98"/>
          <p:cNvSpPr txBox="1"/>
          <p:nvPr>
            <p:ph idx="10" type="dt"/>
          </p:nvPr>
        </p:nvSpPr>
        <p:spPr>
          <a:xfrm>
            <a:off x="901699" y="4817141"/>
            <a:ext cx="2250671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342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39" name="Google Shape;639;p98"/>
          <p:cNvSpPr txBox="1"/>
          <p:nvPr>
            <p:ph idx="11" type="ftr"/>
          </p:nvPr>
        </p:nvSpPr>
        <p:spPr>
          <a:xfrm>
            <a:off x="4197353" y="4817141"/>
            <a:ext cx="378333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40" name="Google Shape;640;p98"/>
          <p:cNvSpPr txBox="1"/>
          <p:nvPr>
            <p:ph idx="12" type="sldNum"/>
          </p:nvPr>
        </p:nvSpPr>
        <p:spPr>
          <a:xfrm>
            <a:off x="7994195" y="4817141"/>
            <a:ext cx="709698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68575" wrap="square" tIns="34275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 type="title">
  <p:cSld name="TITLE"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99"/>
          <p:cNvSpPr/>
          <p:nvPr/>
        </p:nvSpPr>
        <p:spPr>
          <a:xfrm>
            <a:off x="-5132" y="1544259"/>
            <a:ext cx="9146751" cy="13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3" name="Google Shape;643;p99"/>
          <p:cNvSpPr txBox="1"/>
          <p:nvPr>
            <p:ph type="ctrTitle"/>
          </p:nvPr>
        </p:nvSpPr>
        <p:spPr>
          <a:xfrm>
            <a:off x="274319" y="1624773"/>
            <a:ext cx="8603674" cy="130451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Font typeface="Corbe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44" name="Google Shape;644;p99"/>
          <p:cNvSpPr txBox="1"/>
          <p:nvPr>
            <p:ph idx="1" type="subTitle"/>
          </p:nvPr>
        </p:nvSpPr>
        <p:spPr>
          <a:xfrm>
            <a:off x="1143000" y="2997188"/>
            <a:ext cx="6858000" cy="98194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ctr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500"/>
              <a:buNone/>
              <a:defRPr sz="1500"/>
            </a:lvl9pPr>
          </a:lstStyle>
          <a:p/>
        </p:txBody>
      </p:sp>
      <p:sp>
        <p:nvSpPr>
          <p:cNvPr id="645" name="Google Shape;645;p99"/>
          <p:cNvSpPr txBox="1"/>
          <p:nvPr>
            <p:ph idx="10" type="dt"/>
          </p:nvPr>
        </p:nvSpPr>
        <p:spPr>
          <a:xfrm>
            <a:off x="901699" y="4817141"/>
            <a:ext cx="2250671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342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46" name="Google Shape;646;p99"/>
          <p:cNvSpPr txBox="1"/>
          <p:nvPr>
            <p:ph idx="11" type="ftr"/>
          </p:nvPr>
        </p:nvSpPr>
        <p:spPr>
          <a:xfrm>
            <a:off x="4197353" y="4817141"/>
            <a:ext cx="378333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47" name="Google Shape;647;p99"/>
          <p:cNvSpPr txBox="1"/>
          <p:nvPr>
            <p:ph idx="12" type="sldNum"/>
          </p:nvPr>
        </p:nvSpPr>
        <p:spPr>
          <a:xfrm>
            <a:off x="7994195" y="4817141"/>
            <a:ext cx="709698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68575" wrap="square" tIns="34275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100"/>
          <p:cNvSpPr txBox="1"/>
          <p:nvPr>
            <p:ph type="title"/>
          </p:nvPr>
        </p:nvSpPr>
        <p:spPr>
          <a:xfrm>
            <a:off x="902189" y="213132"/>
            <a:ext cx="7338060" cy="113157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50" name="Google Shape;650;p100"/>
          <p:cNvSpPr txBox="1"/>
          <p:nvPr>
            <p:ph idx="1" type="body"/>
          </p:nvPr>
        </p:nvSpPr>
        <p:spPr>
          <a:xfrm>
            <a:off x="905256" y="1590040"/>
            <a:ext cx="459486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2400"/>
              <a:buChar char="▪"/>
              <a:defRPr sz="2400"/>
            </a:lvl1pPr>
            <a:lvl2pPr indent="-36195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100"/>
              <a:buChar char="▪"/>
              <a:defRPr sz="2100"/>
            </a:lvl2pPr>
            <a:lvl3pPr indent="-342900" lvl="2" marL="1371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▪"/>
              <a:defRPr sz="1800"/>
            </a:lvl3pPr>
            <a:lvl4pPr indent="-323850" lvl="3" marL="18288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500"/>
              <a:buChar char="▪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500"/>
              <a:buChar char="▪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500"/>
              <a:buChar char="▪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500"/>
              <a:buChar char="▪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500"/>
              <a:buChar char="▪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500"/>
              <a:buChar char="▪"/>
              <a:defRPr sz="1500"/>
            </a:lvl9pPr>
          </a:lstStyle>
          <a:p/>
        </p:txBody>
      </p:sp>
      <p:sp>
        <p:nvSpPr>
          <p:cNvPr id="651" name="Google Shape;651;p100"/>
          <p:cNvSpPr txBox="1"/>
          <p:nvPr>
            <p:ph idx="2" type="body"/>
          </p:nvPr>
        </p:nvSpPr>
        <p:spPr>
          <a:xfrm>
            <a:off x="5841767" y="1610615"/>
            <a:ext cx="2400300" cy="257423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5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900"/>
              <a:buNone/>
              <a:defRPr sz="900"/>
            </a:lvl2pPr>
            <a:lvl3pPr indent="-228600" lvl="2" marL="1371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800"/>
              <a:buNone/>
              <a:defRPr sz="800"/>
            </a:lvl3pPr>
            <a:lvl4pPr indent="-228600" lvl="3" marL="18288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4pPr>
            <a:lvl5pPr indent="-228600" lvl="4" marL="22860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5pPr>
            <a:lvl6pPr indent="-228600" lvl="5" marL="2743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6pPr>
            <a:lvl7pPr indent="-228600" lvl="6" marL="3200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7pPr>
            <a:lvl8pPr indent="-228600" lvl="7" marL="3657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8pPr>
            <a:lvl9pPr indent="-228600" lvl="8" marL="41148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700"/>
              <a:buNone/>
              <a:defRPr sz="700"/>
            </a:lvl9pPr>
          </a:lstStyle>
          <a:p/>
        </p:txBody>
      </p:sp>
      <p:sp>
        <p:nvSpPr>
          <p:cNvPr id="652" name="Google Shape;652;p100"/>
          <p:cNvSpPr txBox="1"/>
          <p:nvPr>
            <p:ph idx="10" type="dt"/>
          </p:nvPr>
        </p:nvSpPr>
        <p:spPr>
          <a:xfrm>
            <a:off x="901699" y="4817141"/>
            <a:ext cx="2250671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342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53" name="Google Shape;653;p100"/>
          <p:cNvSpPr txBox="1"/>
          <p:nvPr>
            <p:ph idx="11" type="ftr"/>
          </p:nvPr>
        </p:nvSpPr>
        <p:spPr>
          <a:xfrm>
            <a:off x="4197353" y="4817141"/>
            <a:ext cx="378333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54" name="Google Shape;654;p100"/>
          <p:cNvSpPr txBox="1"/>
          <p:nvPr>
            <p:ph idx="12" type="sldNum"/>
          </p:nvPr>
        </p:nvSpPr>
        <p:spPr>
          <a:xfrm>
            <a:off x="7994195" y="4817141"/>
            <a:ext cx="709698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68575" wrap="square" tIns="34275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101"/>
          <p:cNvSpPr txBox="1"/>
          <p:nvPr>
            <p:ph type="title"/>
          </p:nvPr>
        </p:nvSpPr>
        <p:spPr>
          <a:xfrm>
            <a:off x="902189" y="213132"/>
            <a:ext cx="7338060" cy="113157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57" name="Google Shape;657;p101"/>
          <p:cNvSpPr/>
          <p:nvPr>
            <p:ph idx="2" type="pic"/>
          </p:nvPr>
        </p:nvSpPr>
        <p:spPr>
          <a:xfrm>
            <a:off x="960120" y="1658620"/>
            <a:ext cx="4594860" cy="2948940"/>
          </a:xfrm>
          <a:prstGeom prst="rect">
            <a:avLst/>
          </a:prstGeom>
          <a:solidFill>
            <a:srgbClr val="E8F5FB"/>
          </a:solidFill>
          <a:ln>
            <a:noFill/>
          </a:ln>
        </p:spPr>
      </p:sp>
      <p:sp>
        <p:nvSpPr>
          <p:cNvPr id="658" name="Google Shape;658;p101"/>
          <p:cNvSpPr txBox="1"/>
          <p:nvPr>
            <p:ph idx="1" type="body"/>
          </p:nvPr>
        </p:nvSpPr>
        <p:spPr>
          <a:xfrm>
            <a:off x="5843016" y="1612966"/>
            <a:ext cx="2400300" cy="257175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5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900"/>
              <a:buNone/>
              <a:defRPr sz="900"/>
            </a:lvl2pPr>
            <a:lvl3pPr indent="-228600" lvl="2" marL="1371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800"/>
              <a:buNone/>
              <a:defRPr sz="800"/>
            </a:lvl3pPr>
            <a:lvl4pPr indent="-228600" lvl="3" marL="18288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4pPr>
            <a:lvl5pPr indent="-228600" lvl="4" marL="22860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5pPr>
            <a:lvl6pPr indent="-228600" lvl="5" marL="2743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6pPr>
            <a:lvl7pPr indent="-228600" lvl="6" marL="3200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7pPr>
            <a:lvl8pPr indent="-228600" lvl="7" marL="3657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8pPr>
            <a:lvl9pPr indent="-228600" lvl="8" marL="41148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700"/>
              <a:buNone/>
              <a:defRPr sz="700"/>
            </a:lvl9pPr>
          </a:lstStyle>
          <a:p/>
        </p:txBody>
      </p:sp>
      <p:sp>
        <p:nvSpPr>
          <p:cNvPr id="659" name="Google Shape;659;p101"/>
          <p:cNvSpPr txBox="1"/>
          <p:nvPr>
            <p:ph idx="10" type="dt"/>
          </p:nvPr>
        </p:nvSpPr>
        <p:spPr>
          <a:xfrm>
            <a:off x="901699" y="4817141"/>
            <a:ext cx="2250671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342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60" name="Google Shape;660;p101"/>
          <p:cNvSpPr txBox="1"/>
          <p:nvPr>
            <p:ph idx="11" type="ftr"/>
          </p:nvPr>
        </p:nvSpPr>
        <p:spPr>
          <a:xfrm>
            <a:off x="4197353" y="4817141"/>
            <a:ext cx="378333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61" name="Google Shape;661;p101"/>
          <p:cNvSpPr txBox="1"/>
          <p:nvPr>
            <p:ph idx="12" type="sldNum"/>
          </p:nvPr>
        </p:nvSpPr>
        <p:spPr>
          <a:xfrm>
            <a:off x="7994195" y="4817141"/>
            <a:ext cx="709698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68575" wrap="square" tIns="34275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102"/>
          <p:cNvSpPr txBox="1"/>
          <p:nvPr>
            <p:ph type="title"/>
          </p:nvPr>
        </p:nvSpPr>
        <p:spPr>
          <a:xfrm>
            <a:off x="902189" y="213132"/>
            <a:ext cx="7338060" cy="113157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64" name="Google Shape;664;p102"/>
          <p:cNvSpPr txBox="1"/>
          <p:nvPr>
            <p:ph idx="10" type="dt"/>
          </p:nvPr>
        </p:nvSpPr>
        <p:spPr>
          <a:xfrm>
            <a:off x="901699" y="4817141"/>
            <a:ext cx="2250671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342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65" name="Google Shape;665;p102"/>
          <p:cNvSpPr txBox="1"/>
          <p:nvPr>
            <p:ph idx="11" type="ftr"/>
          </p:nvPr>
        </p:nvSpPr>
        <p:spPr>
          <a:xfrm>
            <a:off x="4197353" y="4817141"/>
            <a:ext cx="378333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66" name="Google Shape;666;p102"/>
          <p:cNvSpPr txBox="1"/>
          <p:nvPr>
            <p:ph idx="12" type="sldNum"/>
          </p:nvPr>
        </p:nvSpPr>
        <p:spPr>
          <a:xfrm>
            <a:off x="7994195" y="4817141"/>
            <a:ext cx="709698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68575" wrap="square" tIns="34275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showMasterSp="0" type="secHead">
  <p:cSld name="SECTION_HEADER">
    <p:bg>
      <p:bgPr>
        <a:solidFill>
          <a:schemeClr val="lt1"/>
        </a:solidFill>
      </p:bgPr>
    </p:bg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103"/>
          <p:cNvSpPr/>
          <p:nvPr/>
        </p:nvSpPr>
        <p:spPr>
          <a:xfrm>
            <a:off x="-5132" y="1544259"/>
            <a:ext cx="9146751" cy="1371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9" name="Google Shape;669;p103"/>
          <p:cNvSpPr txBox="1"/>
          <p:nvPr>
            <p:ph type="title"/>
          </p:nvPr>
        </p:nvSpPr>
        <p:spPr>
          <a:xfrm>
            <a:off x="624893" y="1656659"/>
            <a:ext cx="7886700" cy="125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Corbel"/>
              <a:buNone/>
              <a:defRPr b="0" sz="45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70" name="Google Shape;670;p103"/>
          <p:cNvSpPr txBox="1"/>
          <p:nvPr>
            <p:ph idx="1" type="body"/>
          </p:nvPr>
        </p:nvSpPr>
        <p:spPr>
          <a:xfrm>
            <a:off x="624893" y="3007750"/>
            <a:ext cx="7886700" cy="88097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500"/>
              <a:buNone/>
              <a:defRPr sz="15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71" name="Google Shape;671;p103"/>
          <p:cNvSpPr txBox="1"/>
          <p:nvPr>
            <p:ph idx="10" type="dt"/>
          </p:nvPr>
        </p:nvSpPr>
        <p:spPr>
          <a:xfrm>
            <a:off x="901699" y="4817141"/>
            <a:ext cx="2250671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342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72" name="Google Shape;672;p103"/>
          <p:cNvSpPr txBox="1"/>
          <p:nvPr>
            <p:ph idx="11" type="ftr"/>
          </p:nvPr>
        </p:nvSpPr>
        <p:spPr>
          <a:xfrm>
            <a:off x="4197353" y="4817141"/>
            <a:ext cx="378333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73" name="Google Shape;673;p103"/>
          <p:cNvSpPr txBox="1"/>
          <p:nvPr>
            <p:ph idx="12" type="sldNum"/>
          </p:nvPr>
        </p:nvSpPr>
        <p:spPr>
          <a:xfrm>
            <a:off x="7994195" y="4817141"/>
            <a:ext cx="709698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68575" wrap="square" tIns="34275">
            <a:noAutofit/>
          </a:bodyPr>
          <a:lstStyle>
            <a:lvl1pPr indent="0" lvl="0" marL="0" algn="l">
              <a:spcBef>
                <a:spcPts val="0"/>
              </a:spcBef>
              <a:buNone/>
              <a:defRPr b="0" sz="900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algn="l">
              <a:spcBef>
                <a:spcPts val="0"/>
              </a:spcBef>
              <a:buNone/>
              <a:defRPr b="0" sz="900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algn="l">
              <a:spcBef>
                <a:spcPts val="0"/>
              </a:spcBef>
              <a:buNone/>
              <a:defRPr b="0" sz="900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algn="l">
              <a:spcBef>
                <a:spcPts val="0"/>
              </a:spcBef>
              <a:buNone/>
              <a:defRPr b="0" sz="900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algn="l">
              <a:spcBef>
                <a:spcPts val="0"/>
              </a:spcBef>
              <a:buNone/>
              <a:defRPr b="0" sz="900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algn="l">
              <a:spcBef>
                <a:spcPts val="0"/>
              </a:spcBef>
              <a:buNone/>
              <a:defRPr b="0" sz="900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algn="l">
              <a:spcBef>
                <a:spcPts val="0"/>
              </a:spcBef>
              <a:buNone/>
              <a:defRPr b="0" sz="900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algn="l">
              <a:spcBef>
                <a:spcPts val="0"/>
              </a:spcBef>
              <a:buNone/>
              <a:defRPr b="0" sz="900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algn="l">
              <a:spcBef>
                <a:spcPts val="0"/>
              </a:spcBef>
              <a:buNone/>
              <a:defRPr b="0" sz="900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104"/>
          <p:cNvSpPr txBox="1"/>
          <p:nvPr>
            <p:ph type="title"/>
          </p:nvPr>
        </p:nvSpPr>
        <p:spPr>
          <a:xfrm>
            <a:off x="902189" y="213132"/>
            <a:ext cx="7338060" cy="113157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76" name="Google Shape;676;p104"/>
          <p:cNvSpPr txBox="1"/>
          <p:nvPr>
            <p:ph idx="1" type="body"/>
          </p:nvPr>
        </p:nvSpPr>
        <p:spPr>
          <a:xfrm>
            <a:off x="904008" y="1508760"/>
            <a:ext cx="3566160" cy="315468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36550" lvl="0" marL="457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700"/>
              <a:buChar char="▪"/>
              <a:defRPr sz="1700"/>
            </a:lvl1pPr>
            <a:lvl2pPr indent="-32385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500"/>
              <a:buChar char="▪"/>
              <a:defRPr sz="1500"/>
            </a:lvl2pPr>
            <a:lvl3pPr indent="-317500" lvl="2" marL="1371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▪"/>
              <a:defRPr sz="1400"/>
            </a:lvl3pPr>
            <a:lvl4pPr indent="-304800" lvl="3" marL="18288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Char char="▪"/>
              <a:defRPr sz="1200"/>
            </a:lvl4pPr>
            <a:lvl5pPr indent="-304800" lvl="4" marL="22860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Char char="▪"/>
              <a:defRPr sz="1200"/>
            </a:lvl5pPr>
            <a:lvl6pPr indent="-304800" lvl="5" marL="2743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Char char="▪"/>
              <a:defRPr sz="1200"/>
            </a:lvl6pPr>
            <a:lvl7pPr indent="-304800" lvl="6" marL="3200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Char char="▪"/>
              <a:defRPr sz="1200"/>
            </a:lvl7pPr>
            <a:lvl8pPr indent="-304800" lvl="7" marL="3657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Char char="▪"/>
              <a:defRPr sz="1200"/>
            </a:lvl8pPr>
            <a:lvl9pPr indent="-304800" lvl="8" marL="41148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200"/>
              <a:buChar char="▪"/>
              <a:defRPr sz="1200"/>
            </a:lvl9pPr>
          </a:lstStyle>
          <a:p/>
        </p:txBody>
      </p:sp>
      <p:sp>
        <p:nvSpPr>
          <p:cNvPr id="677" name="Google Shape;677;p104"/>
          <p:cNvSpPr txBox="1"/>
          <p:nvPr>
            <p:ph idx="2" type="body"/>
          </p:nvPr>
        </p:nvSpPr>
        <p:spPr>
          <a:xfrm>
            <a:off x="4672793" y="1508760"/>
            <a:ext cx="3566160" cy="315468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36550" lvl="0" marL="457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700"/>
              <a:buChar char="▪"/>
              <a:defRPr sz="1700"/>
            </a:lvl1pPr>
            <a:lvl2pPr indent="-32385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500"/>
              <a:buChar char="▪"/>
              <a:defRPr sz="1500"/>
            </a:lvl2pPr>
            <a:lvl3pPr indent="-317500" lvl="2" marL="1371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▪"/>
              <a:defRPr sz="1400"/>
            </a:lvl3pPr>
            <a:lvl4pPr indent="-304800" lvl="3" marL="18288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Char char="▪"/>
              <a:defRPr sz="1200"/>
            </a:lvl4pPr>
            <a:lvl5pPr indent="-304800" lvl="4" marL="22860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Char char="▪"/>
              <a:defRPr sz="1200"/>
            </a:lvl5pPr>
            <a:lvl6pPr indent="-304800" lvl="5" marL="2743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Char char="▪"/>
              <a:defRPr sz="1200"/>
            </a:lvl6pPr>
            <a:lvl7pPr indent="-304800" lvl="6" marL="3200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Char char="▪"/>
              <a:defRPr sz="1200"/>
            </a:lvl7pPr>
            <a:lvl8pPr indent="-304800" lvl="7" marL="3657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Char char="▪"/>
              <a:defRPr sz="1200"/>
            </a:lvl8pPr>
            <a:lvl9pPr indent="-304800" lvl="8" marL="41148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200"/>
              <a:buChar char="▪"/>
              <a:defRPr sz="1200"/>
            </a:lvl9pPr>
          </a:lstStyle>
          <a:p/>
        </p:txBody>
      </p:sp>
      <p:sp>
        <p:nvSpPr>
          <p:cNvPr id="678" name="Google Shape;678;p104"/>
          <p:cNvSpPr txBox="1"/>
          <p:nvPr>
            <p:ph idx="10" type="dt"/>
          </p:nvPr>
        </p:nvSpPr>
        <p:spPr>
          <a:xfrm>
            <a:off x="901699" y="4817141"/>
            <a:ext cx="2250671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342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79" name="Google Shape;679;p104"/>
          <p:cNvSpPr txBox="1"/>
          <p:nvPr>
            <p:ph idx="11" type="ftr"/>
          </p:nvPr>
        </p:nvSpPr>
        <p:spPr>
          <a:xfrm>
            <a:off x="4197353" y="4817141"/>
            <a:ext cx="378333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80" name="Google Shape;680;p104"/>
          <p:cNvSpPr txBox="1"/>
          <p:nvPr>
            <p:ph idx="12" type="sldNum"/>
          </p:nvPr>
        </p:nvSpPr>
        <p:spPr>
          <a:xfrm>
            <a:off x="7994195" y="4817141"/>
            <a:ext cx="709698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68575" wrap="square" tIns="34275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105"/>
          <p:cNvSpPr txBox="1"/>
          <p:nvPr>
            <p:ph type="title"/>
          </p:nvPr>
        </p:nvSpPr>
        <p:spPr>
          <a:xfrm>
            <a:off x="902189" y="213132"/>
            <a:ext cx="7338060" cy="113157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83" name="Google Shape;683;p105"/>
          <p:cNvSpPr txBox="1"/>
          <p:nvPr>
            <p:ph idx="1" type="body"/>
          </p:nvPr>
        </p:nvSpPr>
        <p:spPr>
          <a:xfrm>
            <a:off x="905256" y="1435103"/>
            <a:ext cx="3566160" cy="557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200"/>
              <a:buNone/>
              <a:defRPr b="1" sz="1200"/>
            </a:lvl9pPr>
          </a:lstStyle>
          <a:p/>
        </p:txBody>
      </p:sp>
      <p:sp>
        <p:nvSpPr>
          <p:cNvPr id="684" name="Google Shape;684;p105"/>
          <p:cNvSpPr txBox="1"/>
          <p:nvPr>
            <p:ph idx="2" type="body"/>
          </p:nvPr>
        </p:nvSpPr>
        <p:spPr>
          <a:xfrm>
            <a:off x="905256" y="1992425"/>
            <a:ext cx="3566160" cy="267462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36550" lvl="0" marL="457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700"/>
              <a:buChar char="▪"/>
              <a:defRPr sz="1700"/>
            </a:lvl1pPr>
            <a:lvl2pPr indent="-32385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500"/>
              <a:buChar char="▪"/>
              <a:defRPr sz="1500"/>
            </a:lvl2pPr>
            <a:lvl3pPr indent="-317500" lvl="2" marL="1371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▪"/>
              <a:defRPr sz="1400"/>
            </a:lvl3pPr>
            <a:lvl4pPr indent="-304800" lvl="3" marL="18288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Char char="▪"/>
              <a:defRPr sz="1200"/>
            </a:lvl4pPr>
            <a:lvl5pPr indent="-304800" lvl="4" marL="22860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Char char="▪"/>
              <a:defRPr sz="1200"/>
            </a:lvl5pPr>
            <a:lvl6pPr indent="-304800" lvl="5" marL="2743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Char char="▪"/>
              <a:defRPr sz="1200"/>
            </a:lvl6pPr>
            <a:lvl7pPr indent="-304800" lvl="6" marL="3200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Char char="▪"/>
              <a:defRPr sz="1200"/>
            </a:lvl7pPr>
            <a:lvl8pPr indent="-304800" lvl="7" marL="3657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Char char="▪"/>
              <a:defRPr sz="1200"/>
            </a:lvl8pPr>
            <a:lvl9pPr indent="-304800" lvl="8" marL="41148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200"/>
              <a:buChar char="▪"/>
              <a:defRPr sz="1200"/>
            </a:lvl9pPr>
          </a:lstStyle>
          <a:p/>
        </p:txBody>
      </p:sp>
      <p:sp>
        <p:nvSpPr>
          <p:cNvPr id="685" name="Google Shape;685;p105"/>
          <p:cNvSpPr txBox="1"/>
          <p:nvPr>
            <p:ph idx="3" type="body"/>
          </p:nvPr>
        </p:nvSpPr>
        <p:spPr>
          <a:xfrm>
            <a:off x="4673423" y="1435103"/>
            <a:ext cx="3566160" cy="557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b="1" sz="1600"/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200"/>
              <a:buNone/>
              <a:defRPr b="1" sz="1200"/>
            </a:lvl9pPr>
          </a:lstStyle>
          <a:p/>
        </p:txBody>
      </p:sp>
      <p:sp>
        <p:nvSpPr>
          <p:cNvPr id="686" name="Google Shape;686;p105"/>
          <p:cNvSpPr txBox="1"/>
          <p:nvPr>
            <p:ph idx="4" type="body"/>
          </p:nvPr>
        </p:nvSpPr>
        <p:spPr>
          <a:xfrm>
            <a:off x="4673423" y="1992423"/>
            <a:ext cx="3566160" cy="267462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36550" lvl="0" marL="457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700"/>
              <a:buChar char="▪"/>
              <a:defRPr sz="1700"/>
            </a:lvl1pPr>
            <a:lvl2pPr indent="-32385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500"/>
              <a:buChar char="▪"/>
              <a:defRPr sz="1500"/>
            </a:lvl2pPr>
            <a:lvl3pPr indent="-317500" lvl="2" marL="1371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▪"/>
              <a:defRPr sz="1400"/>
            </a:lvl3pPr>
            <a:lvl4pPr indent="-304800" lvl="3" marL="18288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Char char="▪"/>
              <a:defRPr sz="1200"/>
            </a:lvl4pPr>
            <a:lvl5pPr indent="-304800" lvl="4" marL="22860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Char char="▪"/>
              <a:defRPr sz="1200"/>
            </a:lvl5pPr>
            <a:lvl6pPr indent="-304800" lvl="5" marL="2743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Char char="▪"/>
              <a:defRPr sz="1200"/>
            </a:lvl6pPr>
            <a:lvl7pPr indent="-304800" lvl="6" marL="3200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Char char="▪"/>
              <a:defRPr sz="1200"/>
            </a:lvl7pPr>
            <a:lvl8pPr indent="-304800" lvl="7" marL="3657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Char char="▪"/>
              <a:defRPr sz="1200"/>
            </a:lvl8pPr>
            <a:lvl9pPr indent="-304800" lvl="8" marL="41148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200"/>
              <a:buChar char="▪"/>
              <a:defRPr sz="1200"/>
            </a:lvl9pPr>
          </a:lstStyle>
          <a:p/>
        </p:txBody>
      </p:sp>
      <p:sp>
        <p:nvSpPr>
          <p:cNvPr id="687" name="Google Shape;687;p105"/>
          <p:cNvSpPr txBox="1"/>
          <p:nvPr>
            <p:ph idx="10" type="dt"/>
          </p:nvPr>
        </p:nvSpPr>
        <p:spPr>
          <a:xfrm>
            <a:off x="901699" y="4817141"/>
            <a:ext cx="2250671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342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88" name="Google Shape;688;p105"/>
          <p:cNvSpPr txBox="1"/>
          <p:nvPr>
            <p:ph idx="11" type="ftr"/>
          </p:nvPr>
        </p:nvSpPr>
        <p:spPr>
          <a:xfrm>
            <a:off x="4197353" y="4817141"/>
            <a:ext cx="378333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89" name="Google Shape;689;p105"/>
          <p:cNvSpPr txBox="1"/>
          <p:nvPr>
            <p:ph idx="12" type="sldNum"/>
          </p:nvPr>
        </p:nvSpPr>
        <p:spPr>
          <a:xfrm>
            <a:off x="7994195" y="4817141"/>
            <a:ext cx="709698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68575" wrap="square" tIns="34275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6" Type="http://schemas.openxmlformats.org/officeDocument/2006/relationships/theme" Target="../theme/theme5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54.xml"/><Relationship Id="rId42" Type="http://schemas.openxmlformats.org/officeDocument/2006/relationships/slideLayout" Target="../slideLayouts/slideLayout56.xml"/><Relationship Id="rId41" Type="http://schemas.openxmlformats.org/officeDocument/2006/relationships/slideLayout" Target="../slideLayouts/slideLayout55.xml"/><Relationship Id="rId44" Type="http://schemas.openxmlformats.org/officeDocument/2006/relationships/slideLayout" Target="../slideLayouts/slideLayout58.xml"/><Relationship Id="rId43" Type="http://schemas.openxmlformats.org/officeDocument/2006/relationships/slideLayout" Target="../slideLayouts/slideLayout57.xml"/><Relationship Id="rId46" Type="http://schemas.openxmlformats.org/officeDocument/2006/relationships/slideLayout" Target="../slideLayouts/slideLayout60.xml"/><Relationship Id="rId45" Type="http://schemas.openxmlformats.org/officeDocument/2006/relationships/slideLayout" Target="../slideLayouts/slideLayout59.xml"/><Relationship Id="rId1" Type="http://schemas.openxmlformats.org/officeDocument/2006/relationships/image" Target="../media/image8.jpg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48" Type="http://schemas.openxmlformats.org/officeDocument/2006/relationships/slideLayout" Target="../slideLayouts/slideLayout62.xml"/><Relationship Id="rId47" Type="http://schemas.openxmlformats.org/officeDocument/2006/relationships/slideLayout" Target="../slideLayouts/slideLayout61.xml"/><Relationship Id="rId49" Type="http://schemas.openxmlformats.org/officeDocument/2006/relationships/slideLayout" Target="../slideLayouts/slideLayout63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Relationship Id="rId31" Type="http://schemas.openxmlformats.org/officeDocument/2006/relationships/slideLayout" Target="../slideLayouts/slideLayout45.xml"/><Relationship Id="rId30" Type="http://schemas.openxmlformats.org/officeDocument/2006/relationships/slideLayout" Target="../slideLayouts/slideLayout44.xml"/><Relationship Id="rId33" Type="http://schemas.openxmlformats.org/officeDocument/2006/relationships/slideLayout" Target="../slideLayouts/slideLayout47.xml"/><Relationship Id="rId32" Type="http://schemas.openxmlformats.org/officeDocument/2006/relationships/slideLayout" Target="../slideLayouts/slideLayout46.xml"/><Relationship Id="rId35" Type="http://schemas.openxmlformats.org/officeDocument/2006/relationships/slideLayout" Target="../slideLayouts/slideLayout49.xml"/><Relationship Id="rId34" Type="http://schemas.openxmlformats.org/officeDocument/2006/relationships/slideLayout" Target="../slideLayouts/slideLayout48.xml"/><Relationship Id="rId37" Type="http://schemas.openxmlformats.org/officeDocument/2006/relationships/slideLayout" Target="../slideLayouts/slideLayout51.xml"/><Relationship Id="rId36" Type="http://schemas.openxmlformats.org/officeDocument/2006/relationships/slideLayout" Target="../slideLayouts/slideLayout50.xml"/><Relationship Id="rId39" Type="http://schemas.openxmlformats.org/officeDocument/2006/relationships/slideLayout" Target="../slideLayouts/slideLayout53.xml"/><Relationship Id="rId38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34.xml"/><Relationship Id="rId22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37.xml"/><Relationship Id="rId26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39.xml"/><Relationship Id="rId28" Type="http://schemas.openxmlformats.org/officeDocument/2006/relationships/slideLayout" Target="../slideLayouts/slideLayout42.xml"/><Relationship Id="rId27" Type="http://schemas.openxmlformats.org/officeDocument/2006/relationships/slideLayout" Target="../slideLayouts/slideLayout41.xml"/><Relationship Id="rId29" Type="http://schemas.openxmlformats.org/officeDocument/2006/relationships/slideLayout" Target="../slideLayouts/slideLayout43.xml"/><Relationship Id="rId50" Type="http://schemas.openxmlformats.org/officeDocument/2006/relationships/theme" Target="../theme/theme3.xml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2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4.xml"/><Relationship Id="rId2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8.xml"/><Relationship Id="rId6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0.xml"/><Relationship Id="rId8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3.xml"/><Relationship Id="rId13" Type="http://schemas.openxmlformats.org/officeDocument/2006/relationships/theme" Target="../theme/theme4.xml"/><Relationship Id="rId12" Type="http://schemas.openxmlformats.org/officeDocument/2006/relationships/slideLayout" Target="../slideLayouts/slideLayout75.xml"/></Relationships>
</file>

<file path=ppt/slideMasters/_rels/slideMaster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6.xml"/><Relationship Id="rId2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5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2.xml"/><Relationship Id="rId8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87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89.xml"/></Relationships>
</file>

<file path=ppt/slideMasters/_rels/slideMaster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0.xml"/><Relationship Id="rId2" Type="http://schemas.openxmlformats.org/officeDocument/2006/relationships/slideLayout" Target="../slideLayouts/slideLayout91.xml"/><Relationship Id="rId3" Type="http://schemas.openxmlformats.org/officeDocument/2006/relationships/theme" Target="../theme/theme2.xml"/></Relationships>
</file>

<file path=ppt/slideMasters/_rels/slideMaster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2.xml"/><Relationship Id="rId2" Type="http://schemas.openxmlformats.org/officeDocument/2006/relationships/slideLayout" Target="../slideLayouts/slideLayout93.xml"/><Relationship Id="rId3" Type="http://schemas.openxmlformats.org/officeDocument/2006/relationships/slideLayout" Target="../slideLayouts/slideLayout94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6.xml"/><Relationship Id="rId6" Type="http://schemas.openxmlformats.org/officeDocument/2006/relationships/slideLayout" Target="../slideLayouts/slideLayout97.xml"/><Relationship Id="rId7" Type="http://schemas.openxmlformats.org/officeDocument/2006/relationships/slideLayout" Target="../slideLayouts/slideLayout98.xml"/><Relationship Id="rId8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1.xml"/><Relationship Id="rId12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/>
          <p:nvPr>
            <p:ph type="title"/>
          </p:nvPr>
        </p:nvSpPr>
        <p:spPr>
          <a:xfrm>
            <a:off x="510241" y="564921"/>
            <a:ext cx="7210396" cy="810703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Oswald"/>
              <a:buNone/>
              <a:defRPr b="0" i="0" sz="27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83" name="Google Shape;83;p17"/>
          <p:cNvSpPr txBox="1"/>
          <p:nvPr>
            <p:ph idx="1" type="body"/>
          </p:nvPr>
        </p:nvSpPr>
        <p:spPr>
          <a:xfrm>
            <a:off x="510241" y="1752655"/>
            <a:ext cx="7210396" cy="269948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429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2385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urier New"/>
              <a:buChar char="o"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oto Sans Symbols"/>
              <a:buChar char="▪"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845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-29845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-29845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-29845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84" name="Google Shape;84;p17"/>
          <p:cNvSpPr txBox="1"/>
          <p:nvPr>
            <p:ph idx="10" type="dt"/>
          </p:nvPr>
        </p:nvSpPr>
        <p:spPr>
          <a:xfrm>
            <a:off x="5663236" y="4452140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85" name="Google Shape;85;p17"/>
          <p:cNvSpPr txBox="1"/>
          <p:nvPr>
            <p:ph idx="11" type="ftr"/>
          </p:nvPr>
        </p:nvSpPr>
        <p:spPr>
          <a:xfrm>
            <a:off x="510241" y="4452141"/>
            <a:ext cx="5152995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86" name="Google Shape;86;p17"/>
          <p:cNvSpPr txBox="1"/>
          <p:nvPr>
            <p:ph idx="12" type="sldNum"/>
          </p:nvPr>
        </p:nvSpPr>
        <p:spPr>
          <a:xfrm>
            <a:off x="8047091" y="564920"/>
            <a:ext cx="865613" cy="81809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27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2" r:id="rId31"/>
    <p:sldLayoutId id="2147483693" r:id="rId32"/>
    <p:sldLayoutId id="2147483694" r:id="rId33"/>
    <p:sldLayoutId id="2147483695" r:id="rId34"/>
    <p:sldLayoutId id="2147483696" r:id="rId35"/>
    <p:sldLayoutId id="2147483697" r:id="rId36"/>
    <p:sldLayoutId id="2147483698" r:id="rId37"/>
    <p:sldLayoutId id="2147483699" r:id="rId38"/>
    <p:sldLayoutId id="2147483700" r:id="rId39"/>
    <p:sldLayoutId id="2147483701" r:id="rId40"/>
    <p:sldLayoutId id="2147483702" r:id="rId41"/>
    <p:sldLayoutId id="2147483703" r:id="rId42"/>
    <p:sldLayoutId id="2147483704" r:id="rId43"/>
    <p:sldLayoutId id="2147483705" r:id="rId44"/>
    <p:sldLayoutId id="2147483706" r:id="rId45"/>
    <p:sldLayoutId id="2147483707" r:id="rId46"/>
    <p:sldLayoutId id="2147483708" r:id="rId47"/>
    <p:sldLayoutId id="2147483709" r:id="rId48"/>
    <p:sldLayoutId id="2147483710" r:id="rId4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66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443" name="Google Shape;443;p66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4" name="Google Shape;444;p66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5" name="Google Shape;445;p66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6" name="Google Shape;446;p66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79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28" name="Google Shape;528;p79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29" name="Google Shape;529;p79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0" name="Google Shape;530;p79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1" name="Google Shape;531;p79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94"/>
          <p:cNvSpPr/>
          <p:nvPr/>
        </p:nvSpPr>
        <p:spPr>
          <a:xfrm>
            <a:off x="362" y="132082"/>
            <a:ext cx="9141714" cy="123443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9" name="Google Shape;609;p94"/>
          <p:cNvSpPr txBox="1"/>
          <p:nvPr>
            <p:ph type="title"/>
          </p:nvPr>
        </p:nvSpPr>
        <p:spPr>
          <a:xfrm>
            <a:off x="902189" y="213132"/>
            <a:ext cx="7338060" cy="113157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Corbel"/>
              <a:buNone/>
              <a:defRPr b="0" i="0" sz="3000" u="none" cap="none" strike="noStrik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610" name="Google Shape;610;p94"/>
          <p:cNvSpPr txBox="1"/>
          <p:nvPr>
            <p:ph idx="1" type="body"/>
          </p:nvPr>
        </p:nvSpPr>
        <p:spPr>
          <a:xfrm>
            <a:off x="902189" y="1508760"/>
            <a:ext cx="7338060" cy="315468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36550" lvl="0" marL="4572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▪"/>
              <a:defRPr b="0" i="0" sz="17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-323850" lvl="1" marL="914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oto Sans Symbols"/>
              <a:buChar char="▪"/>
              <a:defRPr b="0" i="0" sz="15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▪"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▪"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-304800" lvl="5" marL="27432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▪"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-304800" lvl="6" marL="32004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▪"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-304800" lvl="7" marL="36576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▪"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-304800" lvl="8" marL="4114800" marR="0" rtl="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200"/>
              <a:buFont typeface="Noto Sans Symbols"/>
              <a:buChar char="▪"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611" name="Google Shape;611;p94"/>
          <p:cNvSpPr txBox="1"/>
          <p:nvPr>
            <p:ph idx="10" type="dt"/>
          </p:nvPr>
        </p:nvSpPr>
        <p:spPr>
          <a:xfrm>
            <a:off x="901699" y="4817141"/>
            <a:ext cx="2250671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342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612" name="Google Shape;612;p94"/>
          <p:cNvSpPr txBox="1"/>
          <p:nvPr>
            <p:ph idx="11" type="ftr"/>
          </p:nvPr>
        </p:nvSpPr>
        <p:spPr>
          <a:xfrm>
            <a:off x="4197353" y="4817141"/>
            <a:ext cx="378333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613" name="Google Shape;613;p94"/>
          <p:cNvSpPr txBox="1"/>
          <p:nvPr>
            <p:ph idx="12" type="sldNum"/>
          </p:nvPr>
        </p:nvSpPr>
        <p:spPr>
          <a:xfrm>
            <a:off x="7994195" y="4817141"/>
            <a:ext cx="709698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68575" wrap="square" tIns="34275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37" r:id="rId1"/>
    <p:sldLayoutId id="2147483738" r:id="rId2"/>
  </p:sldLayoutIdLst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97"/>
          <p:cNvSpPr/>
          <p:nvPr/>
        </p:nvSpPr>
        <p:spPr>
          <a:xfrm>
            <a:off x="362" y="132082"/>
            <a:ext cx="9141714" cy="123443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0" name="Google Shape;630;p97"/>
          <p:cNvSpPr txBox="1"/>
          <p:nvPr>
            <p:ph type="title"/>
          </p:nvPr>
        </p:nvSpPr>
        <p:spPr>
          <a:xfrm>
            <a:off x="902189" y="213132"/>
            <a:ext cx="7338060" cy="113157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orbel"/>
              <a:buNone/>
              <a:defRPr b="0" i="0" sz="3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631" name="Google Shape;631;p97"/>
          <p:cNvSpPr txBox="1"/>
          <p:nvPr>
            <p:ph idx="1" type="body"/>
          </p:nvPr>
        </p:nvSpPr>
        <p:spPr>
          <a:xfrm>
            <a:off x="902189" y="1508760"/>
            <a:ext cx="7338060" cy="315468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36550" lvl="0" marL="4572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Noto Sans Symbols"/>
              <a:buChar char="▪"/>
              <a:defRPr b="0" i="0" sz="17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-323850" lvl="1" marL="914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Noto Sans Symbols"/>
              <a:buChar char="▪"/>
              <a:defRPr b="0" i="0" sz="15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oto Sans Symbols"/>
              <a:buChar char="▪"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oto Sans Symbols"/>
              <a:buChar char="▪"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-304800" lvl="5" marL="27432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oto Sans Symbols"/>
              <a:buChar char="▪"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-304800" lvl="6" marL="32004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oto Sans Symbols"/>
              <a:buChar char="▪"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-304800" lvl="7" marL="36576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oto Sans Symbols"/>
              <a:buChar char="▪"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-304800" lvl="8" marL="4114800" marR="0" rtl="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lt1"/>
              </a:buClr>
              <a:buSzPts val="1200"/>
              <a:buFont typeface="Noto Sans Symbols"/>
              <a:buChar char="▪"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632" name="Google Shape;632;p97"/>
          <p:cNvSpPr txBox="1"/>
          <p:nvPr>
            <p:ph idx="10" type="dt"/>
          </p:nvPr>
        </p:nvSpPr>
        <p:spPr>
          <a:xfrm>
            <a:off x="901699" y="4817141"/>
            <a:ext cx="2250671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342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633" name="Google Shape;633;p97"/>
          <p:cNvSpPr txBox="1"/>
          <p:nvPr>
            <p:ph idx="11" type="ftr"/>
          </p:nvPr>
        </p:nvSpPr>
        <p:spPr>
          <a:xfrm>
            <a:off x="4197353" y="4817141"/>
            <a:ext cx="378333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634" name="Google Shape;634;p97"/>
          <p:cNvSpPr txBox="1"/>
          <p:nvPr>
            <p:ph idx="12" type="sldNum"/>
          </p:nvPr>
        </p:nvSpPr>
        <p:spPr>
          <a:xfrm>
            <a:off x="7994195" y="4817141"/>
            <a:ext cx="709698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68575" wrap="square" tIns="34275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7.png"/><Relationship Id="rId4" Type="http://schemas.openxmlformats.org/officeDocument/2006/relationships/image" Target="../media/image36.gif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26.jpg"/><Relationship Id="rId5" Type="http://schemas.openxmlformats.org/officeDocument/2006/relationships/hyperlink" Target="http://www.211texas.org/" TargetMode="External"/><Relationship Id="rId6" Type="http://schemas.openxmlformats.org/officeDocument/2006/relationships/hyperlink" Target="mailto:unitedway@unitedwaysatx.org" TargetMode="External"/><Relationship Id="rId7" Type="http://schemas.openxmlformats.org/officeDocument/2006/relationships/image" Target="../media/image25.jpg"/><Relationship Id="rId8" Type="http://schemas.openxmlformats.org/officeDocument/2006/relationships/image" Target="../media/image27.jpg"/><Relationship Id="rId10" Type="http://schemas.openxmlformats.org/officeDocument/2006/relationships/hyperlink" Target="http://www.211texas.org/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8.png"/><Relationship Id="rId4" Type="http://schemas.openxmlformats.org/officeDocument/2006/relationships/image" Target="../media/image2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7.jpg"/><Relationship Id="rId4" Type="http://schemas.openxmlformats.org/officeDocument/2006/relationships/image" Target="../media/image43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7.png"/><Relationship Id="rId4" Type="http://schemas.openxmlformats.org/officeDocument/2006/relationships/image" Target="../media/image19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9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://www.act.org/" TargetMode="External"/><Relationship Id="rId4" Type="http://schemas.openxmlformats.org/officeDocument/2006/relationships/hyperlink" Target="https://collegereadiness.collegeboard.org/sat" TargetMode="Externa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5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8.png"/><Relationship Id="rId4" Type="http://schemas.openxmlformats.org/officeDocument/2006/relationships/image" Target="../media/image9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7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0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1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2.xml"/><Relationship Id="rId3" Type="http://schemas.openxmlformats.org/officeDocument/2006/relationships/hyperlink" Target="http://bigfuture.collegeboard.org" TargetMode="Externa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4.xml"/><Relationship Id="rId3" Type="http://schemas.openxmlformats.org/officeDocument/2006/relationships/hyperlink" Target="http://www.collegeforalltexans.com/" TargetMode="External"/><Relationship Id="rId4" Type="http://schemas.openxmlformats.org/officeDocument/2006/relationships/hyperlink" Target="https://bigfuture.collegeboard.org/" TargetMode="External"/><Relationship Id="rId5" Type="http://schemas.openxmlformats.org/officeDocument/2006/relationships/hyperlink" Target="https://www.navigatelifetexas.org/" TargetMode="Externa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5.xml"/><Relationship Id="rId3" Type="http://schemas.openxmlformats.org/officeDocument/2006/relationships/hyperlink" Target="https://parent.admissions.tamusa.edu/" TargetMode="External"/><Relationship Id="rId4" Type="http://schemas.openxmlformats.org/officeDocument/2006/relationships/image" Target="../media/image42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91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68.png"/><Relationship Id="rId4" Type="http://schemas.openxmlformats.org/officeDocument/2006/relationships/image" Target="../media/image45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6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5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7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1.png"/><Relationship Id="rId4" Type="http://schemas.openxmlformats.org/officeDocument/2006/relationships/image" Target="../media/image5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7.png"/><Relationship Id="rId4" Type="http://schemas.openxmlformats.org/officeDocument/2006/relationships/image" Target="../media/image24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7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6.png"/><Relationship Id="rId4" Type="http://schemas.openxmlformats.org/officeDocument/2006/relationships/image" Target="../media/image48.jpg"/><Relationship Id="rId5" Type="http://schemas.openxmlformats.org/officeDocument/2006/relationships/image" Target="../media/image50.png"/><Relationship Id="rId6" Type="http://schemas.openxmlformats.org/officeDocument/2006/relationships/image" Target="../media/image52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7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6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7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6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7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3.png"/><Relationship Id="rId4" Type="http://schemas.openxmlformats.org/officeDocument/2006/relationships/image" Target="../media/image56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notesSlide" Target="../notesSlides/notesSlide44.xml"/><Relationship Id="rId3" Type="http://schemas.openxmlformats.org/officeDocument/2006/relationships/hyperlink" Target="https://www.twc.texas.gov/partners/workforce-development-boards-websites#texasWorkforceDevelopmentBoardWebsites" TargetMode="External"/><Relationship Id="rId4" Type="http://schemas.openxmlformats.org/officeDocument/2006/relationships/image" Target="../media/image54.png"/><Relationship Id="rId5" Type="http://schemas.openxmlformats.org/officeDocument/2006/relationships/hyperlink" Target="https://www.twc.texas.gov/partners/workforce-development-boards-websites#texasWorkforceDevelopmentBoardWebsites" TargetMode="External"/><Relationship Id="rId6" Type="http://schemas.openxmlformats.org/officeDocument/2006/relationships/image" Target="../media/image55.png"/><Relationship Id="rId7" Type="http://schemas.openxmlformats.org/officeDocument/2006/relationships/image" Target="../media/image56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7.xml"/><Relationship Id="rId2" Type="http://schemas.openxmlformats.org/officeDocument/2006/relationships/notesSlide" Target="../notesSlides/notesSlide45.xml"/><Relationship Id="rId3" Type="http://schemas.openxmlformats.org/officeDocument/2006/relationships/hyperlink" Target="https://find.childcare.texas.gov/" TargetMode="External"/><Relationship Id="rId4" Type="http://schemas.openxmlformats.org/officeDocument/2006/relationships/hyperlink" Target="mailto:frontline.childcare@soc.texas.gov" TargetMode="External"/><Relationship Id="rId5" Type="http://schemas.openxmlformats.org/officeDocument/2006/relationships/image" Target="../media/image59.png"/><Relationship Id="rId6" Type="http://schemas.openxmlformats.org/officeDocument/2006/relationships/image" Target="../media/image56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7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6.png"/><Relationship Id="rId4" Type="http://schemas.openxmlformats.org/officeDocument/2006/relationships/image" Target="../media/image58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7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6.png"/><Relationship Id="rId4" Type="http://schemas.openxmlformats.org/officeDocument/2006/relationships/image" Target="../media/image76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7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6.png"/><Relationship Id="rId4" Type="http://schemas.openxmlformats.org/officeDocument/2006/relationships/image" Target="../media/image62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7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6.png"/><Relationship Id="rId4" Type="http://schemas.openxmlformats.org/officeDocument/2006/relationships/image" Target="../media/image6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8.png"/><Relationship Id="rId4" Type="http://schemas.openxmlformats.org/officeDocument/2006/relationships/image" Target="../media/image30.jpg"/><Relationship Id="rId5" Type="http://schemas.openxmlformats.org/officeDocument/2006/relationships/hyperlink" Target="mailto:Rickey.Santellana@tea.texas.gov" TargetMode="Externa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7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6.png"/><Relationship Id="rId4" Type="http://schemas.openxmlformats.org/officeDocument/2006/relationships/hyperlink" Target="https://twc.texas.gov/programs/childcare" TargetMode="External"/><Relationship Id="rId5" Type="http://schemas.openxmlformats.org/officeDocument/2006/relationships/hyperlink" Target="https://www.twc.texas.gov/partners/workforce-development-boards-websites#texasWorkforceDevelopmentBoardWebsites" TargetMode="External"/><Relationship Id="rId6" Type="http://schemas.openxmlformats.org/officeDocument/2006/relationships/hyperlink" Target="https://find.childcare.texas.gov/welcome" TargetMode="External"/><Relationship Id="rId7" Type="http://schemas.openxmlformats.org/officeDocument/2006/relationships/hyperlink" Target="https://texaschildcaresolutions.org/" TargetMode="External"/><Relationship Id="rId8" Type="http://schemas.openxmlformats.org/officeDocument/2006/relationships/hyperlink" Target="https://www.twc.texas.gov/programs/twc-prekindergarten-partnerships" TargetMode="Externa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7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6.png"/><Relationship Id="rId4" Type="http://schemas.openxmlformats.org/officeDocument/2006/relationships/hyperlink" Target="mailto:jennifer.marshall@twc.texas.gov" TargetMode="External"/><Relationship Id="rId5" Type="http://schemas.openxmlformats.org/officeDocument/2006/relationships/hyperlink" Target="https://twc.texas.gov/programs/childcare" TargetMode="External"/><Relationship Id="rId6" Type="http://schemas.openxmlformats.org/officeDocument/2006/relationships/hyperlink" Target="https://twc.texas.gov/directory-workforce-solutions-offices-services" TargetMode="Externa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68.png"/><Relationship Id="rId4" Type="http://schemas.openxmlformats.org/officeDocument/2006/relationships/image" Target="../media/image45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7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60.png"/><Relationship Id="rId4" Type="http://schemas.openxmlformats.org/officeDocument/2006/relationships/image" Target="../media/image66.png"/><Relationship Id="rId5" Type="http://schemas.openxmlformats.org/officeDocument/2006/relationships/image" Target="../media/image69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7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61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7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63.png"/><Relationship Id="rId4" Type="http://schemas.openxmlformats.org/officeDocument/2006/relationships/hyperlink" Target="https://twc.texas.gov/partners/workforce-development-boards-websites" TargetMode="External"/><Relationship Id="rId5" Type="http://schemas.openxmlformats.org/officeDocument/2006/relationships/hyperlink" Target="https://twc.texas.gov/directory-workforce-solutions-offices-services" TargetMode="External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7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70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8.xml"/><Relationship Id="rId2" Type="http://schemas.openxmlformats.org/officeDocument/2006/relationships/notesSlide" Target="../notesSlides/notesSlide57.xml"/><Relationship Id="rId3" Type="http://schemas.openxmlformats.org/officeDocument/2006/relationships/hyperlink" Target="https://twc.texas.gov/partners/workforce-innovation-opportunity-act-wioa" TargetMode="External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8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8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8.png"/><Relationship Id="rId4" Type="http://schemas.openxmlformats.org/officeDocument/2006/relationships/image" Target="../media/image23.jp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8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8.xml"/><Relationship Id="rId2" Type="http://schemas.openxmlformats.org/officeDocument/2006/relationships/notesSlide" Target="../notesSlides/notesSlide61.xml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8.xml"/><Relationship Id="rId2" Type="http://schemas.openxmlformats.org/officeDocument/2006/relationships/notesSlide" Target="../notesSlides/notesSlide62.xml"/><Relationship Id="rId3" Type="http://schemas.openxmlformats.org/officeDocument/2006/relationships/hyperlink" Target="https://twc.texas.gov/partners/target-occupations" TargetMode="External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8.xml"/><Relationship Id="rId2" Type="http://schemas.openxmlformats.org/officeDocument/2006/relationships/notesSlide" Target="../notesSlides/notesSlide63.xml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8.xml"/><Relationship Id="rId2" Type="http://schemas.openxmlformats.org/officeDocument/2006/relationships/notesSlide" Target="../notesSlides/notesSlide64.xml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8.xml"/><Relationship Id="rId2" Type="http://schemas.openxmlformats.org/officeDocument/2006/relationships/notesSlide" Target="../notesSlides/notesSlide65.xml"/><Relationship Id="rId3" Type="http://schemas.openxmlformats.org/officeDocument/2006/relationships/hyperlink" Target="https://twc.texas.gov/partners/workforce-program-guides" TargetMode="External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7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82.png"/><Relationship Id="rId4" Type="http://schemas.openxmlformats.org/officeDocument/2006/relationships/hyperlink" Target="https://tx.metrixlearning.com/info/" TargetMode="External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7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65.png"/><Relationship Id="rId4" Type="http://schemas.openxmlformats.org/officeDocument/2006/relationships/hyperlink" Target="https://lmci.state.tx.us/" TargetMode="External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9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67.png"/><Relationship Id="rId4" Type="http://schemas.openxmlformats.org/officeDocument/2006/relationships/hyperlink" Target="https://twc.texas.gov/directory-workforce-solutions-offices-services" TargetMode="External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68.png"/><Relationship Id="rId4" Type="http://schemas.openxmlformats.org/officeDocument/2006/relationships/image" Target="../media/image4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jpg"/><Relationship Id="rId4" Type="http://schemas.openxmlformats.org/officeDocument/2006/relationships/image" Target="../media/image31.jp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0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45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2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85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2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75.png"/><Relationship Id="rId4" Type="http://schemas.openxmlformats.org/officeDocument/2006/relationships/image" Target="../media/image89.png"/><Relationship Id="rId5" Type="http://schemas.openxmlformats.org/officeDocument/2006/relationships/image" Target="../media/image71.png"/><Relationship Id="rId6" Type="http://schemas.openxmlformats.org/officeDocument/2006/relationships/image" Target="../media/image73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2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86.png"/><Relationship Id="rId4" Type="http://schemas.openxmlformats.org/officeDocument/2006/relationships/image" Target="../media/image71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3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74.png"/><Relationship Id="rId4" Type="http://schemas.openxmlformats.org/officeDocument/2006/relationships/image" Target="../media/image71.pn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3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74.png"/><Relationship Id="rId4" Type="http://schemas.openxmlformats.org/officeDocument/2006/relationships/image" Target="../media/image71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4.xml"/><Relationship Id="rId2" Type="http://schemas.openxmlformats.org/officeDocument/2006/relationships/notesSlide" Target="../notesSlides/notesSlide76.xml"/><Relationship Id="rId3" Type="http://schemas.openxmlformats.org/officeDocument/2006/relationships/hyperlink" Target="http://www.hcde-texas.org/FMLI" TargetMode="External"/><Relationship Id="rId4" Type="http://schemas.openxmlformats.org/officeDocument/2006/relationships/hyperlink" Target="mailto:fmli@hcde-Texas.org" TargetMode="External"/><Relationship Id="rId5" Type="http://schemas.openxmlformats.org/officeDocument/2006/relationships/image" Target="../media/image79.png"/><Relationship Id="rId6" Type="http://schemas.openxmlformats.org/officeDocument/2006/relationships/image" Target="../media/image71.pn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5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85.pn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4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71.pn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5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83.png"/><Relationship Id="rId4" Type="http://schemas.openxmlformats.org/officeDocument/2006/relationships/image" Target="../media/image7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8.jp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4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84.pn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6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87.pn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1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45.pn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57.png"/><Relationship Id="rId4" Type="http://schemas.openxmlformats.org/officeDocument/2006/relationships/image" Target="../media/image80.png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57.png"/><Relationship Id="rId4" Type="http://schemas.openxmlformats.org/officeDocument/2006/relationships/image" Target="../media/image81.png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57.png"/><Relationship Id="rId4" Type="http://schemas.openxmlformats.org/officeDocument/2006/relationships/image" Target="../media/image1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109"/>
          <p:cNvSpPr txBox="1"/>
          <p:nvPr/>
        </p:nvSpPr>
        <p:spPr>
          <a:xfrm>
            <a:off x="2085975" y="95250"/>
            <a:ext cx="7095000" cy="294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31538F"/>
                </a:solidFill>
                <a:latin typeface="Poppins"/>
                <a:ea typeface="Poppins"/>
                <a:cs typeface="Poppins"/>
                <a:sym typeface="Poppins"/>
              </a:rPr>
              <a:t>Fostering Statewide Community Connections</a:t>
            </a:r>
            <a:endParaRPr b="1" sz="3000">
              <a:solidFill>
                <a:srgbClr val="31538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31538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16038"/>
                </a:solidFill>
                <a:latin typeface="Poppins"/>
                <a:ea typeface="Poppins"/>
                <a:cs typeface="Poppins"/>
                <a:sym typeface="Poppins"/>
              </a:rPr>
              <a:t>Сприяння зв’язкам із громадою в усьому штаті</a:t>
            </a:r>
            <a:endParaRPr b="1" sz="3000">
              <a:solidFill>
                <a:srgbClr val="F16038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12" name="Google Shape;712;p109"/>
          <p:cNvSpPr txBox="1"/>
          <p:nvPr/>
        </p:nvSpPr>
        <p:spPr>
          <a:xfrm>
            <a:off x="125300" y="3556350"/>
            <a:ext cx="15279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#T3Series</a:t>
            </a:r>
            <a:endParaRPr sz="21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13" name="Google Shape;713;p109"/>
          <p:cNvSpPr txBox="1"/>
          <p:nvPr/>
        </p:nvSpPr>
        <p:spPr>
          <a:xfrm>
            <a:off x="2669100" y="3079200"/>
            <a:ext cx="6248400" cy="146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31538F"/>
                </a:solidFill>
                <a:latin typeface="Poppins"/>
                <a:ea typeface="Poppins"/>
                <a:cs typeface="Poppins"/>
                <a:sym typeface="Poppins"/>
              </a:rPr>
              <a:t>Interpretation Rooms Open </a:t>
            </a:r>
            <a:endParaRPr b="1" sz="2300">
              <a:solidFill>
                <a:srgbClr val="31538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F16038"/>
                </a:solidFill>
                <a:latin typeface="Poppins"/>
                <a:ea typeface="Poppins"/>
                <a:cs typeface="Poppins"/>
                <a:sym typeface="Poppins"/>
              </a:rPr>
              <a:t>Кімнати усного перекладу відкрито</a:t>
            </a:r>
            <a:endParaRPr b="1" sz="2300">
              <a:solidFill>
                <a:srgbClr val="F16038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700">
                <a:solidFill>
                  <a:srgbClr val="31538F"/>
                </a:solidFill>
                <a:latin typeface="Poppins"/>
                <a:ea typeface="Poppins"/>
                <a:cs typeface="Poppins"/>
                <a:sym typeface="Poppins"/>
              </a:rPr>
              <a:t>9:00 a.m.</a:t>
            </a:r>
            <a:endParaRPr b="1" sz="3700">
              <a:solidFill>
                <a:srgbClr val="31538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714" name="Google Shape;714;p109"/>
          <p:cNvPicPr preferRelativeResize="0"/>
          <p:nvPr/>
        </p:nvPicPr>
        <p:blipFill rotWithShape="1">
          <a:blip r:embed="rId4">
            <a:alphaModFix/>
          </a:blip>
          <a:srcRect b="0" l="44866" r="24225" t="84935"/>
          <a:stretch/>
        </p:blipFill>
        <p:spPr>
          <a:xfrm>
            <a:off x="4380150" y="4368650"/>
            <a:ext cx="2826324" cy="774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795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118"/>
          <p:cNvSpPr/>
          <p:nvPr/>
        </p:nvSpPr>
        <p:spPr>
          <a:xfrm>
            <a:off x="356615" y="1589912"/>
            <a:ext cx="2468880" cy="3261360"/>
          </a:xfrm>
          <a:custGeom>
            <a:rect b="b" l="l" r="r" t="t"/>
            <a:pathLst>
              <a:path extrusionOk="0" h="4348480" w="3291840">
                <a:moveTo>
                  <a:pt x="3291840" y="0"/>
                </a:moveTo>
                <a:lnTo>
                  <a:pt x="0" y="0"/>
                </a:lnTo>
                <a:lnTo>
                  <a:pt x="0" y="4347972"/>
                </a:lnTo>
                <a:lnTo>
                  <a:pt x="3291840" y="4347972"/>
                </a:lnTo>
                <a:lnTo>
                  <a:pt x="3291840" y="0"/>
                </a:lnTo>
                <a:close/>
              </a:path>
            </a:pathLst>
          </a:custGeom>
          <a:solidFill>
            <a:srgbClr val="F1F1F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797" name="Google Shape;797;p118"/>
          <p:cNvSpPr/>
          <p:nvPr/>
        </p:nvSpPr>
        <p:spPr>
          <a:xfrm>
            <a:off x="6318503" y="1589912"/>
            <a:ext cx="2468880" cy="3261360"/>
          </a:xfrm>
          <a:custGeom>
            <a:rect b="b" l="l" r="r" t="t"/>
            <a:pathLst>
              <a:path extrusionOk="0" h="4348480" w="3291840">
                <a:moveTo>
                  <a:pt x="3291839" y="0"/>
                </a:moveTo>
                <a:lnTo>
                  <a:pt x="0" y="0"/>
                </a:lnTo>
                <a:lnTo>
                  <a:pt x="0" y="4347972"/>
                </a:lnTo>
                <a:lnTo>
                  <a:pt x="3291839" y="4347972"/>
                </a:lnTo>
                <a:lnTo>
                  <a:pt x="3291839" y="0"/>
                </a:lnTo>
                <a:close/>
              </a:path>
            </a:pathLst>
          </a:custGeom>
          <a:solidFill>
            <a:srgbClr val="F1F1F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798" name="Google Shape;798;p118"/>
          <p:cNvSpPr/>
          <p:nvPr/>
        </p:nvSpPr>
        <p:spPr>
          <a:xfrm>
            <a:off x="3337559" y="1589912"/>
            <a:ext cx="2468880" cy="3261360"/>
          </a:xfrm>
          <a:custGeom>
            <a:rect b="b" l="l" r="r" t="t"/>
            <a:pathLst>
              <a:path extrusionOk="0" h="4348480" w="3291840">
                <a:moveTo>
                  <a:pt x="3291839" y="0"/>
                </a:moveTo>
                <a:lnTo>
                  <a:pt x="0" y="0"/>
                </a:lnTo>
                <a:lnTo>
                  <a:pt x="0" y="4347972"/>
                </a:lnTo>
                <a:lnTo>
                  <a:pt x="3291839" y="4347972"/>
                </a:lnTo>
                <a:lnTo>
                  <a:pt x="3291839" y="0"/>
                </a:lnTo>
                <a:close/>
              </a:path>
            </a:pathLst>
          </a:custGeom>
          <a:solidFill>
            <a:srgbClr val="F1F1F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799" name="Google Shape;799;p118"/>
          <p:cNvSpPr/>
          <p:nvPr/>
        </p:nvSpPr>
        <p:spPr>
          <a:xfrm>
            <a:off x="1090994" y="1111567"/>
            <a:ext cx="1000125" cy="999173"/>
          </a:xfrm>
          <a:custGeom>
            <a:rect b="b" l="l" r="r" t="t"/>
            <a:pathLst>
              <a:path extrusionOk="0" h="1332230" w="1333500">
                <a:moveTo>
                  <a:pt x="0" y="0"/>
                </a:moveTo>
                <a:lnTo>
                  <a:pt x="1333500" y="0"/>
                </a:lnTo>
                <a:lnTo>
                  <a:pt x="1333500" y="1331976"/>
                </a:lnTo>
                <a:lnTo>
                  <a:pt x="0" y="1331976"/>
                </a:lnTo>
                <a:lnTo>
                  <a:pt x="0" y="0"/>
                </a:lnTo>
                <a:close/>
              </a:path>
            </a:pathLst>
          </a:custGeom>
          <a:noFill/>
          <a:ln cap="flat" cmpd="sng" w="38100">
            <a:solidFill>
              <a:srgbClr val="00519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800" name="Google Shape;800;p118"/>
          <p:cNvSpPr/>
          <p:nvPr/>
        </p:nvSpPr>
        <p:spPr>
          <a:xfrm>
            <a:off x="356615" y="942975"/>
            <a:ext cx="7632859" cy="0"/>
          </a:xfrm>
          <a:custGeom>
            <a:rect b="b" l="l" r="r" t="t"/>
            <a:pathLst>
              <a:path extrusionOk="0" h="120000" w="10177145">
                <a:moveTo>
                  <a:pt x="0" y="0"/>
                </a:moveTo>
                <a:lnTo>
                  <a:pt x="10177094" y="0"/>
                </a:lnTo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801" name="Google Shape;801;p118"/>
          <p:cNvSpPr/>
          <p:nvPr/>
        </p:nvSpPr>
        <p:spPr>
          <a:xfrm>
            <a:off x="4073080" y="1111567"/>
            <a:ext cx="999172" cy="999173"/>
          </a:xfrm>
          <a:custGeom>
            <a:rect b="b" l="l" r="r" t="t"/>
            <a:pathLst>
              <a:path extrusionOk="0" h="1332230" w="1332229">
                <a:moveTo>
                  <a:pt x="0" y="0"/>
                </a:moveTo>
                <a:lnTo>
                  <a:pt x="1331976" y="0"/>
                </a:lnTo>
                <a:lnTo>
                  <a:pt x="1331976" y="1331976"/>
                </a:lnTo>
                <a:lnTo>
                  <a:pt x="0" y="1331976"/>
                </a:lnTo>
                <a:lnTo>
                  <a:pt x="0" y="0"/>
                </a:lnTo>
                <a:close/>
              </a:path>
            </a:pathLst>
          </a:custGeom>
          <a:noFill/>
          <a:ln cap="flat" cmpd="sng" w="38100">
            <a:solidFill>
              <a:srgbClr val="FFB35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802" name="Google Shape;802;p118"/>
          <p:cNvSpPr/>
          <p:nvPr/>
        </p:nvSpPr>
        <p:spPr>
          <a:xfrm>
            <a:off x="7054024" y="1111567"/>
            <a:ext cx="1000125" cy="999173"/>
          </a:xfrm>
          <a:custGeom>
            <a:rect b="b" l="l" r="r" t="t"/>
            <a:pathLst>
              <a:path extrusionOk="0" h="1332230" w="1333500">
                <a:moveTo>
                  <a:pt x="0" y="0"/>
                </a:moveTo>
                <a:lnTo>
                  <a:pt x="1333500" y="0"/>
                </a:lnTo>
                <a:lnTo>
                  <a:pt x="1333500" y="1331976"/>
                </a:lnTo>
                <a:lnTo>
                  <a:pt x="0" y="1331976"/>
                </a:lnTo>
                <a:lnTo>
                  <a:pt x="0" y="0"/>
                </a:lnTo>
                <a:close/>
              </a:path>
            </a:pathLst>
          </a:custGeom>
          <a:noFill/>
          <a:ln cap="flat" cmpd="sng" w="38100">
            <a:solidFill>
              <a:srgbClr val="529ED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pic>
        <p:nvPicPr>
          <p:cNvPr id="803" name="Google Shape;803;p1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00599" y="99370"/>
            <a:ext cx="902961" cy="651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04" name="Google Shape;804;p1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27045" y="4928381"/>
            <a:ext cx="3877780" cy="111709"/>
          </a:xfrm>
          <a:prstGeom prst="rect">
            <a:avLst/>
          </a:prstGeom>
          <a:noFill/>
          <a:ln>
            <a:noFill/>
          </a:ln>
        </p:spPr>
      </p:pic>
      <p:sp>
        <p:nvSpPr>
          <p:cNvPr id="805" name="Google Shape;805;p118"/>
          <p:cNvSpPr txBox="1"/>
          <p:nvPr/>
        </p:nvSpPr>
        <p:spPr>
          <a:xfrm>
            <a:off x="3592925" y="2347838"/>
            <a:ext cx="2059800" cy="202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Live Chat at</a:t>
            </a:r>
            <a:endParaRPr b="1" sz="1800">
              <a:solidFill>
                <a:srgbClr val="40404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b="1" sz="1800">
              <a:solidFill>
                <a:srgbClr val="40404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40404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" sz="1800">
                <a:solidFill>
                  <a:srgbClr val="F16038"/>
                </a:solidFill>
                <a:latin typeface="Calibri"/>
                <a:ea typeface="Calibri"/>
                <a:cs typeface="Calibri"/>
                <a:sym typeface="Calibri"/>
              </a:rPr>
              <a:t>Живий чат на сайті</a:t>
            </a:r>
            <a:endParaRPr b="1" sz="1800">
              <a:solidFill>
                <a:srgbClr val="F1603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1603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1603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800" u="sng">
                <a:solidFill>
                  <a:srgbClr val="0562C1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www.211texas.org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6" name="Google Shape;806;p118"/>
          <p:cNvSpPr txBox="1"/>
          <p:nvPr/>
        </p:nvSpPr>
        <p:spPr>
          <a:xfrm>
            <a:off x="6318500" y="2239650"/>
            <a:ext cx="2408100" cy="20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3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Email</a:t>
            </a:r>
            <a:endParaRPr b="1" sz="1800">
              <a:solidFill>
                <a:srgbClr val="40404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40404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40404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16038"/>
                </a:solidFill>
                <a:latin typeface="Calibri"/>
                <a:ea typeface="Calibri"/>
                <a:cs typeface="Calibri"/>
                <a:sym typeface="Calibri"/>
              </a:rPr>
              <a:t>електронною поштою</a:t>
            </a:r>
            <a:endParaRPr b="1" sz="1800">
              <a:solidFill>
                <a:srgbClr val="F1603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40404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40404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rgbClr val="0562C1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unitedway@unitedwaysatx.org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07" name="Google Shape;807;p11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169289" y="1329308"/>
            <a:ext cx="852677" cy="562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8" name="Google Shape;808;p11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129658" y="1151000"/>
            <a:ext cx="852678" cy="936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809" name="Google Shape;809;p11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135748" y="1213866"/>
            <a:ext cx="838962" cy="816101"/>
          </a:xfrm>
          <a:prstGeom prst="rect">
            <a:avLst/>
          </a:prstGeom>
          <a:noFill/>
          <a:ln>
            <a:noFill/>
          </a:ln>
        </p:spPr>
      </p:pic>
      <p:sp>
        <p:nvSpPr>
          <p:cNvPr id="810" name="Google Shape;810;p118"/>
          <p:cNvSpPr txBox="1"/>
          <p:nvPr>
            <p:ph type="title"/>
          </p:nvPr>
        </p:nvSpPr>
        <p:spPr>
          <a:xfrm>
            <a:off x="328120" y="84975"/>
            <a:ext cx="6212400" cy="7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If Calling Isn’t An Option?</a:t>
            </a:r>
            <a:endParaRPr/>
          </a:p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16038"/>
                </a:solidFill>
              </a:rPr>
              <a:t>Що робити, якщо немає можливості зателефонувати?</a:t>
            </a:r>
            <a:endParaRPr sz="2100">
              <a:solidFill>
                <a:srgbClr val="F16038"/>
              </a:solidFill>
            </a:endParaRPr>
          </a:p>
        </p:txBody>
      </p:sp>
      <p:sp>
        <p:nvSpPr>
          <p:cNvPr id="811" name="Google Shape;811;p118"/>
          <p:cNvSpPr txBox="1"/>
          <p:nvPr/>
        </p:nvSpPr>
        <p:spPr>
          <a:xfrm>
            <a:off x="719750" y="2347850"/>
            <a:ext cx="2059800" cy="230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Online Database Search at </a:t>
            </a:r>
            <a:endParaRPr b="1" sz="1800">
              <a:solidFill>
                <a:srgbClr val="40404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40404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16038"/>
                </a:solidFill>
                <a:latin typeface="Calibri"/>
                <a:ea typeface="Calibri"/>
                <a:cs typeface="Calibri"/>
                <a:sym typeface="Calibri"/>
              </a:rPr>
              <a:t>Онлайн-пошук у базі даних за адресою</a:t>
            </a:r>
            <a:endParaRPr b="1" sz="1800">
              <a:solidFill>
                <a:srgbClr val="F1603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1603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800" u="sng">
                <a:solidFill>
                  <a:srgbClr val="0562C1"/>
                </a:solidFill>
                <a:latin typeface="Calibri"/>
                <a:ea typeface="Calibri"/>
                <a:cs typeface="Calibri"/>
                <a:sym typeface="Calibri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www.211texas.org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815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6" name="Google Shape;816;p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50" y="0"/>
            <a:ext cx="9128500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0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1" name="Google Shape;821;p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51271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5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6" name="Google Shape;826;p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27" name="Google Shape;827;p121"/>
          <p:cNvSpPr txBox="1"/>
          <p:nvPr/>
        </p:nvSpPr>
        <p:spPr>
          <a:xfrm>
            <a:off x="2865875" y="2620550"/>
            <a:ext cx="5731800" cy="723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56B7E6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500">
              <a:solidFill>
                <a:srgbClr val="01216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28" name="Google Shape;828;p121"/>
          <p:cNvSpPr txBox="1"/>
          <p:nvPr/>
        </p:nvSpPr>
        <p:spPr>
          <a:xfrm>
            <a:off x="1903200" y="2249150"/>
            <a:ext cx="7240800" cy="24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rgbClr val="31538F"/>
                </a:solidFill>
                <a:latin typeface="Poppins"/>
                <a:ea typeface="Poppins"/>
                <a:cs typeface="Poppins"/>
                <a:sym typeface="Poppins"/>
              </a:rPr>
              <a:t>The Road to College </a:t>
            </a:r>
            <a:endParaRPr b="1" sz="3500">
              <a:solidFill>
                <a:srgbClr val="31538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500">
                <a:solidFill>
                  <a:srgbClr val="31538F"/>
                </a:solidFill>
                <a:latin typeface="Poppins"/>
                <a:ea typeface="Poppins"/>
                <a:cs typeface="Poppins"/>
                <a:sym typeface="Poppins"/>
              </a:rPr>
              <a:t>Starts Now</a:t>
            </a:r>
            <a:endParaRPr b="1" sz="3500">
              <a:solidFill>
                <a:srgbClr val="31538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700">
                <a:solidFill>
                  <a:srgbClr val="F16038"/>
                </a:solidFill>
                <a:latin typeface="Poppins"/>
                <a:ea typeface="Poppins"/>
                <a:cs typeface="Poppins"/>
                <a:sym typeface="Poppins"/>
              </a:rPr>
              <a:t>Шлях до коледжу </a:t>
            </a:r>
            <a:endParaRPr b="1" sz="3700">
              <a:solidFill>
                <a:srgbClr val="F16038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700">
                <a:solidFill>
                  <a:srgbClr val="F16038"/>
                </a:solidFill>
                <a:latin typeface="Poppins"/>
                <a:ea typeface="Poppins"/>
                <a:cs typeface="Poppins"/>
                <a:sym typeface="Poppins"/>
              </a:rPr>
              <a:t>починається зараз</a:t>
            </a:r>
            <a:endParaRPr b="1" sz="3700">
              <a:solidFill>
                <a:srgbClr val="F16038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29" name="Google Shape;829;p121"/>
          <p:cNvSpPr txBox="1"/>
          <p:nvPr/>
        </p:nvSpPr>
        <p:spPr>
          <a:xfrm>
            <a:off x="0" y="3747875"/>
            <a:ext cx="1743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#T3Series</a:t>
            </a:r>
            <a:endParaRPr sz="24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830" name="Google Shape;830;p1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66525" y="1242550"/>
            <a:ext cx="4304074" cy="106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5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p122"/>
          <p:cNvSpPr txBox="1"/>
          <p:nvPr>
            <p:ph type="ctrTitle"/>
          </p:nvPr>
        </p:nvSpPr>
        <p:spPr>
          <a:xfrm>
            <a:off x="510242" y="2022815"/>
            <a:ext cx="8173800" cy="10299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Oswald"/>
              <a:buNone/>
            </a:pPr>
            <a:r>
              <a:rPr lang="en" sz="3600"/>
              <a:t>The Road to College Starts Now</a:t>
            </a:r>
            <a:endParaRPr sz="3600"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Oswald"/>
              <a:buNone/>
            </a:pPr>
            <a:r>
              <a:rPr lang="en" sz="3600">
                <a:solidFill>
                  <a:srgbClr val="F08B54"/>
                </a:solidFill>
              </a:rPr>
              <a:t>El camino a la universidad comienza ahora</a:t>
            </a:r>
            <a:endParaRPr sz="3600">
              <a:solidFill>
                <a:srgbClr val="F08B54"/>
              </a:solidFill>
            </a:endParaRPr>
          </a:p>
        </p:txBody>
      </p:sp>
      <p:sp>
        <p:nvSpPr>
          <p:cNvPr id="837" name="Google Shape;837;p122"/>
          <p:cNvSpPr txBox="1"/>
          <p:nvPr>
            <p:ph idx="1" type="subTitle"/>
          </p:nvPr>
        </p:nvSpPr>
        <p:spPr>
          <a:xfrm>
            <a:off x="170799" y="3295525"/>
            <a:ext cx="4012500" cy="8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fontScale="70000" lnSpcReduction="1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105882"/>
              <a:buNone/>
            </a:pPr>
            <a:r>
              <a:rPr lang="en" sz="2550"/>
              <a:t>Preparing to Apply and Attend College</a:t>
            </a:r>
            <a:endParaRPr sz="2550"/>
          </a:p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ct val="104999"/>
              <a:buNone/>
            </a:pPr>
            <a:r>
              <a:rPr i="1" lang="en" sz="2000"/>
              <a:t>Presented by Jesse Garza and Elizabeth Alanis </a:t>
            </a:r>
            <a:endParaRPr sz="2000"/>
          </a:p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ct val="104999"/>
              <a:buNone/>
            </a:pPr>
            <a:r>
              <a:rPr i="1" lang="en" sz="2000"/>
              <a:t>Department of Parent Outreach and Engagement</a:t>
            </a:r>
            <a:endParaRPr i="1" sz="2000"/>
          </a:p>
        </p:txBody>
      </p:sp>
      <p:sp>
        <p:nvSpPr>
          <p:cNvPr id="838" name="Google Shape;838;p122"/>
          <p:cNvSpPr txBox="1"/>
          <p:nvPr/>
        </p:nvSpPr>
        <p:spPr>
          <a:xfrm>
            <a:off x="4183300" y="3190600"/>
            <a:ext cx="4944900" cy="97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16038"/>
                </a:solidFill>
                <a:latin typeface="Calibri"/>
                <a:ea typeface="Calibri"/>
                <a:cs typeface="Calibri"/>
                <a:sym typeface="Calibri"/>
              </a:rPr>
              <a:t>Підготовка до вступу та навчання в коледжі</a:t>
            </a:r>
            <a:endParaRPr sz="1800">
              <a:solidFill>
                <a:srgbClr val="F1603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2100"/>
              <a:buFont typeface="Arial"/>
              <a:buNone/>
            </a:pPr>
            <a:r>
              <a:rPr i="1" lang="en">
                <a:solidFill>
                  <a:srgbClr val="F16038"/>
                </a:solidFill>
                <a:latin typeface="Calibri"/>
                <a:ea typeface="Calibri"/>
                <a:cs typeface="Calibri"/>
                <a:sym typeface="Calibri"/>
              </a:rPr>
              <a:t>Jesse Garza and Elizabeth Alanis </a:t>
            </a:r>
            <a:endParaRPr i="1" sz="800">
              <a:solidFill>
                <a:srgbClr val="F1603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rgbClr val="F16038"/>
                </a:solidFill>
                <a:latin typeface="Calibri"/>
                <a:ea typeface="Calibri"/>
                <a:cs typeface="Calibri"/>
                <a:sym typeface="Calibri"/>
              </a:rPr>
              <a:t>Відділ роботи з батьками та їх залучення</a:t>
            </a:r>
            <a:endParaRPr i="1">
              <a:solidFill>
                <a:srgbClr val="F1603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2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123"/>
          <p:cNvSpPr txBox="1"/>
          <p:nvPr>
            <p:ph idx="1" type="body"/>
          </p:nvPr>
        </p:nvSpPr>
        <p:spPr>
          <a:xfrm>
            <a:off x="510241" y="3542189"/>
            <a:ext cx="3358204" cy="90995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lnSpcReduction="2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"/>
              <a:t>Jesse Garza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"/>
              <a:t>Director 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b="1" lang="en">
                <a:solidFill>
                  <a:srgbClr val="F16038"/>
                </a:solidFill>
              </a:rPr>
              <a:t>Director Директор</a:t>
            </a:r>
            <a:endParaRPr b="1" sz="2600">
              <a:solidFill>
                <a:srgbClr val="F16038"/>
              </a:solidFill>
            </a:endParaRPr>
          </a:p>
        </p:txBody>
      </p:sp>
      <p:sp>
        <p:nvSpPr>
          <p:cNvPr id="844" name="Google Shape;844;p123"/>
          <p:cNvSpPr txBox="1"/>
          <p:nvPr>
            <p:ph type="title"/>
          </p:nvPr>
        </p:nvSpPr>
        <p:spPr>
          <a:xfrm>
            <a:off x="407599" y="565725"/>
            <a:ext cx="2899200" cy="81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Oswald"/>
              <a:buNone/>
            </a:pPr>
            <a:r>
              <a:rPr b="1" lang="en">
                <a:latin typeface="Oswald"/>
                <a:ea typeface="Oswald"/>
                <a:cs typeface="Oswald"/>
                <a:sym typeface="Oswald"/>
              </a:rPr>
              <a:t>Parent Outreach and Engagement</a:t>
            </a:r>
            <a:br>
              <a:rPr lang="en">
                <a:latin typeface="Oswald"/>
                <a:ea typeface="Oswald"/>
                <a:cs typeface="Oswald"/>
                <a:sym typeface="Oswald"/>
              </a:rPr>
            </a:br>
            <a:r>
              <a:rPr lang="en">
                <a:latin typeface="Oswald"/>
                <a:ea typeface="Oswald"/>
                <a:cs typeface="Oswald"/>
                <a:sym typeface="Oswald"/>
              </a:rPr>
              <a:t>Meet the Team</a:t>
            </a:r>
            <a:endParaRPr/>
          </a:p>
        </p:txBody>
      </p:sp>
      <p:sp>
        <p:nvSpPr>
          <p:cNvPr id="845" name="Google Shape;845;p123"/>
          <p:cNvSpPr txBox="1"/>
          <p:nvPr/>
        </p:nvSpPr>
        <p:spPr>
          <a:xfrm>
            <a:off x="5784688" y="3702518"/>
            <a:ext cx="2732328" cy="90995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lnSpcReduction="200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None/>
            </a:pPr>
            <a:r>
              <a:rPr b="0" i="0" lang="en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Elizabeth Alanis</a:t>
            </a:r>
            <a:endParaRPr sz="1100"/>
          </a:p>
          <a:p>
            <a:pPr indent="0" lvl="0" mar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None/>
            </a:pPr>
            <a:r>
              <a:rPr b="0" i="0" lang="en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Program Coordinator</a:t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None/>
            </a:pPr>
            <a:r>
              <a:rPr b="1" lang="en" sz="1800">
                <a:solidFill>
                  <a:srgbClr val="F16038"/>
                </a:solidFill>
                <a:latin typeface="Calibri"/>
                <a:ea typeface="Calibri"/>
                <a:cs typeface="Calibri"/>
                <a:sym typeface="Calibri"/>
              </a:rPr>
              <a:t>Координатор програми</a:t>
            </a:r>
            <a:endParaRPr b="1" i="0" sz="1800" u="none" cap="none" strike="noStrike">
              <a:solidFill>
                <a:srgbClr val="F1603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erson in a suit and tie&#10;&#10;Description automatically generated with medium confidence" id="846" name="Google Shape;846;p1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11651" y="1668162"/>
            <a:ext cx="1355382" cy="18071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847" name="Google Shape;847;p1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08331" y="1615163"/>
            <a:ext cx="1285041" cy="1927560"/>
          </a:xfrm>
          <a:prstGeom prst="rect">
            <a:avLst/>
          </a:prstGeom>
          <a:noFill/>
          <a:ln>
            <a:noFill/>
          </a:ln>
        </p:spPr>
      </p:pic>
      <p:sp>
        <p:nvSpPr>
          <p:cNvPr id="848" name="Google Shape;848;p123"/>
          <p:cNvSpPr txBox="1"/>
          <p:nvPr>
            <p:ph type="title"/>
          </p:nvPr>
        </p:nvSpPr>
        <p:spPr>
          <a:xfrm>
            <a:off x="3402700" y="565725"/>
            <a:ext cx="3781200" cy="81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Oswald"/>
              <a:buNone/>
            </a:pPr>
            <a:r>
              <a:rPr b="1" lang="en" sz="2200">
                <a:solidFill>
                  <a:srgbClr val="F16038"/>
                </a:solidFill>
              </a:rPr>
              <a:t>Відділ роботи з батьками та їх залучення</a:t>
            </a:r>
            <a:br>
              <a:rPr lang="en" sz="2200">
                <a:solidFill>
                  <a:srgbClr val="F16038"/>
                </a:solidFill>
              </a:rPr>
            </a:br>
            <a:r>
              <a:rPr lang="en" sz="2200">
                <a:solidFill>
                  <a:srgbClr val="F16038"/>
                </a:solidFill>
              </a:rPr>
              <a:t>Зустрічайте команду</a:t>
            </a:r>
            <a:endParaRPr sz="2200">
              <a:solidFill>
                <a:srgbClr val="F16038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3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4" name="Google Shape;854;p1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33098" y="57356"/>
            <a:ext cx="4117599" cy="4990728"/>
          </a:xfrm>
          <a:prstGeom prst="rect">
            <a:avLst/>
          </a:prstGeom>
          <a:noFill/>
          <a:ln>
            <a:noFill/>
          </a:ln>
        </p:spPr>
      </p:pic>
      <p:sp>
        <p:nvSpPr>
          <p:cNvPr id="855" name="Google Shape;855;p124"/>
          <p:cNvSpPr txBox="1"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8D8D8">
              <a:alpha val="91764"/>
            </a:srgbClr>
          </a:solidFill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56" name="Google Shape;856;p124"/>
          <p:cNvSpPr txBox="1"/>
          <p:nvPr/>
        </p:nvSpPr>
        <p:spPr>
          <a:xfrm>
            <a:off x="522748" y="105953"/>
            <a:ext cx="8098500" cy="12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>
                <a:solidFill>
                  <a:srgbClr val="722E3C"/>
                </a:solidFill>
                <a:latin typeface="Oswald"/>
                <a:ea typeface="Oswald"/>
                <a:cs typeface="Oswald"/>
                <a:sym typeface="Oswald"/>
              </a:rPr>
              <a:t>Being College Ready Overview</a:t>
            </a:r>
            <a:endParaRPr sz="4100">
              <a:solidFill>
                <a:srgbClr val="722E3C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>
                <a:solidFill>
                  <a:srgbClr val="F16038"/>
                </a:solidFill>
                <a:latin typeface="Oswald"/>
                <a:ea typeface="Oswald"/>
                <a:cs typeface="Oswald"/>
                <a:sym typeface="Oswald"/>
              </a:rPr>
              <a:t>Огляд "Як бути готовим до коледжу"</a:t>
            </a:r>
            <a:endParaRPr sz="3700">
              <a:solidFill>
                <a:srgbClr val="F1603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857" name="Google Shape;857;p124"/>
          <p:cNvSpPr txBox="1"/>
          <p:nvPr/>
        </p:nvSpPr>
        <p:spPr>
          <a:xfrm>
            <a:off x="1321954" y="1142678"/>
            <a:ext cx="6500100" cy="39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722E3C"/>
                </a:solidFill>
                <a:latin typeface="Trebuchet MS"/>
                <a:ea typeface="Trebuchet MS"/>
                <a:cs typeface="Trebuchet MS"/>
                <a:sym typeface="Trebuchet MS"/>
              </a:rPr>
              <a:t>Types of Colleges</a:t>
            </a:r>
            <a:endParaRPr b="1" sz="10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F16038"/>
                </a:solidFill>
                <a:latin typeface="Trebuchet MS"/>
                <a:ea typeface="Trebuchet MS"/>
                <a:cs typeface="Trebuchet MS"/>
                <a:sym typeface="Trebuchet MS"/>
              </a:rPr>
              <a:t>Види коледжів</a:t>
            </a:r>
            <a:endParaRPr b="1" sz="1700">
              <a:solidFill>
                <a:srgbClr val="F1603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722E3C"/>
                </a:solidFill>
                <a:latin typeface="Trebuchet MS"/>
                <a:ea typeface="Trebuchet MS"/>
                <a:cs typeface="Trebuchet MS"/>
                <a:sym typeface="Trebuchet MS"/>
              </a:rPr>
              <a:t>College Conversations and Considerations</a:t>
            </a:r>
            <a:endParaRPr b="1" sz="10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F16038"/>
                </a:solidFill>
                <a:latin typeface="Trebuchet MS"/>
                <a:ea typeface="Trebuchet MS"/>
                <a:cs typeface="Trebuchet MS"/>
                <a:sym typeface="Trebuchet MS"/>
              </a:rPr>
              <a:t>Розмови та міркування в коледжі</a:t>
            </a:r>
            <a:endParaRPr b="1" sz="1700">
              <a:solidFill>
                <a:srgbClr val="F1603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722E3C"/>
                </a:solidFill>
                <a:latin typeface="Trebuchet MS"/>
                <a:ea typeface="Trebuchet MS"/>
                <a:cs typeface="Trebuchet MS"/>
                <a:sym typeface="Trebuchet MS"/>
              </a:rPr>
              <a:t>College Applications</a:t>
            </a:r>
            <a:endParaRPr b="1" sz="17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F16038"/>
                </a:solidFill>
                <a:latin typeface="Trebuchet MS"/>
                <a:ea typeface="Trebuchet MS"/>
                <a:cs typeface="Trebuchet MS"/>
                <a:sym typeface="Trebuchet MS"/>
              </a:rPr>
              <a:t>Вступні заяви до коледжу</a:t>
            </a:r>
            <a:endParaRPr b="1" sz="1700">
              <a:solidFill>
                <a:srgbClr val="F1603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722E3C"/>
                </a:solidFill>
                <a:latin typeface="Trebuchet MS"/>
                <a:ea typeface="Trebuchet MS"/>
                <a:cs typeface="Trebuchet MS"/>
                <a:sym typeface="Trebuchet MS"/>
              </a:rPr>
              <a:t>Types of Tests</a:t>
            </a:r>
            <a:endParaRPr b="1" sz="17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F16038"/>
                </a:solidFill>
                <a:latin typeface="Trebuchet MS"/>
                <a:ea typeface="Trebuchet MS"/>
                <a:cs typeface="Trebuchet MS"/>
                <a:sym typeface="Trebuchet MS"/>
              </a:rPr>
              <a:t>Види тестів</a:t>
            </a:r>
            <a:endParaRPr b="1" sz="1700">
              <a:solidFill>
                <a:srgbClr val="F1603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722E3C"/>
                </a:solidFill>
                <a:latin typeface="Trebuchet MS"/>
                <a:ea typeface="Trebuchet MS"/>
                <a:cs typeface="Trebuchet MS"/>
                <a:sym typeface="Trebuchet MS"/>
              </a:rPr>
              <a:t>Paying for College</a:t>
            </a:r>
            <a:endParaRPr b="1" sz="17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F16038"/>
                </a:solidFill>
                <a:latin typeface="Trebuchet MS"/>
                <a:ea typeface="Trebuchet MS"/>
                <a:cs typeface="Trebuchet MS"/>
                <a:sym typeface="Trebuchet MS"/>
              </a:rPr>
              <a:t>Оплата коледжу</a:t>
            </a:r>
            <a:endParaRPr b="1" sz="1700">
              <a:solidFill>
                <a:srgbClr val="F1603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722E3C"/>
                </a:solidFill>
                <a:latin typeface="Trebuchet MS"/>
                <a:ea typeface="Trebuchet MS"/>
                <a:cs typeface="Trebuchet MS"/>
                <a:sym typeface="Trebuchet MS"/>
              </a:rPr>
              <a:t>Supporting Your Student</a:t>
            </a:r>
            <a:endParaRPr b="1" sz="1700">
              <a:solidFill>
                <a:srgbClr val="722E3C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F16038"/>
                </a:solidFill>
                <a:latin typeface="Trebuchet MS"/>
                <a:ea typeface="Trebuchet MS"/>
                <a:cs typeface="Trebuchet MS"/>
                <a:sym typeface="Trebuchet MS"/>
              </a:rPr>
              <a:t>Підтримка вашого студента</a:t>
            </a:r>
            <a:endParaRPr b="1" sz="1700">
              <a:solidFill>
                <a:srgbClr val="722E3C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2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p125"/>
          <p:cNvSpPr txBox="1"/>
          <p:nvPr>
            <p:ph type="title"/>
          </p:nvPr>
        </p:nvSpPr>
        <p:spPr>
          <a:xfrm>
            <a:off x="510242" y="644665"/>
            <a:ext cx="6698634" cy="810703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Oswald"/>
              <a:buNone/>
            </a:pPr>
            <a:r>
              <a:rPr lang="en"/>
              <a:t>Agree/Disagree</a:t>
            </a:r>
            <a:r>
              <a:rPr lang="en"/>
              <a:t>		</a:t>
            </a:r>
            <a:r>
              <a:rPr lang="en">
                <a:solidFill>
                  <a:srgbClr val="F08B54"/>
                </a:solidFill>
              </a:rPr>
              <a:t>Згодний/Не згодний</a:t>
            </a:r>
            <a:endParaRPr>
              <a:solidFill>
                <a:srgbClr val="F08B54"/>
              </a:solidFill>
            </a:endParaRPr>
          </a:p>
        </p:txBody>
      </p:sp>
      <p:sp>
        <p:nvSpPr>
          <p:cNvPr id="864" name="Google Shape;864;p125"/>
          <p:cNvSpPr/>
          <p:nvPr/>
        </p:nvSpPr>
        <p:spPr>
          <a:xfrm>
            <a:off x="323150" y="1754707"/>
            <a:ext cx="3851100" cy="1206900"/>
          </a:xfrm>
          <a:prstGeom prst="roundRect">
            <a:avLst>
              <a:gd fmla="val 16667" name="adj"/>
            </a:avLst>
          </a:prstGeom>
          <a:solidFill>
            <a:srgbClr val="990033"/>
          </a:solidFill>
          <a:ln cap="flat" cmpd="sng" w="12700">
            <a:solidFill>
              <a:srgbClr val="722E3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I feel nervous supporting my </a:t>
            </a:r>
            <a:r>
              <a:rPr lang="en" sz="17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student</a:t>
            </a:r>
            <a:r>
              <a:rPr lang="en" sz="17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through </a:t>
            </a:r>
            <a:r>
              <a:rPr lang="en" sz="17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college.</a:t>
            </a:r>
            <a:endParaRPr sz="17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08B54"/>
                </a:solidFill>
                <a:latin typeface="Trebuchet MS"/>
                <a:ea typeface="Trebuchet MS"/>
                <a:cs typeface="Trebuchet MS"/>
                <a:sym typeface="Trebuchet MS"/>
              </a:rPr>
              <a:t>Я хвилююся, підтримуючи свого студента в коледжі.</a:t>
            </a:r>
            <a:endParaRPr sz="1700">
              <a:solidFill>
                <a:srgbClr val="F08B54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65" name="Google Shape;865;p125"/>
          <p:cNvSpPr/>
          <p:nvPr/>
        </p:nvSpPr>
        <p:spPr>
          <a:xfrm>
            <a:off x="323125" y="3156394"/>
            <a:ext cx="3851100" cy="1206900"/>
          </a:xfrm>
          <a:prstGeom prst="roundRect">
            <a:avLst>
              <a:gd fmla="val 16667" name="adj"/>
            </a:avLst>
          </a:prstGeom>
          <a:solidFill>
            <a:srgbClr val="990033"/>
          </a:solidFill>
          <a:ln cap="flat" cmpd="sng" w="12700">
            <a:solidFill>
              <a:srgbClr val="722E3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I have talked to my </a:t>
            </a:r>
            <a:r>
              <a:rPr lang="en"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student</a:t>
            </a:r>
            <a:r>
              <a:rPr lang="en"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about college options.</a:t>
            </a: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08B54"/>
                </a:solidFill>
                <a:latin typeface="Trebuchet MS"/>
                <a:ea typeface="Trebuchet MS"/>
                <a:cs typeface="Trebuchet MS"/>
                <a:sym typeface="Trebuchet MS"/>
              </a:rPr>
              <a:t>Я говорив зі своїм студентом про варіанти коледжів.</a:t>
            </a:r>
            <a:endParaRPr sz="1800">
              <a:solidFill>
                <a:srgbClr val="F08B54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66" name="Google Shape;866;p125"/>
          <p:cNvSpPr/>
          <p:nvPr/>
        </p:nvSpPr>
        <p:spPr>
          <a:xfrm>
            <a:off x="4875325" y="3156433"/>
            <a:ext cx="3851100" cy="1206900"/>
          </a:xfrm>
          <a:prstGeom prst="roundRect">
            <a:avLst>
              <a:gd fmla="val 16667" name="adj"/>
            </a:avLst>
          </a:prstGeom>
          <a:solidFill>
            <a:srgbClr val="990033"/>
          </a:solidFill>
          <a:ln cap="flat" cmpd="sng" w="12700">
            <a:solidFill>
              <a:srgbClr val="722E3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I have talked to my </a:t>
            </a:r>
            <a:r>
              <a:rPr lang="en" sz="15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student</a:t>
            </a:r>
            <a:r>
              <a:rPr lang="en" sz="15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about college exams (SAT, ACT, TSI).</a:t>
            </a:r>
            <a:endParaRPr sz="15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08B54"/>
                </a:solidFill>
                <a:latin typeface="Trebuchet MS"/>
                <a:ea typeface="Trebuchet MS"/>
                <a:cs typeface="Trebuchet MS"/>
                <a:sym typeface="Trebuchet MS"/>
              </a:rPr>
              <a:t>Я розмовляв зі своїм студентом про іспити в коледжі (SAT, ACT, TSI).</a:t>
            </a:r>
            <a:endParaRPr sz="1500">
              <a:solidFill>
                <a:srgbClr val="F08B54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67" name="Google Shape;867;p125"/>
          <p:cNvSpPr/>
          <p:nvPr/>
        </p:nvSpPr>
        <p:spPr>
          <a:xfrm>
            <a:off x="4875325" y="1754706"/>
            <a:ext cx="3851100" cy="1206900"/>
          </a:xfrm>
          <a:prstGeom prst="roundRect">
            <a:avLst>
              <a:gd fmla="val 16667" name="adj"/>
            </a:avLst>
          </a:prstGeom>
          <a:solidFill>
            <a:srgbClr val="990033"/>
          </a:solidFill>
          <a:ln cap="flat" cmpd="sng" w="12700">
            <a:solidFill>
              <a:srgbClr val="722E3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I encourage my </a:t>
            </a:r>
            <a:r>
              <a:rPr lang="en" sz="17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student</a:t>
            </a:r>
            <a:r>
              <a:rPr lang="en" sz="17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to apply to scholarships.</a:t>
            </a:r>
            <a:endParaRPr sz="17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08B54"/>
                </a:solidFill>
                <a:latin typeface="Trebuchet MS"/>
                <a:ea typeface="Trebuchet MS"/>
                <a:cs typeface="Trebuchet MS"/>
                <a:sym typeface="Trebuchet MS"/>
              </a:rPr>
              <a:t>Я закликаю свого студента подати заявку на отримання стипендії.</a:t>
            </a:r>
            <a:endParaRPr sz="1700">
              <a:solidFill>
                <a:srgbClr val="F08B54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2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p126"/>
          <p:cNvSpPr txBox="1"/>
          <p:nvPr>
            <p:ph type="title"/>
          </p:nvPr>
        </p:nvSpPr>
        <p:spPr>
          <a:xfrm>
            <a:off x="510242" y="644665"/>
            <a:ext cx="6698634" cy="810703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Oswald"/>
              <a:buNone/>
            </a:pPr>
            <a:r>
              <a:rPr lang="en"/>
              <a:t>Types of Colleges			</a:t>
            </a:r>
            <a:r>
              <a:rPr lang="en">
                <a:solidFill>
                  <a:srgbClr val="F08B54"/>
                </a:solidFill>
              </a:rPr>
              <a:t>Види коледжів</a:t>
            </a:r>
            <a:endParaRPr>
              <a:solidFill>
                <a:srgbClr val="F08B54"/>
              </a:solidFill>
            </a:endParaRPr>
          </a:p>
        </p:txBody>
      </p:sp>
      <p:sp>
        <p:nvSpPr>
          <p:cNvPr id="874" name="Google Shape;874;p126"/>
          <p:cNvSpPr/>
          <p:nvPr/>
        </p:nvSpPr>
        <p:spPr>
          <a:xfrm>
            <a:off x="610650" y="1757800"/>
            <a:ext cx="2814000" cy="848400"/>
          </a:xfrm>
          <a:prstGeom prst="rect">
            <a:avLst/>
          </a:prstGeom>
          <a:solidFill>
            <a:srgbClr val="722E3C"/>
          </a:solidFill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  <a:latin typeface="Vollkorn"/>
                <a:ea typeface="Vollkorn"/>
                <a:cs typeface="Vollkorn"/>
                <a:sym typeface="Vollkorn"/>
              </a:rPr>
              <a:t>Community College (2-Year)</a:t>
            </a:r>
            <a:endParaRPr b="1" sz="1600">
              <a:solidFill>
                <a:schemeClr val="lt1"/>
              </a:solidFill>
              <a:latin typeface="Vollkorn"/>
              <a:ea typeface="Vollkorn"/>
              <a:cs typeface="Vollkorn"/>
              <a:sym typeface="Vollkorn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08B54"/>
                </a:solidFill>
                <a:latin typeface="Vollkorn"/>
                <a:ea typeface="Vollkorn"/>
                <a:cs typeface="Vollkorn"/>
                <a:sym typeface="Vollkorn"/>
              </a:rPr>
              <a:t>Громадський коледж </a:t>
            </a:r>
            <a:endParaRPr b="1" sz="1600">
              <a:solidFill>
                <a:srgbClr val="F08B54"/>
              </a:solidFill>
              <a:latin typeface="Vollkorn"/>
              <a:ea typeface="Vollkorn"/>
              <a:cs typeface="Vollkorn"/>
              <a:sym typeface="Vollkorn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08B54"/>
                </a:solidFill>
                <a:latin typeface="Vollkorn"/>
                <a:ea typeface="Vollkorn"/>
                <a:cs typeface="Vollkorn"/>
                <a:sym typeface="Vollkorn"/>
              </a:rPr>
              <a:t>(2 роки)</a:t>
            </a:r>
            <a:endParaRPr b="1" sz="1600">
              <a:solidFill>
                <a:srgbClr val="F08B54"/>
              </a:solidFill>
              <a:latin typeface="Vollkorn"/>
              <a:ea typeface="Vollkorn"/>
              <a:cs typeface="Vollkorn"/>
              <a:sym typeface="Vollkorn"/>
            </a:endParaRPr>
          </a:p>
        </p:txBody>
      </p:sp>
      <p:sp>
        <p:nvSpPr>
          <p:cNvPr id="875" name="Google Shape;875;p126"/>
          <p:cNvSpPr/>
          <p:nvPr/>
        </p:nvSpPr>
        <p:spPr>
          <a:xfrm>
            <a:off x="4676025" y="1757800"/>
            <a:ext cx="2814000" cy="848400"/>
          </a:xfrm>
          <a:prstGeom prst="rect">
            <a:avLst/>
          </a:prstGeom>
          <a:solidFill>
            <a:srgbClr val="722E3C"/>
          </a:solidFill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  <a:latin typeface="Vollkorn"/>
                <a:ea typeface="Vollkorn"/>
                <a:cs typeface="Vollkorn"/>
                <a:sym typeface="Vollkorn"/>
              </a:rPr>
              <a:t>University (4-Year)</a:t>
            </a:r>
            <a:endParaRPr b="1" sz="1600">
              <a:solidFill>
                <a:schemeClr val="lt1"/>
              </a:solidFill>
              <a:latin typeface="Vollkorn"/>
              <a:ea typeface="Vollkorn"/>
              <a:cs typeface="Vollkorn"/>
              <a:sym typeface="Vollkorn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08B54"/>
                </a:solidFill>
                <a:latin typeface="Vollkorn"/>
                <a:ea typeface="Vollkorn"/>
                <a:cs typeface="Vollkorn"/>
                <a:sym typeface="Vollkorn"/>
              </a:rPr>
              <a:t>Університет (4 роки)</a:t>
            </a:r>
            <a:endParaRPr b="1" sz="1600">
              <a:solidFill>
                <a:srgbClr val="F08B54"/>
              </a:solidFill>
              <a:latin typeface="Vollkorn"/>
              <a:ea typeface="Vollkorn"/>
              <a:cs typeface="Vollkorn"/>
              <a:sym typeface="Vollkorn"/>
            </a:endParaRPr>
          </a:p>
        </p:txBody>
      </p:sp>
      <p:grpSp>
        <p:nvGrpSpPr>
          <p:cNvPr id="876" name="Google Shape;876;p126"/>
          <p:cNvGrpSpPr/>
          <p:nvPr/>
        </p:nvGrpSpPr>
        <p:grpSpPr>
          <a:xfrm>
            <a:off x="4011450" y="4136725"/>
            <a:ext cx="4289549" cy="377550"/>
            <a:chOff x="4386344" y="4214500"/>
            <a:chExt cx="5719398" cy="503400"/>
          </a:xfrm>
        </p:grpSpPr>
        <p:sp>
          <p:nvSpPr>
            <p:cNvPr id="877" name="Google Shape;877;p126"/>
            <p:cNvSpPr/>
            <p:nvPr/>
          </p:nvSpPr>
          <p:spPr>
            <a:xfrm>
              <a:off x="4386344" y="4214500"/>
              <a:ext cx="2638800" cy="503400"/>
            </a:xfrm>
            <a:prstGeom prst="rect">
              <a:avLst/>
            </a:prstGeom>
            <a:solidFill>
              <a:srgbClr val="722E3C"/>
            </a:solidFill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400">
                  <a:solidFill>
                    <a:schemeClr val="lt1"/>
                  </a:solidFill>
                  <a:latin typeface="Vollkorn"/>
                  <a:ea typeface="Vollkorn"/>
                  <a:cs typeface="Vollkorn"/>
                  <a:sym typeface="Vollkorn"/>
                </a:rPr>
                <a:t>Public/</a:t>
              </a:r>
              <a:r>
                <a:rPr b="1" lang="en">
                  <a:solidFill>
                    <a:srgbClr val="F16038"/>
                  </a:solidFill>
                  <a:latin typeface="Vollkorn"/>
                  <a:ea typeface="Vollkorn"/>
                  <a:cs typeface="Vollkorn"/>
                  <a:sym typeface="Vollkorn"/>
                </a:rPr>
                <a:t>Громадський</a:t>
              </a:r>
              <a:endParaRPr sz="1100">
                <a:solidFill>
                  <a:srgbClr val="F16038"/>
                </a:solidFill>
              </a:endParaRPr>
            </a:p>
          </p:txBody>
        </p:sp>
        <p:sp>
          <p:nvSpPr>
            <p:cNvPr id="878" name="Google Shape;878;p126"/>
            <p:cNvSpPr/>
            <p:nvPr/>
          </p:nvSpPr>
          <p:spPr>
            <a:xfrm>
              <a:off x="7466942" y="4214500"/>
              <a:ext cx="2638800" cy="503400"/>
            </a:xfrm>
            <a:prstGeom prst="rect">
              <a:avLst/>
            </a:prstGeom>
            <a:solidFill>
              <a:srgbClr val="722E3C"/>
            </a:solidFill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400">
                  <a:solidFill>
                    <a:schemeClr val="lt1"/>
                  </a:solidFill>
                  <a:latin typeface="Vollkorn"/>
                  <a:ea typeface="Vollkorn"/>
                  <a:cs typeface="Vollkorn"/>
                  <a:sym typeface="Vollkorn"/>
                </a:rPr>
                <a:t>Private/</a:t>
              </a:r>
              <a:r>
                <a:rPr b="1" lang="en">
                  <a:solidFill>
                    <a:srgbClr val="F16038"/>
                  </a:solidFill>
                  <a:latin typeface="Vollkorn"/>
                  <a:ea typeface="Vollkorn"/>
                  <a:cs typeface="Vollkorn"/>
                  <a:sym typeface="Vollkorn"/>
                </a:rPr>
                <a:t>Приватний</a:t>
              </a:r>
              <a:endParaRPr sz="1100">
                <a:solidFill>
                  <a:srgbClr val="F16038"/>
                </a:solidFill>
              </a:endParaRPr>
            </a:p>
          </p:txBody>
        </p:sp>
      </p:grpSp>
      <p:sp>
        <p:nvSpPr>
          <p:cNvPr id="879" name="Google Shape;879;p126"/>
          <p:cNvSpPr txBox="1"/>
          <p:nvPr/>
        </p:nvSpPr>
        <p:spPr>
          <a:xfrm>
            <a:off x="610650" y="2714375"/>
            <a:ext cx="3400800" cy="2285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22860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en" sz="1600">
                <a:solidFill>
                  <a:schemeClr val="lt1"/>
                </a:solidFill>
                <a:latin typeface="Vollkorn"/>
                <a:ea typeface="Vollkorn"/>
                <a:cs typeface="Vollkorn"/>
                <a:sym typeface="Vollkorn"/>
              </a:rPr>
              <a:t>Certificates</a:t>
            </a:r>
            <a:endParaRPr sz="1600">
              <a:solidFill>
                <a:schemeClr val="lt1"/>
              </a:solidFill>
              <a:latin typeface="Vollkorn"/>
              <a:ea typeface="Vollkorn"/>
              <a:cs typeface="Vollkorn"/>
              <a:sym typeface="Vollkorn"/>
            </a:endParaRPr>
          </a:p>
          <a:p>
            <a:pPr indent="0" lvl="0" marL="2286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16038"/>
                </a:solidFill>
                <a:latin typeface="Vollkorn"/>
                <a:ea typeface="Vollkorn"/>
                <a:cs typeface="Vollkorn"/>
                <a:sym typeface="Vollkorn"/>
              </a:rPr>
              <a:t>Сертифікати</a:t>
            </a:r>
            <a:endParaRPr sz="1600">
              <a:solidFill>
                <a:srgbClr val="F16038"/>
              </a:solidFill>
              <a:latin typeface="Vollkorn"/>
              <a:ea typeface="Vollkorn"/>
              <a:cs typeface="Vollkorn"/>
              <a:sym typeface="Vollkorn"/>
            </a:endParaRPr>
          </a:p>
          <a:p>
            <a:pPr indent="-22860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en" sz="1600">
                <a:solidFill>
                  <a:schemeClr val="lt1"/>
                </a:solidFill>
                <a:latin typeface="Vollkorn"/>
                <a:ea typeface="Vollkorn"/>
                <a:cs typeface="Vollkorn"/>
                <a:sym typeface="Vollkorn"/>
              </a:rPr>
              <a:t>Associates</a:t>
            </a:r>
            <a:endParaRPr sz="1600">
              <a:solidFill>
                <a:schemeClr val="lt1"/>
              </a:solidFill>
              <a:latin typeface="Vollkorn"/>
              <a:ea typeface="Vollkorn"/>
              <a:cs typeface="Vollkorn"/>
              <a:sym typeface="Vollkorn"/>
            </a:endParaRPr>
          </a:p>
          <a:p>
            <a:pPr indent="0" lvl="0" marL="2286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16038"/>
                </a:solidFill>
                <a:latin typeface="Vollkorn"/>
                <a:ea typeface="Vollkorn"/>
                <a:cs typeface="Vollkorn"/>
                <a:sym typeface="Vollkorn"/>
              </a:rPr>
              <a:t>Асоціації</a:t>
            </a:r>
            <a:endParaRPr sz="1300">
              <a:solidFill>
                <a:srgbClr val="F16038"/>
              </a:solidFill>
            </a:endParaRPr>
          </a:p>
          <a:p>
            <a:pPr indent="-22860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en" sz="1600">
                <a:solidFill>
                  <a:schemeClr val="lt1"/>
                </a:solidFill>
                <a:latin typeface="Vollkorn"/>
                <a:ea typeface="Vollkorn"/>
                <a:cs typeface="Vollkorn"/>
                <a:sym typeface="Vollkorn"/>
              </a:rPr>
              <a:t>Transfer Programs</a:t>
            </a:r>
            <a:endParaRPr sz="1600">
              <a:solidFill>
                <a:schemeClr val="lt1"/>
              </a:solidFill>
              <a:latin typeface="Vollkorn"/>
              <a:ea typeface="Vollkorn"/>
              <a:cs typeface="Vollkorn"/>
              <a:sym typeface="Vollkorn"/>
            </a:endParaRPr>
          </a:p>
          <a:p>
            <a:pPr indent="0" lvl="0" marL="2286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16038"/>
                </a:solidFill>
                <a:latin typeface="Vollkorn"/>
                <a:ea typeface="Vollkorn"/>
                <a:cs typeface="Vollkorn"/>
                <a:sym typeface="Vollkorn"/>
              </a:rPr>
              <a:t>Асоціації</a:t>
            </a:r>
            <a:endParaRPr sz="1300">
              <a:solidFill>
                <a:srgbClr val="F16038"/>
              </a:solidFill>
            </a:endParaRPr>
          </a:p>
          <a:p>
            <a:pPr indent="-22860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en" sz="1600">
                <a:solidFill>
                  <a:schemeClr val="lt1"/>
                </a:solidFill>
                <a:latin typeface="Vollkorn"/>
                <a:ea typeface="Vollkorn"/>
                <a:cs typeface="Vollkorn"/>
                <a:sym typeface="Vollkorn"/>
              </a:rPr>
              <a:t>Usually lower cost of tuition</a:t>
            </a:r>
            <a:endParaRPr sz="1600">
              <a:solidFill>
                <a:schemeClr val="lt1"/>
              </a:solidFill>
              <a:latin typeface="Vollkorn"/>
              <a:ea typeface="Vollkorn"/>
              <a:cs typeface="Vollkorn"/>
              <a:sym typeface="Vollkorn"/>
            </a:endParaRPr>
          </a:p>
          <a:p>
            <a:pPr indent="0" lvl="0" marL="2286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16038"/>
                </a:solidFill>
                <a:latin typeface="Vollkorn"/>
                <a:ea typeface="Vollkorn"/>
                <a:cs typeface="Vollkorn"/>
                <a:sym typeface="Vollkorn"/>
              </a:rPr>
              <a:t>Зазвичай нижча вартість навчання</a:t>
            </a:r>
            <a:endParaRPr sz="1600">
              <a:solidFill>
                <a:srgbClr val="F16038"/>
              </a:solidFill>
              <a:latin typeface="Vollkorn"/>
              <a:ea typeface="Vollkorn"/>
              <a:cs typeface="Vollkorn"/>
              <a:sym typeface="Vollkorn"/>
            </a:endParaRPr>
          </a:p>
        </p:txBody>
      </p:sp>
      <p:sp>
        <p:nvSpPr>
          <p:cNvPr id="880" name="Google Shape;880;p126"/>
          <p:cNvSpPr/>
          <p:nvPr/>
        </p:nvSpPr>
        <p:spPr>
          <a:xfrm>
            <a:off x="4379450" y="2714375"/>
            <a:ext cx="3843900" cy="1097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2860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en" sz="1600">
                <a:solidFill>
                  <a:schemeClr val="lt1"/>
                </a:solidFill>
                <a:latin typeface="Vollkorn"/>
                <a:ea typeface="Vollkorn"/>
                <a:cs typeface="Vollkorn"/>
                <a:sym typeface="Vollkorn"/>
              </a:rPr>
              <a:t>Bachelor’s Degrees</a:t>
            </a:r>
            <a:endParaRPr sz="1600">
              <a:solidFill>
                <a:schemeClr val="lt1"/>
              </a:solidFill>
              <a:latin typeface="Vollkorn"/>
              <a:ea typeface="Vollkorn"/>
              <a:cs typeface="Vollkorn"/>
              <a:sym typeface="Vollkorn"/>
            </a:endParaRPr>
          </a:p>
          <a:p>
            <a:pPr indent="0" lvl="0" marL="2286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16038"/>
                </a:solidFill>
                <a:latin typeface="Vollkorn"/>
                <a:ea typeface="Vollkorn"/>
                <a:cs typeface="Vollkorn"/>
                <a:sym typeface="Vollkorn"/>
              </a:rPr>
              <a:t>Ступені бакалавра</a:t>
            </a:r>
            <a:endParaRPr sz="1600">
              <a:solidFill>
                <a:srgbClr val="F16038"/>
              </a:solidFill>
            </a:endParaRPr>
          </a:p>
          <a:p>
            <a:pPr indent="-22860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en" sz="1600">
                <a:solidFill>
                  <a:schemeClr val="lt1"/>
                </a:solidFill>
                <a:latin typeface="Vollkorn"/>
                <a:ea typeface="Vollkorn"/>
                <a:cs typeface="Vollkorn"/>
                <a:sym typeface="Vollkorn"/>
              </a:rPr>
              <a:t>Grad/Professional School</a:t>
            </a:r>
            <a:endParaRPr sz="1600">
              <a:solidFill>
                <a:schemeClr val="lt1"/>
              </a:solidFill>
              <a:latin typeface="Vollkorn"/>
              <a:ea typeface="Vollkorn"/>
              <a:cs typeface="Vollkorn"/>
              <a:sym typeface="Vollkorn"/>
            </a:endParaRPr>
          </a:p>
          <a:p>
            <a:pPr indent="0" lvl="0" marL="2286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16038"/>
                </a:solidFill>
                <a:latin typeface="Vollkorn"/>
                <a:ea typeface="Vollkorn"/>
                <a:cs typeface="Vollkorn"/>
                <a:sym typeface="Vollkorn"/>
              </a:rPr>
              <a:t>Вища школа/професійне училище</a:t>
            </a:r>
            <a:endParaRPr sz="1500">
              <a:solidFill>
                <a:srgbClr val="F16038"/>
              </a:solidFill>
            </a:endParaRPr>
          </a:p>
        </p:txBody>
      </p:sp>
      <p:cxnSp>
        <p:nvCxnSpPr>
          <p:cNvPr id="881" name="Google Shape;881;p126"/>
          <p:cNvCxnSpPr/>
          <p:nvPr/>
        </p:nvCxnSpPr>
        <p:spPr>
          <a:xfrm flipH="1">
            <a:off x="5321163" y="3812072"/>
            <a:ext cx="617400" cy="182100"/>
          </a:xfrm>
          <a:prstGeom prst="straightConnector1">
            <a:avLst/>
          </a:prstGeom>
          <a:noFill/>
          <a:ln cap="flat" cmpd="sng" w="158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82" name="Google Shape;882;p126"/>
          <p:cNvCxnSpPr/>
          <p:nvPr/>
        </p:nvCxnSpPr>
        <p:spPr>
          <a:xfrm>
            <a:off x="6502919" y="3812072"/>
            <a:ext cx="578100" cy="182100"/>
          </a:xfrm>
          <a:prstGeom prst="straightConnector1">
            <a:avLst/>
          </a:prstGeom>
          <a:noFill/>
          <a:ln cap="flat" cmpd="sng" w="158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ransition spd="med">
    <p:push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7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person, indoor&#10;&#10;Description automatically generated" id="888" name="Google Shape;888;p127"/>
          <p:cNvPicPr preferRelativeResize="0"/>
          <p:nvPr/>
        </p:nvPicPr>
        <p:blipFill rotWithShape="1">
          <a:blip r:embed="rId3">
            <a:alphaModFix amt="15000"/>
          </a:blip>
          <a:srcRect b="1747" l="0" r="0" t="0"/>
          <a:stretch/>
        </p:blipFill>
        <p:spPr>
          <a:xfrm>
            <a:off x="-456562" y="56492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889" name="Google Shape;889;p127"/>
          <p:cNvSpPr txBox="1"/>
          <p:nvPr>
            <p:ph type="title"/>
          </p:nvPr>
        </p:nvSpPr>
        <p:spPr>
          <a:xfrm>
            <a:off x="510241" y="564921"/>
            <a:ext cx="7210396" cy="810703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Oswald"/>
              <a:buNone/>
            </a:pPr>
            <a:r>
              <a:rPr lang="en"/>
              <a:t>College Conversations	   </a:t>
            </a:r>
            <a:r>
              <a:rPr lang="en">
                <a:solidFill>
                  <a:srgbClr val="F08B54"/>
                </a:solidFill>
              </a:rPr>
              <a:t>Розмови в коледжі</a:t>
            </a:r>
            <a:endParaRPr>
              <a:solidFill>
                <a:srgbClr val="F08B54"/>
              </a:solidFill>
            </a:endParaRPr>
          </a:p>
        </p:txBody>
      </p:sp>
      <p:sp>
        <p:nvSpPr>
          <p:cNvPr id="890" name="Google Shape;890;p127"/>
          <p:cNvSpPr txBox="1"/>
          <p:nvPr>
            <p:ph idx="1" type="body"/>
          </p:nvPr>
        </p:nvSpPr>
        <p:spPr>
          <a:xfrm>
            <a:off x="510250" y="1752648"/>
            <a:ext cx="7791000" cy="3331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189230" lvl="0" marL="17780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80"/>
              <a:buFont typeface="Arial"/>
              <a:buChar char="•"/>
            </a:pPr>
            <a:r>
              <a:rPr lang="en" sz="1779">
                <a:latin typeface="Vollkorn"/>
                <a:ea typeface="Vollkorn"/>
                <a:cs typeface="Vollkorn"/>
                <a:sym typeface="Vollkorn"/>
              </a:rPr>
              <a:t>What interests your </a:t>
            </a:r>
            <a:r>
              <a:rPr lang="en" sz="1779">
                <a:latin typeface="Vollkorn"/>
                <a:ea typeface="Vollkorn"/>
                <a:cs typeface="Vollkorn"/>
                <a:sym typeface="Vollkorn"/>
              </a:rPr>
              <a:t>student</a:t>
            </a:r>
            <a:r>
              <a:rPr lang="en" sz="1779">
                <a:latin typeface="Vollkorn"/>
                <a:ea typeface="Vollkorn"/>
                <a:cs typeface="Vollkorn"/>
                <a:sym typeface="Vollkorn"/>
              </a:rPr>
              <a:t>?</a:t>
            </a:r>
            <a:endParaRPr sz="1779">
              <a:latin typeface="Vollkorn"/>
              <a:ea typeface="Vollkorn"/>
              <a:cs typeface="Vollkorn"/>
              <a:sym typeface="Vollkorn"/>
            </a:endParaRPr>
          </a:p>
          <a:p>
            <a:pPr indent="0" lvl="0" marL="17780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n" sz="1779">
                <a:solidFill>
                  <a:srgbClr val="F08B54"/>
                </a:solidFill>
                <a:latin typeface="Vollkorn"/>
                <a:ea typeface="Vollkorn"/>
                <a:cs typeface="Vollkorn"/>
                <a:sym typeface="Vollkorn"/>
              </a:rPr>
              <a:t>Що цікавить вашого студента?</a:t>
            </a:r>
            <a:endParaRPr sz="2057">
              <a:solidFill>
                <a:srgbClr val="F08B54"/>
              </a:solidFill>
            </a:endParaRPr>
          </a:p>
          <a:p>
            <a:pPr indent="-189230" lvl="0" marL="17780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780"/>
              <a:buFont typeface="Arial"/>
              <a:buChar char="•"/>
            </a:pPr>
            <a:r>
              <a:rPr lang="en" sz="1779">
                <a:latin typeface="Vollkorn"/>
                <a:ea typeface="Vollkorn"/>
                <a:cs typeface="Vollkorn"/>
                <a:sym typeface="Vollkorn"/>
              </a:rPr>
              <a:t>What skills does your student have? (What is your student naturally good at?)</a:t>
            </a:r>
            <a:endParaRPr sz="1779">
              <a:latin typeface="Vollkorn"/>
              <a:ea typeface="Vollkorn"/>
              <a:cs typeface="Vollkorn"/>
              <a:sym typeface="Vollkorn"/>
            </a:endParaRPr>
          </a:p>
          <a:p>
            <a:pPr indent="0" lvl="0" marL="17780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SzPts val="1018"/>
              <a:buNone/>
            </a:pPr>
            <a:r>
              <a:rPr lang="en" sz="1779">
                <a:solidFill>
                  <a:srgbClr val="F08B54"/>
                </a:solidFill>
                <a:latin typeface="Vollkorn"/>
                <a:ea typeface="Vollkorn"/>
                <a:cs typeface="Vollkorn"/>
                <a:sym typeface="Vollkorn"/>
              </a:rPr>
              <a:t>Якими навичками володіє ваш студент? (У чому ваш студент талановитий?)</a:t>
            </a:r>
            <a:endParaRPr sz="2057">
              <a:solidFill>
                <a:srgbClr val="F08B54"/>
              </a:solidFill>
            </a:endParaRPr>
          </a:p>
          <a:p>
            <a:pPr indent="-189230" lvl="0" marL="17780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780"/>
              <a:buFont typeface="Arial"/>
              <a:buChar char="•"/>
            </a:pPr>
            <a:r>
              <a:rPr lang="en" sz="1779">
                <a:latin typeface="Vollkorn"/>
                <a:ea typeface="Vollkorn"/>
                <a:cs typeface="Vollkorn"/>
                <a:sym typeface="Vollkorn"/>
              </a:rPr>
              <a:t>Has your student given some thought to what career they want to pursue?</a:t>
            </a:r>
            <a:endParaRPr sz="1779">
              <a:latin typeface="Vollkorn"/>
              <a:ea typeface="Vollkorn"/>
              <a:cs typeface="Vollkorn"/>
              <a:sym typeface="Vollkorn"/>
            </a:endParaRPr>
          </a:p>
          <a:p>
            <a:pPr indent="0" lvl="0" marL="17780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SzPts val="1018"/>
              <a:buNone/>
            </a:pPr>
            <a:r>
              <a:rPr lang="en" sz="1779">
                <a:solidFill>
                  <a:srgbClr val="F08B54"/>
                </a:solidFill>
                <a:latin typeface="Vollkorn"/>
                <a:ea typeface="Vollkorn"/>
                <a:cs typeface="Vollkorn"/>
                <a:sym typeface="Vollkorn"/>
              </a:rPr>
              <a:t>Чи думав ваш студент про те, яку кар’єру він хоче зробити?</a:t>
            </a:r>
            <a:endParaRPr sz="2057">
              <a:solidFill>
                <a:srgbClr val="F08B54"/>
              </a:solidFill>
            </a:endParaRPr>
          </a:p>
          <a:p>
            <a:pPr indent="-189230" lvl="0" marL="17780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780"/>
              <a:buFont typeface="Arial"/>
              <a:buChar char="•"/>
            </a:pPr>
            <a:r>
              <a:rPr lang="en" sz="1779">
                <a:latin typeface="Vollkorn"/>
                <a:ea typeface="Vollkorn"/>
                <a:cs typeface="Vollkorn"/>
                <a:sym typeface="Vollkorn"/>
              </a:rPr>
              <a:t>Has your student thought about any colleges?</a:t>
            </a:r>
            <a:endParaRPr sz="1779">
              <a:latin typeface="Vollkorn"/>
              <a:ea typeface="Vollkorn"/>
              <a:cs typeface="Vollkorn"/>
              <a:sym typeface="Vollkorn"/>
            </a:endParaRPr>
          </a:p>
          <a:p>
            <a:pPr indent="0" lvl="0" marL="17780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SzPts val="1018"/>
              <a:buNone/>
            </a:pPr>
            <a:r>
              <a:rPr lang="en" sz="1779">
                <a:solidFill>
                  <a:srgbClr val="F08B54"/>
                </a:solidFill>
                <a:latin typeface="Vollkorn"/>
                <a:ea typeface="Vollkorn"/>
                <a:cs typeface="Vollkorn"/>
                <a:sym typeface="Vollkorn"/>
              </a:rPr>
              <a:t>Чи думав ваш студент про якісь інші коледжі?</a:t>
            </a:r>
            <a:endParaRPr sz="2057">
              <a:solidFill>
                <a:srgbClr val="F08B54"/>
              </a:solidFill>
            </a:endParaRPr>
          </a:p>
          <a:p>
            <a:pPr indent="-189230" lvl="0" marL="17780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780"/>
              <a:buFont typeface="Arial"/>
              <a:buChar char="•"/>
            </a:pPr>
            <a:r>
              <a:rPr lang="en" sz="1779">
                <a:latin typeface="Vollkorn"/>
                <a:ea typeface="Vollkorn"/>
                <a:cs typeface="Vollkorn"/>
                <a:sym typeface="Vollkorn"/>
              </a:rPr>
              <a:t>Useful tools/ </a:t>
            </a:r>
            <a:r>
              <a:rPr lang="en" sz="1779">
                <a:solidFill>
                  <a:srgbClr val="F08B54"/>
                </a:solidFill>
                <a:latin typeface="Vollkorn"/>
                <a:ea typeface="Vollkorn"/>
                <a:cs typeface="Vollkorn"/>
                <a:sym typeface="Vollkorn"/>
              </a:rPr>
              <a:t>Корисні інструменти –</a:t>
            </a:r>
            <a:r>
              <a:rPr lang="en" sz="1779">
                <a:latin typeface="Vollkorn"/>
                <a:ea typeface="Vollkorn"/>
                <a:cs typeface="Vollkorn"/>
                <a:sym typeface="Vollkorn"/>
              </a:rPr>
              <a:t> – </a:t>
            </a:r>
            <a:endParaRPr sz="2057"/>
          </a:p>
          <a:p>
            <a:pPr indent="-185261" lvl="1" marL="520700" rtl="0" algn="l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318"/>
              <a:buChar char="•"/>
            </a:pPr>
            <a:r>
              <a:rPr lang="en" sz="1317">
                <a:latin typeface="Vollkorn"/>
                <a:ea typeface="Vollkorn"/>
                <a:cs typeface="Vollkorn"/>
                <a:sym typeface="Vollkorn"/>
              </a:rPr>
              <a:t>https://www.careerexplorer.com/career-test/</a:t>
            </a:r>
            <a:endParaRPr sz="1595"/>
          </a:p>
          <a:p>
            <a:pPr indent="-185261" lvl="1" marL="520700" rtl="0" algn="l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318"/>
              <a:buChar char="•"/>
            </a:pPr>
            <a:r>
              <a:rPr lang="en" sz="1317">
                <a:latin typeface="Vollkorn"/>
                <a:ea typeface="Vollkorn"/>
                <a:cs typeface="Vollkorn"/>
                <a:sym typeface="Vollkorn"/>
              </a:rPr>
              <a:t>https://www.onetonline.org/</a:t>
            </a:r>
            <a:endParaRPr sz="1595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110"/>
          <p:cNvSpPr txBox="1"/>
          <p:nvPr/>
        </p:nvSpPr>
        <p:spPr>
          <a:xfrm>
            <a:off x="2017650" y="0"/>
            <a:ext cx="64179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500">
                <a:solidFill>
                  <a:srgbClr val="31538F"/>
                </a:solidFill>
                <a:latin typeface="Poppins"/>
                <a:ea typeface="Poppins"/>
                <a:cs typeface="Poppins"/>
                <a:sym typeface="Poppins"/>
              </a:rPr>
              <a:t>Watch Party Hosts</a:t>
            </a:r>
            <a:endParaRPr b="1" sz="4500">
              <a:solidFill>
                <a:srgbClr val="31538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500">
                <a:solidFill>
                  <a:srgbClr val="31538F"/>
                </a:solidFill>
                <a:latin typeface="Poppins"/>
                <a:ea typeface="Poppins"/>
                <a:cs typeface="Poppins"/>
                <a:sym typeface="Poppins"/>
              </a:rPr>
              <a:t>Attendance</a:t>
            </a:r>
            <a:endParaRPr b="1" sz="4500">
              <a:solidFill>
                <a:srgbClr val="31538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20" name="Google Shape;720;p110"/>
          <p:cNvSpPr txBox="1"/>
          <p:nvPr/>
        </p:nvSpPr>
        <p:spPr>
          <a:xfrm>
            <a:off x="2279400" y="1639175"/>
            <a:ext cx="3152700" cy="21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31538F"/>
                </a:solidFill>
                <a:latin typeface="Poppins"/>
                <a:ea typeface="Poppins"/>
                <a:cs typeface="Poppins"/>
                <a:sym typeface="Poppins"/>
              </a:rPr>
              <a:t>If using the recordings to host a watch party, submit one form per language.</a:t>
            </a:r>
            <a:endParaRPr b="1" sz="2500">
              <a:solidFill>
                <a:srgbClr val="31538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21" name="Google Shape;721;p110"/>
          <p:cNvSpPr txBox="1"/>
          <p:nvPr/>
        </p:nvSpPr>
        <p:spPr>
          <a:xfrm>
            <a:off x="0" y="3747875"/>
            <a:ext cx="1743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#T3Series</a:t>
            </a:r>
            <a:endParaRPr sz="24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722" name="Google Shape;722;p1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69725" y="1434500"/>
            <a:ext cx="3268800" cy="326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4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128"/>
          <p:cNvSpPr/>
          <p:nvPr/>
        </p:nvSpPr>
        <p:spPr>
          <a:xfrm>
            <a:off x="-1" y="-1"/>
            <a:ext cx="4470169" cy="1483822"/>
          </a:xfrm>
          <a:prstGeom prst="rect">
            <a:avLst/>
          </a:prstGeom>
          <a:solidFill>
            <a:srgbClr val="722E3C"/>
          </a:solidFill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Programs (major of study)</a:t>
            </a:r>
            <a:endParaRPr sz="24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08B54"/>
                </a:solidFill>
                <a:latin typeface="Oswald"/>
                <a:ea typeface="Oswald"/>
                <a:cs typeface="Oswald"/>
                <a:sym typeface="Oswald"/>
              </a:rPr>
              <a:t>Програми (напрям підготовки)</a:t>
            </a:r>
            <a:endParaRPr sz="2400">
              <a:solidFill>
                <a:srgbClr val="F08B54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896" name="Google Shape;896;p128"/>
          <p:cNvSpPr/>
          <p:nvPr/>
        </p:nvSpPr>
        <p:spPr>
          <a:xfrm>
            <a:off x="4470169" y="-1"/>
            <a:ext cx="4673831" cy="1483822"/>
          </a:xfrm>
          <a:prstGeom prst="rect">
            <a:avLst/>
          </a:prstGeom>
          <a:solidFill>
            <a:srgbClr val="990033"/>
          </a:solidFill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Student Life</a:t>
            </a:r>
            <a:endParaRPr sz="24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08B54"/>
                </a:solidFill>
                <a:latin typeface="Oswald"/>
                <a:ea typeface="Oswald"/>
                <a:cs typeface="Oswald"/>
                <a:sym typeface="Oswald"/>
              </a:rPr>
              <a:t>Студентське життя</a:t>
            </a:r>
            <a:endParaRPr sz="1100">
              <a:solidFill>
                <a:srgbClr val="F08B54"/>
              </a:solidFill>
            </a:endParaRPr>
          </a:p>
        </p:txBody>
      </p:sp>
      <p:sp>
        <p:nvSpPr>
          <p:cNvPr id="897" name="Google Shape;897;p128"/>
          <p:cNvSpPr/>
          <p:nvPr/>
        </p:nvSpPr>
        <p:spPr>
          <a:xfrm>
            <a:off x="4470164" y="3659678"/>
            <a:ext cx="4673831" cy="1483822"/>
          </a:xfrm>
          <a:prstGeom prst="rect">
            <a:avLst/>
          </a:prstGeom>
          <a:solidFill>
            <a:srgbClr val="722E3C"/>
          </a:solidFill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Cost of Attendance</a:t>
            </a:r>
            <a:endParaRPr sz="24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08B54"/>
                </a:solidFill>
                <a:latin typeface="Oswald"/>
                <a:ea typeface="Oswald"/>
                <a:cs typeface="Oswald"/>
                <a:sym typeface="Oswald"/>
              </a:rPr>
              <a:t>Вартість відвідування</a:t>
            </a:r>
            <a:endParaRPr sz="1100">
              <a:solidFill>
                <a:srgbClr val="F08B54"/>
              </a:solidFill>
            </a:endParaRPr>
          </a:p>
        </p:txBody>
      </p:sp>
      <p:sp>
        <p:nvSpPr>
          <p:cNvPr id="898" name="Google Shape;898;p128"/>
          <p:cNvSpPr/>
          <p:nvPr/>
        </p:nvSpPr>
        <p:spPr>
          <a:xfrm>
            <a:off x="-1" y="1483820"/>
            <a:ext cx="3285607" cy="2169625"/>
          </a:xfrm>
          <a:prstGeom prst="rect">
            <a:avLst/>
          </a:prstGeom>
          <a:solidFill>
            <a:srgbClr val="ECC07C"/>
          </a:solidFill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722E3C"/>
                </a:solidFill>
                <a:latin typeface="Oswald"/>
                <a:ea typeface="Oswald"/>
                <a:cs typeface="Oswald"/>
                <a:sym typeface="Oswald"/>
              </a:rPr>
              <a:t>Location</a:t>
            </a:r>
            <a:br>
              <a:rPr lang="en" sz="2400">
                <a:solidFill>
                  <a:srgbClr val="722E3C"/>
                </a:solidFill>
                <a:latin typeface="Oswald"/>
                <a:ea typeface="Oswald"/>
                <a:cs typeface="Oswald"/>
                <a:sym typeface="Oswald"/>
              </a:rPr>
            </a:br>
            <a:r>
              <a:rPr lang="en" sz="2400">
                <a:solidFill>
                  <a:srgbClr val="F16038"/>
                </a:solidFill>
                <a:latin typeface="Oswald"/>
                <a:ea typeface="Oswald"/>
                <a:cs typeface="Oswald"/>
                <a:sym typeface="Oswald"/>
              </a:rPr>
              <a:t>Місцезнаходження</a:t>
            </a:r>
            <a:endParaRPr sz="1100">
              <a:solidFill>
                <a:srgbClr val="F16038"/>
              </a:solidFill>
            </a:endParaRPr>
          </a:p>
        </p:txBody>
      </p:sp>
      <p:sp>
        <p:nvSpPr>
          <p:cNvPr id="899" name="Google Shape;899;p128"/>
          <p:cNvSpPr/>
          <p:nvPr/>
        </p:nvSpPr>
        <p:spPr>
          <a:xfrm>
            <a:off x="1" y="3656562"/>
            <a:ext cx="4470168" cy="1483822"/>
          </a:xfrm>
          <a:prstGeom prst="rect">
            <a:avLst/>
          </a:prstGeom>
          <a:solidFill>
            <a:srgbClr val="990033"/>
          </a:solidFill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Stats/</a:t>
            </a:r>
            <a:r>
              <a:rPr lang="en" sz="1900">
                <a:solidFill>
                  <a:srgbClr val="F08B54"/>
                </a:solidFill>
                <a:latin typeface="Oswald"/>
                <a:ea typeface="Oswald"/>
                <a:cs typeface="Oswald"/>
                <a:sym typeface="Oswald"/>
              </a:rPr>
              <a:t>статистика:</a:t>
            </a:r>
            <a:r>
              <a:rPr lang="en" sz="19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:</a:t>
            </a:r>
            <a:endParaRPr sz="6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Graduation and Retention Rates</a:t>
            </a:r>
            <a:r>
              <a:rPr lang="en" sz="19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/</a:t>
            </a:r>
            <a:endParaRPr sz="19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F08B54"/>
                </a:solidFill>
                <a:latin typeface="Oswald"/>
                <a:ea typeface="Oswald"/>
                <a:cs typeface="Oswald"/>
                <a:sym typeface="Oswald"/>
              </a:rPr>
              <a:t>Випускники та відсоток працевлаштування </a:t>
            </a:r>
            <a:r>
              <a:rPr lang="en" sz="1900">
                <a:solidFill>
                  <a:srgbClr val="F08B54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r>
              <a:rPr lang="en" sz="19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endParaRPr sz="6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Employment Chances</a:t>
            </a:r>
            <a:r>
              <a:rPr lang="en" sz="19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/</a:t>
            </a:r>
            <a:r>
              <a:rPr lang="en" sz="1900">
                <a:solidFill>
                  <a:srgbClr val="F08B54"/>
                </a:solidFill>
                <a:latin typeface="Oswald"/>
                <a:ea typeface="Oswald"/>
                <a:cs typeface="Oswald"/>
                <a:sym typeface="Oswald"/>
              </a:rPr>
              <a:t>Шанси на працевлаштування</a:t>
            </a:r>
            <a:endParaRPr sz="600">
              <a:solidFill>
                <a:srgbClr val="F08B54"/>
              </a:solidFill>
            </a:endParaRPr>
          </a:p>
        </p:txBody>
      </p:sp>
      <p:sp>
        <p:nvSpPr>
          <p:cNvPr id="900" name="Google Shape;900;p128"/>
          <p:cNvSpPr/>
          <p:nvPr/>
        </p:nvSpPr>
        <p:spPr>
          <a:xfrm>
            <a:off x="3285605" y="1231323"/>
            <a:ext cx="2572786" cy="2677737"/>
          </a:xfrm>
          <a:prstGeom prst="rect">
            <a:avLst/>
          </a:prstGeom>
          <a:solidFill>
            <a:srgbClr val="855D36"/>
          </a:solidFill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Choosing a College / </a:t>
            </a:r>
            <a:r>
              <a:rPr b="1" lang="en" sz="27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Univer</a:t>
            </a:r>
            <a:r>
              <a:rPr b="1" lang="en" sz="27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sity</a:t>
            </a:r>
            <a:endParaRPr b="1" sz="27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rgbClr val="F16038"/>
                </a:solidFill>
                <a:latin typeface="Oswald"/>
                <a:ea typeface="Oswald"/>
                <a:cs typeface="Oswald"/>
                <a:sym typeface="Oswald"/>
              </a:rPr>
              <a:t>Вибір коледжу / університету</a:t>
            </a:r>
            <a:endParaRPr sz="500">
              <a:solidFill>
                <a:srgbClr val="F16038"/>
              </a:solidFill>
            </a:endParaRPr>
          </a:p>
        </p:txBody>
      </p:sp>
      <p:sp>
        <p:nvSpPr>
          <p:cNvPr id="901" name="Google Shape;901;p128"/>
          <p:cNvSpPr/>
          <p:nvPr/>
        </p:nvSpPr>
        <p:spPr>
          <a:xfrm>
            <a:off x="5858392" y="1483821"/>
            <a:ext cx="3285607" cy="2175857"/>
          </a:xfrm>
          <a:prstGeom prst="rect">
            <a:avLst/>
          </a:prstGeom>
          <a:solidFill>
            <a:srgbClr val="ECC07C"/>
          </a:solidFill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722E3C"/>
                </a:solidFill>
                <a:latin typeface="Oswald"/>
                <a:ea typeface="Oswald"/>
                <a:cs typeface="Oswald"/>
                <a:sym typeface="Oswald"/>
              </a:rPr>
              <a:t>Facilities and Services</a:t>
            </a:r>
            <a:endParaRPr sz="2400">
              <a:solidFill>
                <a:srgbClr val="722E3C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16038"/>
                </a:solidFill>
                <a:latin typeface="Oswald"/>
                <a:ea typeface="Oswald"/>
                <a:cs typeface="Oswald"/>
                <a:sym typeface="Oswald"/>
              </a:rPr>
              <a:t>Зручності та послуги</a:t>
            </a:r>
            <a:endParaRPr sz="1100">
              <a:solidFill>
                <a:srgbClr val="F16038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5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129"/>
          <p:cNvSpPr txBox="1"/>
          <p:nvPr>
            <p:ph type="ctrTitle"/>
          </p:nvPr>
        </p:nvSpPr>
        <p:spPr>
          <a:xfrm>
            <a:off x="510242" y="2099015"/>
            <a:ext cx="8173800" cy="10299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Oswald"/>
              <a:buNone/>
            </a:pPr>
            <a:r>
              <a:rPr lang="en"/>
              <a:t>College Applications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Oswald"/>
              <a:buNone/>
            </a:pPr>
            <a:r>
              <a:rPr lang="en">
                <a:solidFill>
                  <a:srgbClr val="F08B54"/>
                </a:solidFill>
              </a:rPr>
              <a:t>Заявки до коледжу</a:t>
            </a:r>
            <a:endParaRPr>
              <a:solidFill>
                <a:srgbClr val="F08B54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p130"/>
          <p:cNvSpPr txBox="1"/>
          <p:nvPr>
            <p:ph type="title"/>
          </p:nvPr>
        </p:nvSpPr>
        <p:spPr>
          <a:xfrm>
            <a:off x="510242" y="644665"/>
            <a:ext cx="6698634" cy="810703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700"/>
              <a:buFont typeface="Oswald"/>
              <a:buNone/>
            </a:pPr>
            <a:r>
              <a:rPr lang="en"/>
              <a:t>The Application Process		</a:t>
            </a:r>
            <a:r>
              <a:rPr lang="en">
                <a:solidFill>
                  <a:srgbClr val="F16038"/>
                </a:solidFill>
              </a:rPr>
              <a:t>Процес подачі заявки</a:t>
            </a:r>
            <a:endParaRPr>
              <a:solidFill>
                <a:srgbClr val="F16038"/>
              </a:solidFill>
            </a:endParaRPr>
          </a:p>
        </p:txBody>
      </p:sp>
      <p:sp>
        <p:nvSpPr>
          <p:cNvPr id="913" name="Google Shape;913;p130"/>
          <p:cNvSpPr/>
          <p:nvPr/>
        </p:nvSpPr>
        <p:spPr>
          <a:xfrm>
            <a:off x="9624" y="1848677"/>
            <a:ext cx="2136000" cy="2092200"/>
          </a:xfrm>
          <a:prstGeom prst="flowChartConnector">
            <a:avLst/>
          </a:prstGeom>
          <a:solidFill>
            <a:schemeClr val="lt1"/>
          </a:solidFill>
          <a:ln cap="flat" cmpd="sng" w="38100">
            <a:solidFill>
              <a:srgbClr val="722E3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914" name="Google Shape;914;p1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7892" y="1563991"/>
            <a:ext cx="450607" cy="546151"/>
          </a:xfrm>
          <a:prstGeom prst="rect">
            <a:avLst/>
          </a:prstGeom>
          <a:noFill/>
          <a:ln>
            <a:noFill/>
          </a:ln>
        </p:spPr>
      </p:pic>
      <p:sp>
        <p:nvSpPr>
          <p:cNvPr id="915" name="Google Shape;915;p130"/>
          <p:cNvSpPr txBox="1"/>
          <p:nvPr/>
        </p:nvSpPr>
        <p:spPr>
          <a:xfrm>
            <a:off x="81275" y="2272875"/>
            <a:ext cx="1966500" cy="13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722E3C"/>
                </a:solidFill>
                <a:latin typeface="Trebuchet MS"/>
                <a:ea typeface="Trebuchet MS"/>
                <a:cs typeface="Trebuchet MS"/>
                <a:sym typeface="Trebuchet MS"/>
              </a:rPr>
              <a:t>Safety, fit, and reach schools</a:t>
            </a:r>
            <a:endParaRPr b="1">
              <a:solidFill>
                <a:srgbClr val="722E3C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722E3C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16038"/>
                </a:solidFill>
                <a:latin typeface="Trebuchet MS"/>
                <a:ea typeface="Trebuchet MS"/>
                <a:cs typeface="Trebuchet MS"/>
                <a:sym typeface="Trebuchet MS"/>
              </a:rPr>
              <a:t>Безпека, придатність та доступність шкіл</a:t>
            </a:r>
            <a:endParaRPr b="1">
              <a:solidFill>
                <a:srgbClr val="F16038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16" name="Google Shape;916;p130"/>
          <p:cNvSpPr/>
          <p:nvPr/>
        </p:nvSpPr>
        <p:spPr>
          <a:xfrm>
            <a:off x="2289077" y="1848677"/>
            <a:ext cx="2136000" cy="2092200"/>
          </a:xfrm>
          <a:prstGeom prst="flowChartConnector">
            <a:avLst/>
          </a:prstGeom>
          <a:solidFill>
            <a:schemeClr val="lt1"/>
          </a:solidFill>
          <a:ln cap="flat" cmpd="sng" w="38100">
            <a:solidFill>
              <a:srgbClr val="722E3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917" name="Google Shape;917;p1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31770" y="1617104"/>
            <a:ext cx="450607" cy="546151"/>
          </a:xfrm>
          <a:prstGeom prst="rect">
            <a:avLst/>
          </a:prstGeom>
          <a:noFill/>
          <a:ln>
            <a:noFill/>
          </a:ln>
        </p:spPr>
      </p:pic>
      <p:sp>
        <p:nvSpPr>
          <p:cNvPr id="918" name="Google Shape;918;p130"/>
          <p:cNvSpPr txBox="1"/>
          <p:nvPr/>
        </p:nvSpPr>
        <p:spPr>
          <a:xfrm>
            <a:off x="2405325" y="2211225"/>
            <a:ext cx="19035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722E3C"/>
                </a:solidFill>
                <a:latin typeface="Trebuchet MS"/>
                <a:ea typeface="Trebuchet MS"/>
                <a:cs typeface="Trebuchet MS"/>
                <a:sym typeface="Trebuchet MS"/>
              </a:rPr>
              <a:t>Full Picture of student – personal essays and involvement</a:t>
            </a:r>
            <a:endParaRPr b="1" sz="1300">
              <a:solidFill>
                <a:srgbClr val="722E3C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rgbClr val="722E3C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F16038"/>
                </a:solidFill>
                <a:latin typeface="Trebuchet MS"/>
                <a:ea typeface="Trebuchet MS"/>
                <a:cs typeface="Trebuchet MS"/>
                <a:sym typeface="Trebuchet MS"/>
              </a:rPr>
              <a:t>Повна картина студента – особисті есе та участь</a:t>
            </a:r>
            <a:endParaRPr b="1" sz="1300">
              <a:solidFill>
                <a:srgbClr val="F16038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19" name="Google Shape;919;p130"/>
          <p:cNvSpPr/>
          <p:nvPr/>
        </p:nvSpPr>
        <p:spPr>
          <a:xfrm>
            <a:off x="4568526" y="1830276"/>
            <a:ext cx="2136000" cy="2092200"/>
          </a:xfrm>
          <a:prstGeom prst="flowChartConnector">
            <a:avLst/>
          </a:prstGeom>
          <a:solidFill>
            <a:schemeClr val="lt1"/>
          </a:solidFill>
          <a:ln cap="flat" cmpd="sng" w="38100">
            <a:solidFill>
              <a:srgbClr val="722E3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722E3C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920" name="Google Shape;920;p1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29441" y="1617110"/>
            <a:ext cx="450607" cy="546151"/>
          </a:xfrm>
          <a:prstGeom prst="rect">
            <a:avLst/>
          </a:prstGeom>
          <a:noFill/>
          <a:ln>
            <a:noFill/>
          </a:ln>
        </p:spPr>
      </p:pic>
      <p:sp>
        <p:nvSpPr>
          <p:cNvPr id="921" name="Google Shape;921;p130"/>
          <p:cNvSpPr txBox="1"/>
          <p:nvPr/>
        </p:nvSpPr>
        <p:spPr>
          <a:xfrm>
            <a:off x="4754375" y="2444625"/>
            <a:ext cx="1818000" cy="9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722E3C"/>
                </a:solidFill>
                <a:latin typeface="Trebuchet MS"/>
                <a:ea typeface="Trebuchet MS"/>
                <a:cs typeface="Trebuchet MS"/>
                <a:sym typeface="Trebuchet MS"/>
              </a:rPr>
              <a:t>Documentation</a:t>
            </a:r>
            <a:endParaRPr b="1" sz="1800">
              <a:solidFill>
                <a:srgbClr val="722E3C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722E3C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16038"/>
                </a:solidFill>
                <a:latin typeface="Trebuchet MS"/>
                <a:ea typeface="Trebuchet MS"/>
                <a:cs typeface="Trebuchet MS"/>
                <a:sym typeface="Trebuchet MS"/>
              </a:rPr>
              <a:t>Документація</a:t>
            </a:r>
            <a:endParaRPr b="1" sz="1800">
              <a:solidFill>
                <a:srgbClr val="F16038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22" name="Google Shape;922;p130"/>
          <p:cNvSpPr/>
          <p:nvPr/>
        </p:nvSpPr>
        <p:spPr>
          <a:xfrm>
            <a:off x="6901698" y="1838225"/>
            <a:ext cx="2136000" cy="2092200"/>
          </a:xfrm>
          <a:prstGeom prst="flowChartConnector">
            <a:avLst/>
          </a:prstGeom>
          <a:solidFill>
            <a:schemeClr val="lt1"/>
          </a:solidFill>
          <a:ln cap="flat" cmpd="sng" w="38100">
            <a:solidFill>
              <a:srgbClr val="722E3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923" name="Google Shape;923;p1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83995" y="1667935"/>
            <a:ext cx="450607" cy="546151"/>
          </a:xfrm>
          <a:prstGeom prst="rect">
            <a:avLst/>
          </a:prstGeom>
          <a:noFill/>
          <a:ln>
            <a:noFill/>
          </a:ln>
        </p:spPr>
      </p:pic>
      <p:sp>
        <p:nvSpPr>
          <p:cNvPr id="924" name="Google Shape;924;p130"/>
          <p:cNvSpPr txBox="1"/>
          <p:nvPr/>
        </p:nvSpPr>
        <p:spPr>
          <a:xfrm>
            <a:off x="6964225" y="2444625"/>
            <a:ext cx="2136000" cy="11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722E3C"/>
                </a:solidFill>
                <a:latin typeface="Trebuchet MS"/>
                <a:ea typeface="Trebuchet MS"/>
                <a:cs typeface="Trebuchet MS"/>
                <a:sym typeface="Trebuchet MS"/>
              </a:rPr>
              <a:t>Portal Access</a:t>
            </a:r>
            <a:endParaRPr b="1" sz="1800">
              <a:solidFill>
                <a:srgbClr val="722E3C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722E3C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16038"/>
                </a:solidFill>
                <a:latin typeface="Trebuchet MS"/>
                <a:ea typeface="Trebuchet MS"/>
                <a:cs typeface="Trebuchet MS"/>
                <a:sym typeface="Trebuchet MS"/>
              </a:rPr>
              <a:t>Доступ до порталу</a:t>
            </a:r>
            <a:endParaRPr b="1" sz="1800">
              <a:solidFill>
                <a:srgbClr val="F16038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9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p131"/>
          <p:cNvSpPr txBox="1"/>
          <p:nvPr>
            <p:ph type="ctrTitle"/>
          </p:nvPr>
        </p:nvSpPr>
        <p:spPr>
          <a:xfrm>
            <a:off x="510242" y="2175215"/>
            <a:ext cx="8173800" cy="10299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Oswald"/>
              <a:buNone/>
            </a:pPr>
            <a:r>
              <a:rPr lang="en"/>
              <a:t>Types of Tests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Oswald"/>
              <a:buNone/>
            </a:pPr>
            <a:r>
              <a:rPr lang="en">
                <a:solidFill>
                  <a:srgbClr val="F08B54"/>
                </a:solidFill>
              </a:rPr>
              <a:t>Види тестів</a:t>
            </a:r>
            <a:endParaRPr>
              <a:solidFill>
                <a:srgbClr val="F08B54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5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p132"/>
          <p:cNvSpPr txBox="1"/>
          <p:nvPr/>
        </p:nvSpPr>
        <p:spPr>
          <a:xfrm>
            <a:off x="264593" y="245729"/>
            <a:ext cx="8316900" cy="9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722E3C"/>
                </a:solidFill>
                <a:latin typeface="Trebuchet MS"/>
                <a:ea typeface="Trebuchet MS"/>
                <a:cs typeface="Trebuchet MS"/>
                <a:sym typeface="Trebuchet MS"/>
              </a:rPr>
              <a:t>College </a:t>
            </a:r>
            <a:r>
              <a:rPr lang="en" sz="3000" u="sng">
                <a:solidFill>
                  <a:srgbClr val="722E3C"/>
                </a:solidFill>
                <a:latin typeface="Trebuchet MS"/>
                <a:ea typeface="Trebuchet MS"/>
                <a:cs typeface="Trebuchet MS"/>
                <a:sym typeface="Trebuchet MS"/>
              </a:rPr>
              <a:t>Entrance</a:t>
            </a:r>
            <a:r>
              <a:rPr lang="en" sz="3000">
                <a:solidFill>
                  <a:srgbClr val="722E3C"/>
                </a:solidFill>
                <a:latin typeface="Trebuchet MS"/>
                <a:ea typeface="Trebuchet MS"/>
                <a:cs typeface="Trebuchet MS"/>
                <a:sym typeface="Trebuchet MS"/>
              </a:rPr>
              <a:t> Exams: ACT/SAT</a:t>
            </a:r>
            <a:endParaRPr sz="3000">
              <a:solidFill>
                <a:srgbClr val="722E3C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16038"/>
                </a:solidFill>
                <a:latin typeface="Trebuchet MS"/>
                <a:ea typeface="Trebuchet MS"/>
                <a:cs typeface="Trebuchet MS"/>
                <a:sym typeface="Trebuchet MS"/>
              </a:rPr>
              <a:t>Вступні іспити до коледжу: ACT/SAT</a:t>
            </a:r>
            <a:endParaRPr sz="3000">
              <a:solidFill>
                <a:srgbClr val="F16038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37" name="Google Shape;937;p132"/>
          <p:cNvSpPr txBox="1"/>
          <p:nvPr/>
        </p:nvSpPr>
        <p:spPr>
          <a:xfrm>
            <a:off x="264593" y="1366450"/>
            <a:ext cx="8316900" cy="34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Colleges use these scores as one of the factors to determine </a:t>
            </a:r>
            <a:r>
              <a:rPr lang="en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if your student is a good fit for their university. </a:t>
            </a:r>
            <a:r>
              <a:rPr lang="en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Your student</a:t>
            </a:r>
            <a:r>
              <a:rPr lang="en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should take these exams their junior and senior year.</a:t>
            </a: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16038"/>
                </a:solidFill>
                <a:latin typeface="Trebuchet MS"/>
                <a:ea typeface="Trebuchet MS"/>
                <a:cs typeface="Trebuchet MS"/>
                <a:sym typeface="Trebuchet MS"/>
              </a:rPr>
              <a:t>Коледжі використовують ці бали як один із факторів, щоб визначити, чи підходить ваш студент для їхнього університету. Ваш студент повинен складати ці іспити на молодшому та старшому курсах.</a:t>
            </a:r>
            <a:endParaRPr sz="1800">
              <a:solidFill>
                <a:srgbClr val="F1603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Registration /</a:t>
            </a:r>
            <a:r>
              <a:rPr b="1" lang="en" sz="1900">
                <a:solidFill>
                  <a:srgbClr val="F16038"/>
                </a:solidFill>
                <a:latin typeface="Trebuchet MS"/>
                <a:ea typeface="Trebuchet MS"/>
                <a:cs typeface="Trebuchet MS"/>
                <a:sym typeface="Trebuchet MS"/>
              </a:rPr>
              <a:t>Реєстрація</a:t>
            </a:r>
            <a:endParaRPr b="1" sz="1900">
              <a:solidFill>
                <a:srgbClr val="F1603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722E3C"/>
                </a:solidFill>
                <a:latin typeface="Trebuchet MS"/>
                <a:ea typeface="Trebuchet MS"/>
                <a:cs typeface="Trebuchet MS"/>
                <a:sym typeface="Trebuchet MS"/>
              </a:rPr>
              <a:t>ACT</a:t>
            </a:r>
            <a:r>
              <a:rPr lang="en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- </a:t>
            </a:r>
            <a:r>
              <a:rPr lang="en" sz="1800" u="sng">
                <a:solidFill>
                  <a:srgbClr val="0C0C0C"/>
                </a:solidFill>
                <a:latin typeface="Trebuchet MS"/>
                <a:ea typeface="Trebuchet MS"/>
                <a:cs typeface="Trebuchet MS"/>
                <a:sym typeface="Trebuchet M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www.act.org</a:t>
            </a:r>
            <a:endParaRPr sz="1800">
              <a:solidFill>
                <a:srgbClr val="0C0C0C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722E3C"/>
                </a:solidFill>
                <a:latin typeface="Trebuchet MS"/>
                <a:ea typeface="Trebuchet MS"/>
                <a:cs typeface="Trebuchet MS"/>
                <a:sym typeface="Trebuchet MS"/>
              </a:rPr>
              <a:t>SAT</a:t>
            </a:r>
            <a:r>
              <a:rPr lang="en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 - </a:t>
            </a:r>
            <a:r>
              <a:rPr lang="en" sz="1800" u="sng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https://collegereadiness.collegeboard.org/sat</a:t>
            </a: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sz="9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2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p133"/>
          <p:cNvSpPr txBox="1"/>
          <p:nvPr/>
        </p:nvSpPr>
        <p:spPr>
          <a:xfrm>
            <a:off x="328293" y="59365"/>
            <a:ext cx="8316900" cy="9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722E3C"/>
                </a:solidFill>
                <a:latin typeface="Trebuchet MS"/>
                <a:ea typeface="Trebuchet MS"/>
                <a:cs typeface="Trebuchet MS"/>
                <a:sym typeface="Trebuchet MS"/>
              </a:rPr>
              <a:t>College </a:t>
            </a:r>
            <a:r>
              <a:rPr lang="en" sz="3000" u="sng">
                <a:solidFill>
                  <a:srgbClr val="722E3C"/>
                </a:solidFill>
                <a:latin typeface="Trebuchet MS"/>
                <a:ea typeface="Trebuchet MS"/>
                <a:cs typeface="Trebuchet MS"/>
                <a:sym typeface="Trebuchet MS"/>
              </a:rPr>
              <a:t>Placement</a:t>
            </a:r>
            <a:r>
              <a:rPr lang="en" sz="3000">
                <a:solidFill>
                  <a:srgbClr val="722E3C"/>
                </a:solidFill>
                <a:latin typeface="Trebuchet MS"/>
                <a:ea typeface="Trebuchet MS"/>
                <a:cs typeface="Trebuchet MS"/>
                <a:sym typeface="Trebuchet MS"/>
              </a:rPr>
              <a:t> Exam: TSIA 2</a:t>
            </a:r>
            <a:endParaRPr sz="3000">
              <a:solidFill>
                <a:srgbClr val="722E3C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16038"/>
                </a:solidFill>
                <a:latin typeface="Trebuchet MS"/>
                <a:ea typeface="Trebuchet MS"/>
                <a:cs typeface="Trebuchet MS"/>
                <a:sym typeface="Trebuchet MS"/>
              </a:rPr>
              <a:t>Вступний іспит до коледжу: TSIA 2</a:t>
            </a:r>
            <a:endParaRPr sz="3000">
              <a:solidFill>
                <a:srgbClr val="722E3C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44" name="Google Shape;944;p133"/>
          <p:cNvSpPr/>
          <p:nvPr/>
        </p:nvSpPr>
        <p:spPr>
          <a:xfrm>
            <a:off x="328300" y="1144511"/>
            <a:ext cx="8316900" cy="28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The </a:t>
            </a:r>
            <a:r>
              <a:rPr b="1" lang="en" sz="1800">
                <a:solidFill>
                  <a:srgbClr val="722E3C"/>
                </a:solidFill>
                <a:latin typeface="Trebuchet MS"/>
                <a:ea typeface="Trebuchet MS"/>
                <a:cs typeface="Trebuchet MS"/>
                <a:sym typeface="Trebuchet MS"/>
              </a:rPr>
              <a:t>TSIA 2 </a:t>
            </a:r>
            <a:r>
              <a:rPr lang="en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is a required college placement test for universities in Texas. The scores determine whether the student can take college-level Math and English.</a:t>
            </a: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16038"/>
                </a:solidFill>
                <a:latin typeface="Trebuchet MS"/>
                <a:ea typeface="Trebuchet MS"/>
                <a:cs typeface="Trebuchet MS"/>
                <a:sym typeface="Trebuchet MS"/>
              </a:rPr>
              <a:t>TSIA 2 - це обов'язковий вступний тест до університетів Техасу. Результати тесту визначають, чи може студент складати математику та англійську мову на рівні коледжу.</a:t>
            </a: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*SAT/ACT score or certain college prep courses can also waive this requirement.</a:t>
            </a: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16038"/>
                </a:solidFill>
                <a:latin typeface="Trebuchet MS"/>
                <a:ea typeface="Trebuchet MS"/>
                <a:cs typeface="Trebuchet MS"/>
                <a:sym typeface="Trebuchet MS"/>
              </a:rPr>
              <a:t>*Оцінки з іспитів SAT/ACT або певні підготовчі курси до коледжу також можуть скасувати цю вимогу.</a:t>
            </a:r>
            <a:endParaRPr sz="1800">
              <a:solidFill>
                <a:srgbClr val="F16038"/>
              </a:solidFill>
            </a:endParaRPr>
          </a:p>
        </p:txBody>
      </p:sp>
      <p:sp>
        <p:nvSpPr>
          <p:cNvPr id="945" name="Google Shape;945;p133"/>
          <p:cNvSpPr/>
          <p:nvPr/>
        </p:nvSpPr>
        <p:spPr>
          <a:xfrm>
            <a:off x="0" y="3962775"/>
            <a:ext cx="9144000" cy="1180800"/>
          </a:xfrm>
          <a:prstGeom prst="rect">
            <a:avLst/>
          </a:prstGeom>
          <a:solidFill>
            <a:srgbClr val="990033"/>
          </a:solidFill>
          <a:ln cap="flat" cmpd="sng" w="12700">
            <a:solidFill>
              <a:srgbClr val="722E3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Parent Takeaway: These tests are important and should be taken seriously. Encourage your </a:t>
            </a:r>
            <a:r>
              <a:rPr b="1" lang="en" sz="15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student </a:t>
            </a:r>
            <a:r>
              <a:rPr b="1" lang="en" sz="15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to prep for the exams. </a:t>
            </a:r>
            <a:endParaRPr b="1" sz="15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F08B54"/>
                </a:solidFill>
                <a:latin typeface="Trebuchet MS"/>
                <a:ea typeface="Trebuchet MS"/>
                <a:cs typeface="Trebuchet MS"/>
                <a:sym typeface="Trebuchet MS"/>
              </a:rPr>
              <a:t>Інформація для батьків: Ці тести є важливими і до них слід ставитися серйозно. Заохочуйте дитину готуватися до іспитів.</a:t>
            </a:r>
            <a:endParaRPr b="1" sz="1500">
              <a:solidFill>
                <a:srgbClr val="F08B54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0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p134"/>
          <p:cNvSpPr txBox="1"/>
          <p:nvPr>
            <p:ph type="ctrTitle"/>
          </p:nvPr>
        </p:nvSpPr>
        <p:spPr>
          <a:xfrm>
            <a:off x="510242" y="2175215"/>
            <a:ext cx="8173800" cy="10299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Oswald"/>
              <a:buNone/>
            </a:pPr>
            <a:r>
              <a:rPr lang="en"/>
              <a:t>Paying For College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Oswald"/>
              <a:buNone/>
            </a:pPr>
            <a:r>
              <a:rPr lang="en">
                <a:solidFill>
                  <a:srgbClr val="F08B54"/>
                </a:solidFill>
              </a:rPr>
              <a:t>Оплата за навчання у коледжі</a:t>
            </a:r>
            <a:endParaRPr>
              <a:solidFill>
                <a:srgbClr val="F08B54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F2F2"/>
        </a:solidFill>
      </p:bgPr>
    </p:bg>
    <p:spTree>
      <p:nvGrpSpPr>
        <p:cNvPr id="956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7" name="Google Shape;957;p1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71763" y="14751"/>
            <a:ext cx="6400474" cy="1727900"/>
          </a:xfrm>
          <a:prstGeom prst="rect">
            <a:avLst/>
          </a:prstGeom>
          <a:noFill/>
          <a:ln>
            <a:noFill/>
          </a:ln>
        </p:spPr>
      </p:pic>
      <p:sp>
        <p:nvSpPr>
          <p:cNvPr id="958" name="Google Shape;958;p135"/>
          <p:cNvSpPr txBox="1"/>
          <p:nvPr/>
        </p:nvSpPr>
        <p:spPr>
          <a:xfrm rot="-1491858">
            <a:off x="1493334" y="-46497"/>
            <a:ext cx="1912144" cy="145457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500">
                <a:solidFill>
                  <a:schemeClr val="lt1"/>
                </a:solidFill>
                <a:latin typeface="Pinyon Script"/>
                <a:ea typeface="Pinyon Script"/>
                <a:cs typeface="Pinyon Script"/>
                <a:sym typeface="Pinyon Script"/>
              </a:rPr>
              <a:t>Types Of</a:t>
            </a:r>
            <a:endParaRPr sz="1100"/>
          </a:p>
        </p:txBody>
      </p:sp>
      <p:sp>
        <p:nvSpPr>
          <p:cNvPr id="959" name="Google Shape;959;p135"/>
          <p:cNvSpPr txBox="1"/>
          <p:nvPr/>
        </p:nvSpPr>
        <p:spPr>
          <a:xfrm>
            <a:off x="62275" y="2590925"/>
            <a:ext cx="3560400" cy="2270400"/>
          </a:xfrm>
          <a:prstGeom prst="rect">
            <a:avLst/>
          </a:prstGeom>
          <a:noFill/>
          <a:ln cap="flat" cmpd="sng" w="28575">
            <a:solidFill>
              <a:srgbClr val="46464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Typically based on financial need.</a:t>
            </a:r>
            <a:endParaRPr sz="13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16038"/>
                </a:solidFill>
                <a:latin typeface="Trebuchet MS"/>
                <a:ea typeface="Trebuchet MS"/>
                <a:cs typeface="Trebuchet MS"/>
                <a:sym typeface="Trebuchet MS"/>
              </a:rPr>
              <a:t>Як правило, виходячи з фінансових потреб.</a:t>
            </a:r>
            <a:endParaRPr sz="1000">
              <a:solidFill>
                <a:srgbClr val="F16038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This money does not need to be paid back.</a:t>
            </a:r>
            <a:endParaRPr sz="13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16038"/>
                </a:solidFill>
                <a:latin typeface="Trebuchet MS"/>
                <a:ea typeface="Trebuchet MS"/>
                <a:cs typeface="Trebuchet MS"/>
                <a:sym typeface="Trebuchet MS"/>
              </a:rPr>
              <a:t>Ці гроші не потрібно повертати.</a:t>
            </a:r>
            <a:endParaRPr sz="1000">
              <a:solidFill>
                <a:srgbClr val="F16038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Awards vary according to the family income.</a:t>
            </a:r>
            <a:endParaRPr sz="13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16038"/>
                </a:solidFill>
                <a:latin typeface="Trebuchet MS"/>
                <a:ea typeface="Trebuchet MS"/>
                <a:cs typeface="Trebuchet MS"/>
                <a:sym typeface="Trebuchet MS"/>
              </a:rPr>
              <a:t>Нагороди будуть відрізнятися залежно від доходу сім'ї.</a:t>
            </a:r>
            <a:endParaRPr sz="1000">
              <a:solidFill>
                <a:srgbClr val="F16038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Funds can be limited.</a:t>
            </a:r>
            <a:endParaRPr sz="13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16038"/>
                </a:solidFill>
                <a:latin typeface="Trebuchet MS"/>
                <a:ea typeface="Trebuchet MS"/>
                <a:cs typeface="Trebuchet MS"/>
                <a:sym typeface="Trebuchet MS"/>
              </a:rPr>
              <a:t>Кошти можуть бути обмежені.</a:t>
            </a:r>
            <a:endParaRPr sz="13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60" name="Google Shape;960;p135"/>
          <p:cNvSpPr txBox="1"/>
          <p:nvPr/>
        </p:nvSpPr>
        <p:spPr>
          <a:xfrm>
            <a:off x="3846225" y="2590925"/>
            <a:ext cx="2458800" cy="2270400"/>
          </a:xfrm>
          <a:prstGeom prst="rect">
            <a:avLst/>
          </a:prstGeom>
          <a:noFill/>
          <a:ln cap="flat" cmpd="sng" w="28575">
            <a:solidFill>
              <a:srgbClr val="46464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Aid that is awarded for working at your college. Award is your paycheck throughout the year.</a:t>
            </a:r>
            <a:endParaRPr sz="14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16038"/>
                </a:solidFill>
                <a:latin typeface="Trebuchet MS"/>
                <a:ea typeface="Trebuchet MS"/>
                <a:cs typeface="Trebuchet MS"/>
                <a:sym typeface="Trebuchet MS"/>
              </a:rPr>
              <a:t>Допомога, яка надається за роботу у вашому коледжі. Нагорода - це ваша зарплата протягом року.</a:t>
            </a:r>
            <a:endParaRPr sz="1400">
              <a:solidFill>
                <a:srgbClr val="F16038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61" name="Google Shape;961;p135"/>
          <p:cNvSpPr txBox="1"/>
          <p:nvPr/>
        </p:nvSpPr>
        <p:spPr>
          <a:xfrm>
            <a:off x="6781600" y="2590925"/>
            <a:ext cx="2314800" cy="2270400"/>
          </a:xfrm>
          <a:prstGeom prst="rect">
            <a:avLst/>
          </a:prstGeom>
          <a:noFill/>
          <a:ln cap="flat" cmpd="sng" w="28575">
            <a:solidFill>
              <a:srgbClr val="46464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This is borrowed money that must </a:t>
            </a:r>
            <a:r>
              <a:rPr lang="en" sz="14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b</a:t>
            </a:r>
            <a:r>
              <a:rPr lang="en" sz="14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y</a:t>
            </a:r>
            <a:r>
              <a:rPr lang="en" sz="14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paid back plus interest.</a:t>
            </a:r>
            <a:endParaRPr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1603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1603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16038"/>
                </a:solidFill>
                <a:latin typeface="Trebuchet MS"/>
                <a:ea typeface="Trebuchet MS"/>
                <a:cs typeface="Trebuchet MS"/>
                <a:sym typeface="Trebuchet MS"/>
              </a:rPr>
              <a:t>Це позичені гроші, які потрібно повернути з урахуванням відсотків.</a:t>
            </a:r>
            <a:endParaRPr sz="1100">
              <a:solidFill>
                <a:srgbClr val="F16038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sz="14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62" name="Google Shape;962;p135"/>
          <p:cNvSpPr txBox="1"/>
          <p:nvPr/>
        </p:nvSpPr>
        <p:spPr>
          <a:xfrm>
            <a:off x="62275" y="1875125"/>
            <a:ext cx="3560400" cy="715800"/>
          </a:xfrm>
          <a:prstGeom prst="rect">
            <a:avLst/>
          </a:prstGeom>
          <a:solidFill>
            <a:srgbClr val="1A5A06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Grants (Gift Aid or Award)</a:t>
            </a:r>
            <a:endParaRPr sz="13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08B54"/>
                </a:solidFill>
                <a:latin typeface="Trebuchet MS"/>
                <a:ea typeface="Trebuchet MS"/>
                <a:cs typeface="Trebuchet MS"/>
                <a:sym typeface="Trebuchet MS"/>
              </a:rPr>
              <a:t>Гранти (безоплатна допомога або нагорода)</a:t>
            </a:r>
            <a:endParaRPr sz="1000">
              <a:solidFill>
                <a:srgbClr val="F08B54"/>
              </a:solidFill>
            </a:endParaRPr>
          </a:p>
        </p:txBody>
      </p:sp>
      <p:sp>
        <p:nvSpPr>
          <p:cNvPr id="963" name="Google Shape;963;p135"/>
          <p:cNvSpPr txBox="1"/>
          <p:nvPr/>
        </p:nvSpPr>
        <p:spPr>
          <a:xfrm>
            <a:off x="3846225" y="1875125"/>
            <a:ext cx="2458800" cy="746400"/>
          </a:xfrm>
          <a:prstGeom prst="rect">
            <a:avLst/>
          </a:prstGeom>
          <a:solidFill>
            <a:srgbClr val="1A5A06"/>
          </a:solidFill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Student Work Study Program</a:t>
            </a:r>
            <a:endParaRPr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08B54"/>
                </a:solidFill>
                <a:latin typeface="Trebuchet MS"/>
                <a:ea typeface="Trebuchet MS"/>
                <a:cs typeface="Trebuchet MS"/>
                <a:sym typeface="Trebuchet MS"/>
              </a:rPr>
              <a:t>Програма роботи студентів</a:t>
            </a:r>
            <a:endParaRPr sz="1200">
              <a:solidFill>
                <a:srgbClr val="F08B54"/>
              </a:solidFill>
            </a:endParaRPr>
          </a:p>
        </p:txBody>
      </p:sp>
      <p:sp>
        <p:nvSpPr>
          <p:cNvPr id="964" name="Google Shape;964;p135"/>
          <p:cNvSpPr txBox="1"/>
          <p:nvPr/>
        </p:nvSpPr>
        <p:spPr>
          <a:xfrm>
            <a:off x="6781602" y="1875125"/>
            <a:ext cx="2314800" cy="715800"/>
          </a:xfrm>
          <a:prstGeom prst="rect">
            <a:avLst/>
          </a:prstGeom>
          <a:solidFill>
            <a:srgbClr val="1A5A06"/>
          </a:solidFill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Loans</a:t>
            </a:r>
            <a:endParaRPr sz="14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08B54"/>
                </a:solidFill>
                <a:latin typeface="Trebuchet MS"/>
                <a:ea typeface="Trebuchet MS"/>
                <a:cs typeface="Trebuchet MS"/>
                <a:sym typeface="Trebuchet MS"/>
              </a:rPr>
              <a:t>Позики</a:t>
            </a:r>
            <a:endParaRPr sz="1400">
              <a:solidFill>
                <a:srgbClr val="F08B54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9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p136"/>
          <p:cNvSpPr txBox="1"/>
          <p:nvPr>
            <p:ph idx="1" type="body"/>
          </p:nvPr>
        </p:nvSpPr>
        <p:spPr>
          <a:xfrm>
            <a:off x="3272250" y="1879000"/>
            <a:ext cx="2455800" cy="29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" sz="1700"/>
              <a:t>Unlike student loans, scholarships are considered gift aid, meaning they don't have to be repaid.</a:t>
            </a:r>
            <a:r>
              <a:rPr lang="en" sz="1700">
                <a:solidFill>
                  <a:srgbClr val="F16038"/>
                </a:solidFill>
              </a:rPr>
              <a:t> </a:t>
            </a:r>
            <a:endParaRPr sz="1700">
              <a:solidFill>
                <a:srgbClr val="F16038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" sz="1700">
                <a:solidFill>
                  <a:srgbClr val="F16038"/>
                </a:solidFill>
              </a:rPr>
              <a:t>На відміну від студентських позик, стипендії вважаються подарунковою допомогою, тобто їх не потрібно повертати.</a:t>
            </a:r>
            <a:endParaRPr sz="1700">
              <a:solidFill>
                <a:srgbClr val="F16038"/>
              </a:solidFill>
            </a:endParaRPr>
          </a:p>
          <a:p>
            <a:pPr indent="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</a:pPr>
            <a:r>
              <a:t/>
            </a:r>
            <a:endParaRPr sz="2400">
              <a:solidFill>
                <a:srgbClr val="F16038"/>
              </a:solidFill>
            </a:endParaRPr>
          </a:p>
        </p:txBody>
      </p:sp>
      <p:sp>
        <p:nvSpPr>
          <p:cNvPr id="971" name="Google Shape;971;p136"/>
          <p:cNvSpPr txBox="1"/>
          <p:nvPr>
            <p:ph type="title"/>
          </p:nvPr>
        </p:nvSpPr>
        <p:spPr>
          <a:xfrm>
            <a:off x="247492" y="549490"/>
            <a:ext cx="6698700" cy="81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"/>
              <a:t>What are scholarships?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">
                <a:solidFill>
                  <a:srgbClr val="F16038"/>
                </a:solidFill>
              </a:rPr>
              <a:t>Що таке стипендії?</a:t>
            </a:r>
            <a:endParaRPr>
              <a:solidFill>
                <a:srgbClr val="F16038"/>
              </a:solidFill>
            </a:endParaRPr>
          </a:p>
        </p:txBody>
      </p:sp>
      <p:sp>
        <p:nvSpPr>
          <p:cNvPr id="972" name="Google Shape;972;p136"/>
          <p:cNvSpPr/>
          <p:nvPr/>
        </p:nvSpPr>
        <p:spPr>
          <a:xfrm>
            <a:off x="57301" y="2585651"/>
            <a:ext cx="1902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pic>
        <p:nvPicPr>
          <p:cNvPr descr="Counseling Center / Scholarships" id="973" name="Google Shape;973;p136"/>
          <p:cNvPicPr preferRelativeResize="0"/>
          <p:nvPr/>
        </p:nvPicPr>
        <p:blipFill rotWithShape="1">
          <a:blip r:embed="rId3">
            <a:alphaModFix/>
          </a:blip>
          <a:srcRect b="50339" l="0" r="0" t="0"/>
          <a:stretch/>
        </p:blipFill>
        <p:spPr>
          <a:xfrm>
            <a:off x="231565" y="-212703"/>
            <a:ext cx="3686175" cy="805324"/>
          </a:xfrm>
          <a:prstGeom prst="rect">
            <a:avLst/>
          </a:prstGeom>
          <a:noFill/>
          <a:ln>
            <a:noFill/>
          </a:ln>
        </p:spPr>
      </p:pic>
      <p:sp>
        <p:nvSpPr>
          <p:cNvPr id="974" name="Google Shape;974;p136"/>
          <p:cNvSpPr/>
          <p:nvPr/>
        </p:nvSpPr>
        <p:spPr>
          <a:xfrm>
            <a:off x="1002396" y="1600200"/>
            <a:ext cx="1272000" cy="1112700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990033"/>
          </a:solidFill>
          <a:ln>
            <a:noFill/>
          </a:ln>
          <a:effectLst>
            <a:outerShdw blurRad="57150" rotWithShape="0" algn="ctr" dir="5400000" dist="19050">
              <a:srgbClr val="000000">
                <a:alpha val="62745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5" name="Google Shape;975;p136"/>
          <p:cNvSpPr/>
          <p:nvPr/>
        </p:nvSpPr>
        <p:spPr>
          <a:xfrm>
            <a:off x="0" y="2156550"/>
            <a:ext cx="1272000" cy="1112700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990033"/>
          </a:solidFill>
          <a:ln cap="flat" cmpd="sng" w="9525">
            <a:solidFill>
              <a:srgbClr val="722E3C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ctr" dir="5400000" dist="19050">
              <a:srgbClr val="000000">
                <a:alpha val="62745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6" name="Google Shape;976;p136"/>
          <p:cNvSpPr/>
          <p:nvPr/>
        </p:nvSpPr>
        <p:spPr>
          <a:xfrm>
            <a:off x="2002096" y="2156550"/>
            <a:ext cx="1272000" cy="1112700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990033"/>
          </a:solidFill>
          <a:ln cap="flat" cmpd="sng" w="9525">
            <a:solidFill>
              <a:srgbClr val="722E3C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ctr" dir="5400000" dist="19050">
              <a:srgbClr val="000000">
                <a:alpha val="62745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7" name="Google Shape;977;p136"/>
          <p:cNvSpPr/>
          <p:nvPr/>
        </p:nvSpPr>
        <p:spPr>
          <a:xfrm>
            <a:off x="2002096" y="3261161"/>
            <a:ext cx="1272000" cy="1112700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990033"/>
          </a:solidFill>
          <a:ln cap="flat" cmpd="sng" w="9525">
            <a:solidFill>
              <a:srgbClr val="722E3C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ctr" dir="5400000" dist="19050">
              <a:srgbClr val="000000">
                <a:alpha val="62745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8" name="Google Shape;978;p136"/>
          <p:cNvSpPr/>
          <p:nvPr/>
        </p:nvSpPr>
        <p:spPr>
          <a:xfrm>
            <a:off x="0" y="3269252"/>
            <a:ext cx="1272000" cy="1112700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990033"/>
          </a:solidFill>
          <a:ln cap="flat" cmpd="sng" w="9525">
            <a:solidFill>
              <a:srgbClr val="722E3C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ctr" dir="5400000" dist="19050">
              <a:srgbClr val="000000">
                <a:alpha val="62745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9" name="Google Shape;979;p136"/>
          <p:cNvSpPr/>
          <p:nvPr/>
        </p:nvSpPr>
        <p:spPr>
          <a:xfrm>
            <a:off x="998026" y="3809421"/>
            <a:ext cx="1272000" cy="1112700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990033"/>
          </a:solidFill>
          <a:ln cap="flat" cmpd="sng" w="9525">
            <a:solidFill>
              <a:srgbClr val="722E3C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ctr" dir="5400000" dist="19050">
              <a:srgbClr val="000000">
                <a:alpha val="62745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0" name="Google Shape;980;p136"/>
          <p:cNvSpPr txBox="1"/>
          <p:nvPr/>
        </p:nvSpPr>
        <p:spPr>
          <a:xfrm>
            <a:off x="894237" y="1752601"/>
            <a:ext cx="1432800" cy="8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Academics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Field of Study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HS Grades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Major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Test Scores</a:t>
            </a:r>
            <a:endParaRPr sz="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1" name="Google Shape;981;p136"/>
          <p:cNvSpPr txBox="1"/>
          <p:nvPr/>
        </p:nvSpPr>
        <p:spPr>
          <a:xfrm>
            <a:off x="1921824" y="2361025"/>
            <a:ext cx="1432800" cy="8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Background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Culture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Ethnicity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First-Gen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Religion</a:t>
            </a:r>
            <a:endParaRPr sz="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2" name="Google Shape;982;p136"/>
          <p:cNvSpPr txBox="1"/>
          <p:nvPr/>
        </p:nvSpPr>
        <p:spPr>
          <a:xfrm>
            <a:off x="1927844" y="3468919"/>
            <a:ext cx="1432800" cy="6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Other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Company Sponsored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Government Sponsored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Graduate School</a:t>
            </a:r>
            <a:endParaRPr sz="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3" name="Google Shape;983;p136"/>
          <p:cNvSpPr txBox="1"/>
          <p:nvPr/>
        </p:nvSpPr>
        <p:spPr>
          <a:xfrm>
            <a:off x="894237" y="4012355"/>
            <a:ext cx="1432800" cy="8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Skills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Art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Dance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Sports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Writing</a:t>
            </a:r>
            <a:endParaRPr sz="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4" name="Google Shape;984;p136"/>
          <p:cNvSpPr txBox="1"/>
          <p:nvPr/>
        </p:nvSpPr>
        <p:spPr>
          <a:xfrm>
            <a:off x="-121363" y="3389781"/>
            <a:ext cx="1432800" cy="8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Financial 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Need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Family Income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Financial Aid Eligibility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Parent Education</a:t>
            </a:r>
            <a:endParaRPr sz="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5" name="Google Shape;985;p136"/>
          <p:cNvSpPr txBox="1"/>
          <p:nvPr/>
        </p:nvSpPr>
        <p:spPr>
          <a:xfrm>
            <a:off x="-133350" y="2342753"/>
            <a:ext cx="1432800" cy="6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Activities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Leadership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Military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Volunteer Work</a:t>
            </a:r>
            <a:endParaRPr sz="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6" name="Google Shape;986;p136"/>
          <p:cNvSpPr/>
          <p:nvPr/>
        </p:nvSpPr>
        <p:spPr>
          <a:xfrm>
            <a:off x="1156256" y="3195647"/>
            <a:ext cx="11148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Scholarship 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Types</a:t>
            </a:r>
            <a:endParaRPr b="1"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87" name="Google Shape;987;p1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19927" y="2614080"/>
            <a:ext cx="520949" cy="631416"/>
          </a:xfrm>
          <a:prstGeom prst="rect">
            <a:avLst/>
          </a:prstGeom>
          <a:noFill/>
          <a:ln>
            <a:noFill/>
          </a:ln>
        </p:spPr>
      </p:pic>
      <p:sp>
        <p:nvSpPr>
          <p:cNvPr id="988" name="Google Shape;988;p136"/>
          <p:cNvSpPr/>
          <p:nvPr/>
        </p:nvSpPr>
        <p:spPr>
          <a:xfrm>
            <a:off x="6773912" y="1600200"/>
            <a:ext cx="1327200" cy="1112700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990033"/>
          </a:solidFill>
          <a:ln>
            <a:noFill/>
          </a:ln>
          <a:effectLst>
            <a:outerShdw blurRad="57150" rotWithShape="0" algn="ctr" dir="5400000" dist="19050">
              <a:srgbClr val="000000">
                <a:alpha val="6275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9" name="Google Shape;989;p136"/>
          <p:cNvSpPr/>
          <p:nvPr/>
        </p:nvSpPr>
        <p:spPr>
          <a:xfrm>
            <a:off x="5728050" y="2156552"/>
            <a:ext cx="1327200" cy="1112700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990033"/>
          </a:solidFill>
          <a:ln cap="flat" cmpd="sng" w="9525">
            <a:solidFill>
              <a:srgbClr val="722E3C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ctr" dir="5400000" dist="19050">
              <a:srgbClr val="000000">
                <a:alpha val="6275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0" name="Google Shape;990;p136"/>
          <p:cNvSpPr/>
          <p:nvPr/>
        </p:nvSpPr>
        <p:spPr>
          <a:xfrm>
            <a:off x="7816961" y="2156552"/>
            <a:ext cx="1327200" cy="1112700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990033"/>
          </a:solidFill>
          <a:ln cap="flat" cmpd="sng" w="9525">
            <a:solidFill>
              <a:srgbClr val="722E3C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ctr" dir="5400000" dist="19050">
              <a:srgbClr val="000000">
                <a:alpha val="6275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1" name="Google Shape;991;p136"/>
          <p:cNvSpPr/>
          <p:nvPr/>
        </p:nvSpPr>
        <p:spPr>
          <a:xfrm>
            <a:off x="7816961" y="3261164"/>
            <a:ext cx="1327200" cy="1112700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990033"/>
          </a:solidFill>
          <a:ln cap="flat" cmpd="sng" w="9525">
            <a:solidFill>
              <a:srgbClr val="722E3C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ctr" dir="5400000" dist="19050">
              <a:srgbClr val="000000">
                <a:alpha val="6275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2" name="Google Shape;992;p136"/>
          <p:cNvSpPr/>
          <p:nvPr/>
        </p:nvSpPr>
        <p:spPr>
          <a:xfrm>
            <a:off x="5728050" y="3269254"/>
            <a:ext cx="1327200" cy="1112700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990033"/>
          </a:solidFill>
          <a:ln cap="flat" cmpd="sng" w="9525">
            <a:solidFill>
              <a:srgbClr val="722E3C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ctr" dir="5400000" dist="19050">
              <a:srgbClr val="000000">
                <a:alpha val="6275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3" name="Google Shape;993;p136"/>
          <p:cNvSpPr/>
          <p:nvPr/>
        </p:nvSpPr>
        <p:spPr>
          <a:xfrm>
            <a:off x="6769352" y="3809424"/>
            <a:ext cx="1327200" cy="1112700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990033"/>
          </a:solidFill>
          <a:ln cap="flat" cmpd="sng" w="9525">
            <a:solidFill>
              <a:srgbClr val="722E3C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ctr" dir="5400000" dist="19050">
              <a:srgbClr val="000000">
                <a:alpha val="6275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4" name="Google Shape;994;p136"/>
          <p:cNvSpPr txBox="1"/>
          <p:nvPr/>
        </p:nvSpPr>
        <p:spPr>
          <a:xfrm>
            <a:off x="6725905" y="1752449"/>
            <a:ext cx="1395000" cy="8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800">
                <a:solidFill>
                  <a:srgbClr val="F08B54"/>
                </a:solidFill>
                <a:latin typeface="Calibri"/>
                <a:ea typeface="Calibri"/>
                <a:cs typeface="Calibri"/>
                <a:sym typeface="Calibri"/>
              </a:rPr>
              <a:t>"Навчальні заняття</a:t>
            </a:r>
            <a:endParaRPr b="1" sz="800">
              <a:solidFill>
                <a:srgbClr val="F08B5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800">
                <a:solidFill>
                  <a:srgbClr val="F08B54"/>
                </a:solidFill>
                <a:latin typeface="Calibri"/>
                <a:ea typeface="Calibri"/>
                <a:cs typeface="Calibri"/>
                <a:sym typeface="Calibri"/>
              </a:rPr>
              <a:t>Галузь знань</a:t>
            </a:r>
            <a:endParaRPr b="1" sz="800">
              <a:solidFill>
                <a:srgbClr val="F08B5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800">
                <a:solidFill>
                  <a:srgbClr val="F08B54"/>
                </a:solidFill>
                <a:latin typeface="Calibri"/>
                <a:ea typeface="Calibri"/>
                <a:cs typeface="Calibri"/>
                <a:sym typeface="Calibri"/>
              </a:rPr>
              <a:t>Оцінки з середньої школи</a:t>
            </a:r>
            <a:endParaRPr b="1" sz="800">
              <a:solidFill>
                <a:srgbClr val="F08B5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800">
                <a:solidFill>
                  <a:srgbClr val="F08B54"/>
                </a:solidFill>
                <a:latin typeface="Calibri"/>
                <a:ea typeface="Calibri"/>
                <a:cs typeface="Calibri"/>
                <a:sym typeface="Calibri"/>
              </a:rPr>
              <a:t>Спеціальність</a:t>
            </a:r>
            <a:endParaRPr b="1" sz="800">
              <a:solidFill>
                <a:srgbClr val="F08B5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800">
                <a:solidFill>
                  <a:srgbClr val="F08B54"/>
                </a:solidFill>
                <a:latin typeface="Calibri"/>
                <a:ea typeface="Calibri"/>
                <a:cs typeface="Calibri"/>
                <a:sym typeface="Calibri"/>
              </a:rPr>
              <a:t>Результати тестів"</a:t>
            </a:r>
            <a:endParaRPr b="1" sz="800">
              <a:solidFill>
                <a:srgbClr val="F08B5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1" sz="800">
              <a:solidFill>
                <a:srgbClr val="F08B5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5" name="Google Shape;995;p136"/>
          <p:cNvSpPr txBox="1"/>
          <p:nvPr/>
        </p:nvSpPr>
        <p:spPr>
          <a:xfrm>
            <a:off x="7728734" y="2380266"/>
            <a:ext cx="1395000" cy="8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800">
                <a:solidFill>
                  <a:srgbClr val="F08B54"/>
                </a:solidFill>
                <a:latin typeface="Calibri"/>
                <a:ea typeface="Calibri"/>
                <a:cs typeface="Calibri"/>
                <a:sym typeface="Calibri"/>
              </a:rPr>
              <a:t>"Загальна інформація</a:t>
            </a:r>
            <a:endParaRPr b="1" sz="800">
              <a:solidFill>
                <a:srgbClr val="F08B5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800">
                <a:solidFill>
                  <a:srgbClr val="F08B54"/>
                </a:solidFill>
                <a:latin typeface="Calibri"/>
                <a:ea typeface="Calibri"/>
                <a:cs typeface="Calibri"/>
                <a:sym typeface="Calibri"/>
              </a:rPr>
              <a:t>Культура</a:t>
            </a:r>
            <a:endParaRPr b="1" sz="800">
              <a:solidFill>
                <a:srgbClr val="F08B5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800">
                <a:solidFill>
                  <a:srgbClr val="F08B54"/>
                </a:solidFill>
                <a:latin typeface="Calibri"/>
                <a:ea typeface="Calibri"/>
                <a:cs typeface="Calibri"/>
                <a:sym typeface="Calibri"/>
              </a:rPr>
              <a:t>Етнічна приналежність</a:t>
            </a:r>
            <a:endParaRPr b="1" sz="800">
              <a:solidFill>
                <a:srgbClr val="F08B5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800">
                <a:solidFill>
                  <a:srgbClr val="F08B54"/>
                </a:solidFill>
                <a:latin typeface="Calibri"/>
                <a:ea typeface="Calibri"/>
                <a:cs typeface="Calibri"/>
                <a:sym typeface="Calibri"/>
              </a:rPr>
              <a:t>Перше покоління</a:t>
            </a:r>
            <a:endParaRPr b="1" sz="800">
              <a:solidFill>
                <a:srgbClr val="F08B5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800">
                <a:solidFill>
                  <a:srgbClr val="F08B54"/>
                </a:solidFill>
                <a:latin typeface="Calibri"/>
                <a:ea typeface="Calibri"/>
                <a:cs typeface="Calibri"/>
                <a:sym typeface="Calibri"/>
              </a:rPr>
              <a:t>Релігія"</a:t>
            </a:r>
            <a:endParaRPr b="1" sz="800">
              <a:solidFill>
                <a:srgbClr val="F08B5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1" sz="800">
              <a:solidFill>
                <a:srgbClr val="F08B5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6" name="Google Shape;996;p136"/>
          <p:cNvSpPr txBox="1"/>
          <p:nvPr/>
        </p:nvSpPr>
        <p:spPr>
          <a:xfrm>
            <a:off x="7783045" y="3520692"/>
            <a:ext cx="1395000" cy="8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F08B54"/>
                </a:solidFill>
                <a:latin typeface="Calibri"/>
                <a:ea typeface="Calibri"/>
                <a:cs typeface="Calibri"/>
                <a:sym typeface="Calibri"/>
              </a:rPr>
              <a:t>"Інше</a:t>
            </a:r>
            <a:endParaRPr b="1" sz="1000">
              <a:solidFill>
                <a:srgbClr val="F08B5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F08B54"/>
                </a:solidFill>
                <a:latin typeface="Calibri"/>
                <a:ea typeface="Calibri"/>
                <a:cs typeface="Calibri"/>
                <a:sym typeface="Calibri"/>
              </a:rPr>
              <a:t>За підтримки компанії</a:t>
            </a:r>
            <a:endParaRPr b="1" sz="1000">
              <a:solidFill>
                <a:srgbClr val="F08B5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F08B54"/>
                </a:solidFill>
                <a:latin typeface="Calibri"/>
                <a:ea typeface="Calibri"/>
                <a:cs typeface="Calibri"/>
                <a:sym typeface="Calibri"/>
              </a:rPr>
              <a:t>За підтримки уряду</a:t>
            </a:r>
            <a:endParaRPr b="1" sz="1000">
              <a:solidFill>
                <a:srgbClr val="F08B5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F08B54"/>
                </a:solidFill>
                <a:latin typeface="Calibri"/>
                <a:ea typeface="Calibri"/>
                <a:cs typeface="Calibri"/>
                <a:sym typeface="Calibri"/>
              </a:rPr>
              <a:t>Аспірантура"</a:t>
            </a:r>
            <a:endParaRPr b="1" sz="1000">
              <a:solidFill>
                <a:srgbClr val="F08B5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F08B5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7" name="Google Shape;997;p136"/>
          <p:cNvSpPr txBox="1"/>
          <p:nvPr/>
        </p:nvSpPr>
        <p:spPr>
          <a:xfrm>
            <a:off x="6728230" y="4047708"/>
            <a:ext cx="1395000" cy="10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F08B54"/>
                </a:solidFill>
                <a:latin typeface="Calibri"/>
                <a:ea typeface="Calibri"/>
                <a:cs typeface="Calibri"/>
                <a:sym typeface="Calibri"/>
              </a:rPr>
              <a:t>"Навички</a:t>
            </a:r>
            <a:endParaRPr b="1" sz="1000">
              <a:solidFill>
                <a:srgbClr val="F08B5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F08B54"/>
                </a:solidFill>
                <a:latin typeface="Calibri"/>
                <a:ea typeface="Calibri"/>
                <a:cs typeface="Calibri"/>
                <a:sym typeface="Calibri"/>
              </a:rPr>
              <a:t>Мистецтво</a:t>
            </a:r>
            <a:endParaRPr b="1" sz="1000">
              <a:solidFill>
                <a:srgbClr val="F08B5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F08B54"/>
                </a:solidFill>
                <a:latin typeface="Calibri"/>
                <a:ea typeface="Calibri"/>
                <a:cs typeface="Calibri"/>
                <a:sym typeface="Calibri"/>
              </a:rPr>
              <a:t>Танці</a:t>
            </a:r>
            <a:endParaRPr b="1" sz="1000">
              <a:solidFill>
                <a:srgbClr val="F08B5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F08B54"/>
                </a:solidFill>
                <a:latin typeface="Calibri"/>
                <a:ea typeface="Calibri"/>
                <a:cs typeface="Calibri"/>
                <a:sym typeface="Calibri"/>
              </a:rPr>
              <a:t>Спорт</a:t>
            </a:r>
            <a:endParaRPr b="1" sz="1000">
              <a:solidFill>
                <a:srgbClr val="F08B5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F08B54"/>
                </a:solidFill>
                <a:latin typeface="Calibri"/>
                <a:ea typeface="Calibri"/>
                <a:cs typeface="Calibri"/>
                <a:sym typeface="Calibri"/>
              </a:rPr>
              <a:t>Письмо"</a:t>
            </a:r>
            <a:endParaRPr b="1" sz="1000">
              <a:solidFill>
                <a:srgbClr val="F08B5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1" sz="1200">
              <a:solidFill>
                <a:srgbClr val="F08B5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8" name="Google Shape;998;p136"/>
          <p:cNvSpPr txBox="1"/>
          <p:nvPr/>
        </p:nvSpPr>
        <p:spPr>
          <a:xfrm>
            <a:off x="5739397" y="3336207"/>
            <a:ext cx="1395000" cy="9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900">
                <a:solidFill>
                  <a:srgbClr val="F08B54"/>
                </a:solidFill>
                <a:latin typeface="Calibri"/>
                <a:ea typeface="Calibri"/>
                <a:cs typeface="Calibri"/>
                <a:sym typeface="Calibri"/>
              </a:rPr>
              <a:t>"Фінанси</a:t>
            </a:r>
            <a:endParaRPr b="1" sz="900">
              <a:solidFill>
                <a:srgbClr val="F08B5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900">
                <a:solidFill>
                  <a:srgbClr val="F08B54"/>
                </a:solidFill>
                <a:latin typeface="Calibri"/>
                <a:ea typeface="Calibri"/>
                <a:cs typeface="Calibri"/>
                <a:sym typeface="Calibri"/>
              </a:rPr>
              <a:t>Потреби</a:t>
            </a:r>
            <a:endParaRPr b="1" sz="900">
              <a:solidFill>
                <a:srgbClr val="F08B5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900">
                <a:solidFill>
                  <a:srgbClr val="F08B54"/>
                </a:solidFill>
                <a:latin typeface="Calibri"/>
                <a:ea typeface="Calibri"/>
                <a:cs typeface="Calibri"/>
                <a:sym typeface="Calibri"/>
              </a:rPr>
              <a:t>Сімейний дохід</a:t>
            </a:r>
            <a:endParaRPr b="1" sz="900">
              <a:solidFill>
                <a:srgbClr val="F08B5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900">
                <a:solidFill>
                  <a:srgbClr val="F08B54"/>
                </a:solidFill>
                <a:latin typeface="Calibri"/>
                <a:ea typeface="Calibri"/>
                <a:cs typeface="Calibri"/>
                <a:sym typeface="Calibri"/>
              </a:rPr>
              <a:t>Право на фінансову допомогу</a:t>
            </a:r>
            <a:endParaRPr b="1" sz="900">
              <a:solidFill>
                <a:srgbClr val="F08B5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900">
                <a:solidFill>
                  <a:srgbClr val="F08B54"/>
                </a:solidFill>
                <a:latin typeface="Calibri"/>
                <a:ea typeface="Calibri"/>
                <a:cs typeface="Calibri"/>
                <a:sym typeface="Calibri"/>
              </a:rPr>
              <a:t>Освіта батьків"</a:t>
            </a:r>
            <a:endParaRPr b="1" sz="900">
              <a:solidFill>
                <a:srgbClr val="F08B5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9" name="Google Shape;999;p136"/>
          <p:cNvSpPr txBox="1"/>
          <p:nvPr/>
        </p:nvSpPr>
        <p:spPr>
          <a:xfrm>
            <a:off x="5727725" y="2444669"/>
            <a:ext cx="13950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900">
                <a:solidFill>
                  <a:srgbClr val="F08B54"/>
                </a:solidFill>
                <a:latin typeface="Calibri"/>
                <a:ea typeface="Calibri"/>
                <a:cs typeface="Calibri"/>
                <a:sym typeface="Calibri"/>
              </a:rPr>
              <a:t>"Напрямки діяльності</a:t>
            </a:r>
            <a:endParaRPr b="1" sz="900">
              <a:solidFill>
                <a:srgbClr val="F08B5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900">
                <a:solidFill>
                  <a:srgbClr val="F08B54"/>
                </a:solidFill>
                <a:latin typeface="Calibri"/>
                <a:ea typeface="Calibri"/>
                <a:cs typeface="Calibri"/>
                <a:sym typeface="Calibri"/>
              </a:rPr>
              <a:t>Керівництво</a:t>
            </a:r>
            <a:endParaRPr b="1" sz="900">
              <a:solidFill>
                <a:srgbClr val="F08B5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900">
                <a:solidFill>
                  <a:srgbClr val="F08B54"/>
                </a:solidFill>
                <a:latin typeface="Calibri"/>
                <a:ea typeface="Calibri"/>
                <a:cs typeface="Calibri"/>
                <a:sym typeface="Calibri"/>
              </a:rPr>
              <a:t>Армія</a:t>
            </a:r>
            <a:endParaRPr b="1" sz="900">
              <a:solidFill>
                <a:srgbClr val="F08B5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900">
                <a:solidFill>
                  <a:srgbClr val="F08B54"/>
                </a:solidFill>
                <a:latin typeface="Calibri"/>
                <a:ea typeface="Calibri"/>
                <a:cs typeface="Calibri"/>
                <a:sym typeface="Calibri"/>
              </a:rPr>
              <a:t>Волонтерська робота"</a:t>
            </a:r>
            <a:endParaRPr b="1" sz="900">
              <a:solidFill>
                <a:srgbClr val="F08B5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0" name="Google Shape;1000;p136"/>
          <p:cNvSpPr/>
          <p:nvPr/>
        </p:nvSpPr>
        <p:spPr>
          <a:xfrm>
            <a:off x="6871256" y="3195647"/>
            <a:ext cx="11148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F16038"/>
                </a:solidFill>
                <a:latin typeface="Calibri"/>
                <a:ea typeface="Calibri"/>
                <a:cs typeface="Calibri"/>
                <a:sym typeface="Calibri"/>
              </a:rPr>
              <a:t>Стипендія</a:t>
            </a:r>
            <a:endParaRPr b="1">
              <a:solidFill>
                <a:srgbClr val="F1603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>
                <a:solidFill>
                  <a:srgbClr val="F16038"/>
                </a:solidFill>
                <a:latin typeface="Calibri"/>
                <a:ea typeface="Calibri"/>
                <a:cs typeface="Calibri"/>
                <a:sym typeface="Calibri"/>
              </a:rPr>
              <a:t>Типи</a:t>
            </a:r>
            <a:endParaRPr b="1">
              <a:solidFill>
                <a:srgbClr val="F1603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01" name="Google Shape;1001;p1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34927" y="2614080"/>
            <a:ext cx="520949" cy="6314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push/>
  </p:transition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5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p137"/>
          <p:cNvSpPr txBox="1"/>
          <p:nvPr>
            <p:ph type="ctrTitle"/>
          </p:nvPr>
        </p:nvSpPr>
        <p:spPr>
          <a:xfrm>
            <a:off x="510242" y="2175215"/>
            <a:ext cx="8173800" cy="10299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Oswald"/>
              <a:buNone/>
            </a:pPr>
            <a:r>
              <a:rPr lang="en"/>
              <a:t>Supporting Your </a:t>
            </a:r>
            <a:r>
              <a:rPr lang="en"/>
              <a:t>Student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Oswald"/>
              <a:buNone/>
            </a:pPr>
            <a:r>
              <a:rPr lang="en">
                <a:solidFill>
                  <a:srgbClr val="F08B54"/>
                </a:solidFill>
              </a:rPr>
              <a:t>Підтримка вашого студента</a:t>
            </a:r>
            <a:endParaRPr>
              <a:solidFill>
                <a:srgbClr val="F08B54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26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111"/>
          <p:cNvSpPr txBox="1"/>
          <p:nvPr/>
        </p:nvSpPr>
        <p:spPr>
          <a:xfrm>
            <a:off x="1136450" y="0"/>
            <a:ext cx="79698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400">
                <a:solidFill>
                  <a:srgbClr val="31538F"/>
                </a:solidFill>
                <a:latin typeface="Poppins"/>
                <a:ea typeface="Poppins"/>
                <a:cs typeface="Poppins"/>
                <a:sym typeface="Poppins"/>
              </a:rPr>
              <a:t>Presentations in Other Languages</a:t>
            </a:r>
            <a:endParaRPr b="1" sz="3400">
              <a:solidFill>
                <a:srgbClr val="31538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400">
                <a:solidFill>
                  <a:srgbClr val="F16038"/>
                </a:solidFill>
                <a:latin typeface="Poppins"/>
                <a:ea typeface="Poppins"/>
                <a:cs typeface="Poppins"/>
                <a:sym typeface="Poppins"/>
              </a:rPr>
              <a:t>Презентації іншими мовами</a:t>
            </a:r>
            <a:endParaRPr b="1" sz="3400">
              <a:solidFill>
                <a:srgbClr val="F16038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28" name="Google Shape;728;p111"/>
          <p:cNvSpPr txBox="1"/>
          <p:nvPr/>
        </p:nvSpPr>
        <p:spPr>
          <a:xfrm>
            <a:off x="2279400" y="1639175"/>
            <a:ext cx="31527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500">
              <a:solidFill>
                <a:srgbClr val="31538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29" name="Google Shape;729;p111"/>
          <p:cNvSpPr txBox="1"/>
          <p:nvPr/>
        </p:nvSpPr>
        <p:spPr>
          <a:xfrm>
            <a:off x="0" y="3747875"/>
            <a:ext cx="1743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#T3Series</a:t>
            </a:r>
            <a:endParaRPr sz="24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730" name="Google Shape;730;p1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00850" y="1842925"/>
            <a:ext cx="3268800" cy="3268800"/>
          </a:xfrm>
          <a:prstGeom prst="rect">
            <a:avLst/>
          </a:prstGeom>
          <a:noFill/>
          <a:ln>
            <a:noFill/>
          </a:ln>
        </p:spPr>
      </p:pic>
      <p:sp>
        <p:nvSpPr>
          <p:cNvPr id="731" name="Google Shape;731;p111"/>
          <p:cNvSpPr txBox="1"/>
          <p:nvPr/>
        </p:nvSpPr>
        <p:spPr>
          <a:xfrm>
            <a:off x="5720399" y="1375825"/>
            <a:ext cx="32688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rgbClr val="31538F"/>
                </a:solidFill>
                <a:latin typeface="Poppins"/>
                <a:ea typeface="Poppins"/>
                <a:cs typeface="Poppins"/>
                <a:sym typeface="Poppins"/>
              </a:rPr>
              <a:t>www.txel.org/t3series</a:t>
            </a:r>
            <a:endParaRPr b="1" sz="2100">
              <a:solidFill>
                <a:srgbClr val="31538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732" name="Google Shape;732;p111"/>
          <p:cNvPicPr preferRelativeResize="0"/>
          <p:nvPr/>
        </p:nvPicPr>
        <p:blipFill rotWithShape="1">
          <a:blip r:embed="rId5">
            <a:alphaModFix/>
          </a:blip>
          <a:srcRect b="31522" l="0" r="7715" t="1322"/>
          <a:stretch/>
        </p:blipFill>
        <p:spPr>
          <a:xfrm>
            <a:off x="1299950" y="1375813"/>
            <a:ext cx="4325199" cy="1941966"/>
          </a:xfrm>
          <a:prstGeom prst="rect">
            <a:avLst/>
          </a:prstGeom>
          <a:noFill/>
          <a:ln cap="flat" cmpd="sng" w="28575">
            <a:solidFill>
              <a:srgbClr val="012169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33" name="Google Shape;733;p111"/>
          <p:cNvSpPr/>
          <p:nvPr/>
        </p:nvSpPr>
        <p:spPr>
          <a:xfrm>
            <a:off x="4058725" y="1957700"/>
            <a:ext cx="435300" cy="813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0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p138"/>
          <p:cNvSpPr txBox="1"/>
          <p:nvPr>
            <p:ph type="title"/>
          </p:nvPr>
        </p:nvSpPr>
        <p:spPr>
          <a:xfrm>
            <a:off x="510241" y="579883"/>
            <a:ext cx="3102075" cy="810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Oswald"/>
              <a:buNone/>
            </a:pPr>
            <a:r>
              <a:rPr lang="en"/>
              <a:t>Stay Informed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Oswald"/>
              <a:buNone/>
            </a:pPr>
            <a:r>
              <a:rPr lang="en">
                <a:solidFill>
                  <a:srgbClr val="F08B54"/>
                </a:solidFill>
              </a:rPr>
              <a:t>Будьте в курсі</a:t>
            </a:r>
            <a:endParaRPr>
              <a:solidFill>
                <a:srgbClr val="F08B54"/>
              </a:solidFill>
            </a:endParaRPr>
          </a:p>
        </p:txBody>
      </p:sp>
      <p:sp>
        <p:nvSpPr>
          <p:cNvPr id="1012" name="Google Shape;1012;p138"/>
          <p:cNvSpPr txBox="1"/>
          <p:nvPr>
            <p:ph idx="1" type="body"/>
          </p:nvPr>
        </p:nvSpPr>
        <p:spPr>
          <a:xfrm>
            <a:off x="510250" y="1752649"/>
            <a:ext cx="3102000" cy="3143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19685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Arial"/>
              <a:buChar char="•"/>
            </a:pPr>
            <a:r>
              <a:rPr lang="en" sz="1700">
                <a:latin typeface="Vollkorn"/>
                <a:ea typeface="Vollkorn"/>
                <a:cs typeface="Vollkorn"/>
                <a:sym typeface="Vollkorn"/>
              </a:rPr>
              <a:t>Newsletters </a:t>
            </a:r>
            <a:endParaRPr sz="1700">
              <a:latin typeface="Vollkorn"/>
              <a:ea typeface="Vollkorn"/>
              <a:cs typeface="Vollkorn"/>
              <a:sym typeface="Vollkorn"/>
            </a:endParaRPr>
          </a:p>
          <a:p>
            <a:pPr indent="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08B54"/>
                </a:solidFill>
                <a:latin typeface="Vollkorn"/>
                <a:ea typeface="Vollkorn"/>
                <a:cs typeface="Vollkorn"/>
                <a:sym typeface="Vollkorn"/>
              </a:rPr>
              <a:t>Інформаційні бюлетені</a:t>
            </a:r>
            <a:endParaRPr sz="1700">
              <a:solidFill>
                <a:srgbClr val="F08B54"/>
              </a:solidFill>
              <a:latin typeface="Vollkorn"/>
              <a:ea typeface="Vollkorn"/>
              <a:cs typeface="Vollkorn"/>
              <a:sym typeface="Vollkorn"/>
            </a:endParaRPr>
          </a:p>
          <a:p>
            <a:pPr indent="-19685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Arial"/>
              <a:buChar char="•"/>
            </a:pPr>
            <a:r>
              <a:rPr lang="en" sz="1700">
                <a:latin typeface="Vollkorn"/>
                <a:ea typeface="Vollkorn"/>
                <a:cs typeface="Vollkorn"/>
                <a:sym typeface="Vollkorn"/>
              </a:rPr>
              <a:t>Socials</a:t>
            </a:r>
            <a:endParaRPr sz="1700">
              <a:latin typeface="Vollkorn"/>
              <a:ea typeface="Vollkorn"/>
              <a:cs typeface="Vollkorn"/>
              <a:sym typeface="Vollkorn"/>
            </a:endParaRPr>
          </a:p>
          <a:p>
            <a:pPr indent="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08B54"/>
                </a:solidFill>
                <a:latin typeface="Vollkorn"/>
                <a:ea typeface="Vollkorn"/>
                <a:cs typeface="Vollkorn"/>
                <a:sym typeface="Vollkorn"/>
              </a:rPr>
              <a:t>Соціальні мережі</a:t>
            </a:r>
            <a:endParaRPr sz="2100">
              <a:solidFill>
                <a:srgbClr val="F08B54"/>
              </a:solidFill>
            </a:endParaRPr>
          </a:p>
          <a:p>
            <a:pPr indent="-19685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Arial"/>
              <a:buChar char="•"/>
            </a:pPr>
            <a:r>
              <a:rPr lang="en" sz="1700">
                <a:latin typeface="Vollkorn"/>
                <a:ea typeface="Vollkorn"/>
                <a:cs typeface="Vollkorn"/>
                <a:sym typeface="Vollkorn"/>
              </a:rPr>
              <a:t>Counselors </a:t>
            </a:r>
            <a:endParaRPr sz="1700">
              <a:latin typeface="Vollkorn"/>
              <a:ea typeface="Vollkorn"/>
              <a:cs typeface="Vollkorn"/>
              <a:sym typeface="Vollkorn"/>
            </a:endParaRPr>
          </a:p>
          <a:p>
            <a:pPr indent="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08B54"/>
                </a:solidFill>
                <a:latin typeface="Vollkorn"/>
                <a:ea typeface="Vollkorn"/>
                <a:cs typeface="Vollkorn"/>
                <a:sym typeface="Vollkorn"/>
              </a:rPr>
              <a:t>Консультанти</a:t>
            </a:r>
            <a:endParaRPr sz="1700">
              <a:solidFill>
                <a:srgbClr val="F08B54"/>
              </a:solidFill>
              <a:latin typeface="Vollkorn"/>
              <a:ea typeface="Vollkorn"/>
              <a:cs typeface="Vollkorn"/>
              <a:sym typeface="Vollkorn"/>
            </a:endParaRPr>
          </a:p>
          <a:p>
            <a:pPr indent="-19685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Arial"/>
              <a:buChar char="•"/>
            </a:pPr>
            <a:r>
              <a:rPr lang="en" sz="1700">
                <a:latin typeface="Vollkorn"/>
                <a:ea typeface="Vollkorn"/>
                <a:cs typeface="Vollkorn"/>
                <a:sym typeface="Vollkorn"/>
              </a:rPr>
              <a:t>Parent workshops </a:t>
            </a:r>
            <a:endParaRPr sz="1700">
              <a:latin typeface="Vollkorn"/>
              <a:ea typeface="Vollkorn"/>
              <a:cs typeface="Vollkorn"/>
              <a:sym typeface="Vollkorn"/>
            </a:endParaRPr>
          </a:p>
          <a:p>
            <a:pPr indent="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08B54"/>
                </a:solidFill>
                <a:latin typeface="Vollkorn"/>
                <a:ea typeface="Vollkorn"/>
                <a:cs typeface="Vollkorn"/>
                <a:sym typeface="Vollkorn"/>
              </a:rPr>
              <a:t>Батьківські семінари </a:t>
            </a:r>
            <a:endParaRPr sz="2100">
              <a:solidFill>
                <a:srgbClr val="F08B54"/>
              </a:solidFill>
            </a:endParaRPr>
          </a:p>
          <a:p>
            <a:pPr indent="-19685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Arial"/>
              <a:buChar char="•"/>
            </a:pPr>
            <a:r>
              <a:rPr lang="en" sz="1700">
                <a:latin typeface="Vollkorn"/>
                <a:ea typeface="Vollkorn"/>
                <a:cs typeface="Vollkorn"/>
                <a:sym typeface="Vollkorn"/>
              </a:rPr>
              <a:t>PTA </a:t>
            </a:r>
            <a:endParaRPr sz="1700">
              <a:latin typeface="Vollkorn"/>
              <a:ea typeface="Vollkorn"/>
              <a:cs typeface="Vollkorn"/>
              <a:sym typeface="Vollkorn"/>
            </a:endParaRPr>
          </a:p>
          <a:p>
            <a:pPr indent="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08B54"/>
                </a:solidFill>
                <a:latin typeface="Vollkorn"/>
                <a:ea typeface="Vollkorn"/>
                <a:cs typeface="Vollkorn"/>
                <a:sym typeface="Vollkorn"/>
              </a:rPr>
              <a:t>БАТЬКІВСЬКИЙ КОМІТЕТ</a:t>
            </a:r>
            <a:endParaRPr sz="2100">
              <a:solidFill>
                <a:srgbClr val="F08B54"/>
              </a:solidFill>
            </a:endParaRPr>
          </a:p>
        </p:txBody>
      </p:sp>
      <p:pic>
        <p:nvPicPr>
          <p:cNvPr id="1013" name="Google Shape;1013;p138"/>
          <p:cNvPicPr preferRelativeResize="0"/>
          <p:nvPr/>
        </p:nvPicPr>
        <p:blipFill rotWithShape="1">
          <a:blip r:embed="rId3">
            <a:alphaModFix/>
          </a:blip>
          <a:srcRect b="568" l="28570" r="0" t="0"/>
          <a:stretch/>
        </p:blipFill>
        <p:spPr>
          <a:xfrm>
            <a:off x="4424995" y="-60325"/>
            <a:ext cx="6103305" cy="5203825"/>
          </a:xfrm>
          <a:prstGeom prst="rect">
            <a:avLst/>
          </a:prstGeom>
          <a:noFill/>
          <a:ln>
            <a:noFill/>
          </a:ln>
          <a:effectLst>
            <a:outerShdw blurRad="76200" rotWithShape="0" algn="tl" dir="5040000" dist="63500">
              <a:srgbClr val="000000">
                <a:alpha val="40784"/>
              </a:srgbClr>
            </a:outerShdw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7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Google Shape;1018;p139"/>
          <p:cNvSpPr txBox="1"/>
          <p:nvPr>
            <p:ph idx="1" type="body"/>
          </p:nvPr>
        </p:nvSpPr>
        <p:spPr>
          <a:xfrm>
            <a:off x="219075" y="1752650"/>
            <a:ext cx="4219500" cy="2699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184150" lvl="0" marL="1778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Arial"/>
              <a:buChar char="•"/>
            </a:pPr>
            <a:r>
              <a:rPr lang="en" sz="1700">
                <a:latin typeface="Vollkorn"/>
                <a:ea typeface="Vollkorn"/>
                <a:cs typeface="Vollkorn"/>
                <a:sym typeface="Vollkorn"/>
              </a:rPr>
              <a:t>Volunteer work </a:t>
            </a:r>
            <a:endParaRPr sz="1700">
              <a:latin typeface="Vollkorn"/>
              <a:ea typeface="Vollkorn"/>
              <a:cs typeface="Vollkorn"/>
              <a:sym typeface="Vollkorn"/>
            </a:endParaRPr>
          </a:p>
          <a:p>
            <a:pPr indent="0" lvl="0" marL="1778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08B54"/>
                </a:solidFill>
                <a:latin typeface="Vollkorn"/>
                <a:ea typeface="Vollkorn"/>
                <a:cs typeface="Vollkorn"/>
                <a:sym typeface="Vollkorn"/>
              </a:rPr>
              <a:t>Волонтерська робота</a:t>
            </a:r>
            <a:endParaRPr sz="2000">
              <a:solidFill>
                <a:srgbClr val="F08B54"/>
              </a:solidFill>
              <a:latin typeface="Vollkorn"/>
              <a:ea typeface="Vollkorn"/>
              <a:cs typeface="Vollkorn"/>
              <a:sym typeface="Vollkorn"/>
            </a:endParaRPr>
          </a:p>
          <a:p>
            <a:pPr indent="-184150" lvl="0" marL="177800" rtl="0" algn="l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Arial"/>
              <a:buChar char="•"/>
            </a:pPr>
            <a:r>
              <a:rPr lang="en" sz="1700">
                <a:latin typeface="Vollkorn"/>
                <a:ea typeface="Vollkorn"/>
                <a:cs typeface="Vollkorn"/>
                <a:sym typeface="Vollkorn"/>
              </a:rPr>
              <a:t>Summer internships </a:t>
            </a:r>
            <a:endParaRPr sz="1700">
              <a:latin typeface="Vollkorn"/>
              <a:ea typeface="Vollkorn"/>
              <a:cs typeface="Vollkorn"/>
              <a:sym typeface="Vollkorn"/>
            </a:endParaRPr>
          </a:p>
          <a:p>
            <a:pPr indent="0" lvl="0" marL="1778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08B54"/>
                </a:solidFill>
                <a:latin typeface="Vollkorn"/>
                <a:ea typeface="Vollkorn"/>
                <a:cs typeface="Vollkorn"/>
                <a:sym typeface="Vollkorn"/>
              </a:rPr>
              <a:t>Літні стажування (практики)</a:t>
            </a:r>
            <a:endParaRPr sz="2000">
              <a:solidFill>
                <a:srgbClr val="F08B54"/>
              </a:solidFill>
            </a:endParaRPr>
          </a:p>
          <a:p>
            <a:pPr indent="-184150" lvl="0" marL="177800" rtl="0" algn="l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Arial"/>
              <a:buChar char="•"/>
            </a:pPr>
            <a:r>
              <a:rPr lang="en" sz="1700">
                <a:latin typeface="Vollkorn"/>
                <a:ea typeface="Vollkorn"/>
                <a:cs typeface="Vollkorn"/>
                <a:sym typeface="Vollkorn"/>
              </a:rPr>
              <a:t>Summer job </a:t>
            </a:r>
            <a:endParaRPr sz="1700">
              <a:latin typeface="Vollkorn"/>
              <a:ea typeface="Vollkorn"/>
              <a:cs typeface="Vollkorn"/>
              <a:sym typeface="Vollkorn"/>
            </a:endParaRPr>
          </a:p>
          <a:p>
            <a:pPr indent="0" lvl="0" marL="1778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08B54"/>
                </a:solidFill>
                <a:latin typeface="Vollkorn"/>
                <a:ea typeface="Vollkorn"/>
                <a:cs typeface="Vollkorn"/>
                <a:sym typeface="Vollkorn"/>
              </a:rPr>
              <a:t>Літня робота</a:t>
            </a:r>
            <a:endParaRPr sz="2000">
              <a:solidFill>
                <a:srgbClr val="F08B54"/>
              </a:solidFill>
            </a:endParaRPr>
          </a:p>
          <a:p>
            <a:pPr indent="-184150" lvl="0" marL="177800" rtl="0" algn="l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Arial"/>
              <a:buChar char="•"/>
            </a:pPr>
            <a:r>
              <a:rPr b="1" lang="en" sz="1700" u="sng">
                <a:latin typeface="Vollkorn"/>
                <a:ea typeface="Vollkorn"/>
                <a:cs typeface="Vollkorn"/>
                <a:sym typeface="Vollkorn"/>
              </a:rPr>
              <a:t>Leadership</a:t>
            </a:r>
            <a:r>
              <a:rPr lang="en" sz="1700">
                <a:latin typeface="Vollkorn"/>
                <a:ea typeface="Vollkorn"/>
                <a:cs typeface="Vollkorn"/>
                <a:sym typeface="Vollkorn"/>
              </a:rPr>
              <a:t> in clubs and organizations</a:t>
            </a:r>
            <a:endParaRPr sz="1700">
              <a:latin typeface="Vollkorn"/>
              <a:ea typeface="Vollkorn"/>
              <a:cs typeface="Vollkorn"/>
              <a:sym typeface="Vollkorn"/>
            </a:endParaRPr>
          </a:p>
          <a:p>
            <a:pPr indent="0" lvl="0" marL="1778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08B54"/>
                </a:solidFill>
                <a:latin typeface="Vollkorn"/>
                <a:ea typeface="Vollkorn"/>
                <a:cs typeface="Vollkorn"/>
                <a:sym typeface="Vollkorn"/>
              </a:rPr>
              <a:t>Керівництво в клубах та організаціях</a:t>
            </a:r>
            <a:endParaRPr sz="2000">
              <a:solidFill>
                <a:srgbClr val="F08B54"/>
              </a:solidFill>
            </a:endParaRPr>
          </a:p>
          <a:p>
            <a:pPr indent="-76200" lvl="0" marL="177800" rtl="0" algn="l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t/>
            </a:r>
            <a:endParaRPr sz="1700">
              <a:latin typeface="Vollkorn"/>
              <a:ea typeface="Vollkorn"/>
              <a:cs typeface="Vollkorn"/>
              <a:sym typeface="Vollkorn"/>
            </a:endParaRPr>
          </a:p>
          <a:p>
            <a:pPr indent="0" lvl="0" marL="0" rtl="0" algn="l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</a:pPr>
            <a:r>
              <a:rPr lang="en" sz="1700">
                <a:latin typeface="Vollkorn"/>
                <a:ea typeface="Vollkorn"/>
                <a:cs typeface="Vollkorn"/>
                <a:sym typeface="Vollkorn"/>
              </a:rPr>
              <a:t>This can boost up a student’s college application.  </a:t>
            </a:r>
            <a:endParaRPr sz="2000"/>
          </a:p>
          <a:p>
            <a:pPr indent="0" lvl="0" marL="0" rtl="0" algn="l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rPr lang="en" sz="1700">
                <a:solidFill>
                  <a:srgbClr val="F08B54"/>
                </a:solidFill>
                <a:latin typeface="Vollkorn"/>
                <a:ea typeface="Vollkorn"/>
                <a:cs typeface="Vollkorn"/>
                <a:sym typeface="Vollkorn"/>
              </a:rPr>
              <a:t>Це може прискорити заявку студента на вступ до коледжу.</a:t>
            </a:r>
            <a:endParaRPr sz="1700">
              <a:solidFill>
                <a:srgbClr val="F08B54"/>
              </a:solidFill>
              <a:latin typeface="Vollkorn"/>
              <a:ea typeface="Vollkorn"/>
              <a:cs typeface="Vollkorn"/>
              <a:sym typeface="Vollkorn"/>
            </a:endParaRPr>
          </a:p>
        </p:txBody>
      </p:sp>
      <p:pic>
        <p:nvPicPr>
          <p:cNvPr id="1019" name="Google Shape;1019;p139"/>
          <p:cNvPicPr preferRelativeResize="0"/>
          <p:nvPr/>
        </p:nvPicPr>
        <p:blipFill rotWithShape="1">
          <a:blip r:embed="rId3">
            <a:alphaModFix/>
          </a:blip>
          <a:srcRect b="0" l="15080" r="25601" t="0"/>
          <a:stretch/>
        </p:blipFill>
        <p:spPr>
          <a:xfrm>
            <a:off x="4572000" y="8"/>
            <a:ext cx="4569617" cy="5142233"/>
          </a:xfrm>
          <a:prstGeom prst="rect">
            <a:avLst/>
          </a:prstGeom>
          <a:noFill/>
          <a:ln>
            <a:noFill/>
          </a:ln>
        </p:spPr>
      </p:pic>
      <p:sp>
        <p:nvSpPr>
          <p:cNvPr id="1020" name="Google Shape;1020;p139"/>
          <p:cNvSpPr txBox="1"/>
          <p:nvPr>
            <p:ph type="title"/>
          </p:nvPr>
        </p:nvSpPr>
        <p:spPr>
          <a:xfrm>
            <a:off x="510251" y="564925"/>
            <a:ext cx="3988500" cy="81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Oswald"/>
              <a:buNone/>
            </a:pPr>
            <a:r>
              <a:rPr lang="en"/>
              <a:t>Encourage </a:t>
            </a:r>
            <a:r>
              <a:rPr lang="en"/>
              <a:t>student</a:t>
            </a:r>
            <a:r>
              <a:rPr lang="en"/>
              <a:t> to be involved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Oswald"/>
              <a:buNone/>
            </a:pPr>
            <a:r>
              <a:rPr lang="en">
                <a:solidFill>
                  <a:srgbClr val="F08B54"/>
                </a:solidFill>
              </a:rPr>
              <a:t>Заохочуйте студента до участі</a:t>
            </a:r>
            <a:endParaRPr>
              <a:solidFill>
                <a:srgbClr val="F08B54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5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p140"/>
          <p:cNvSpPr txBox="1"/>
          <p:nvPr>
            <p:ph idx="1" type="body"/>
          </p:nvPr>
        </p:nvSpPr>
        <p:spPr>
          <a:xfrm>
            <a:off x="510250" y="1581150"/>
            <a:ext cx="8023500" cy="347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17780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▪"/>
            </a:pPr>
            <a:r>
              <a:rPr lang="en" sz="1600">
                <a:latin typeface="Vollkorn"/>
                <a:ea typeface="Vollkorn"/>
                <a:cs typeface="Vollkorn"/>
                <a:sym typeface="Vollkorn"/>
              </a:rPr>
              <a:t>Encourage </a:t>
            </a:r>
            <a:r>
              <a:rPr lang="en" sz="1600">
                <a:latin typeface="Vollkorn"/>
                <a:ea typeface="Vollkorn"/>
                <a:cs typeface="Vollkorn"/>
                <a:sym typeface="Vollkorn"/>
              </a:rPr>
              <a:t>students</a:t>
            </a:r>
            <a:r>
              <a:rPr lang="en" sz="1600">
                <a:latin typeface="Vollkorn"/>
                <a:ea typeface="Vollkorn"/>
                <a:cs typeface="Vollkorn"/>
                <a:sym typeface="Vollkorn"/>
              </a:rPr>
              <a:t> to take SAT/ACT tests</a:t>
            </a:r>
            <a:endParaRPr sz="1600">
              <a:latin typeface="Vollkorn"/>
              <a:ea typeface="Vollkorn"/>
              <a:cs typeface="Vollkorn"/>
              <a:sym typeface="Vollkorn"/>
            </a:endParaRPr>
          </a:p>
          <a:p>
            <a:pPr indent="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08B54"/>
                </a:solidFill>
                <a:latin typeface="Vollkorn"/>
                <a:ea typeface="Vollkorn"/>
                <a:cs typeface="Vollkorn"/>
                <a:sym typeface="Vollkorn"/>
              </a:rPr>
              <a:t>Заохочуйте студентів складати тести SAT/ACT</a:t>
            </a:r>
            <a:endParaRPr sz="1900">
              <a:solidFill>
                <a:srgbClr val="F08B54"/>
              </a:solidFill>
            </a:endParaRPr>
          </a:p>
          <a:p>
            <a:pPr indent="-1778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▪"/>
            </a:pPr>
            <a:r>
              <a:rPr lang="en" sz="1600">
                <a:latin typeface="Vollkorn"/>
                <a:ea typeface="Vollkorn"/>
                <a:cs typeface="Vollkorn"/>
                <a:sym typeface="Vollkorn"/>
              </a:rPr>
              <a:t>Plan college visits</a:t>
            </a:r>
            <a:r>
              <a:rPr lang="en" sz="1600">
                <a:latin typeface="Vollkorn"/>
                <a:ea typeface="Vollkorn"/>
                <a:cs typeface="Vollkorn"/>
                <a:sym typeface="Vollkorn"/>
              </a:rPr>
              <a:t> (as a family or through school)</a:t>
            </a:r>
            <a:endParaRPr sz="1600">
              <a:latin typeface="Vollkorn"/>
              <a:ea typeface="Vollkorn"/>
              <a:cs typeface="Vollkorn"/>
              <a:sym typeface="Vollkorn"/>
            </a:endParaRPr>
          </a:p>
          <a:p>
            <a:pPr indent="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08B54"/>
                </a:solidFill>
                <a:latin typeface="Vollkorn"/>
                <a:ea typeface="Vollkorn"/>
                <a:cs typeface="Vollkorn"/>
                <a:sym typeface="Vollkorn"/>
              </a:rPr>
              <a:t>Плануйте відвідування коледжу (сім'єю або через школу)</a:t>
            </a:r>
            <a:endParaRPr sz="1600">
              <a:solidFill>
                <a:srgbClr val="F08B54"/>
              </a:solidFill>
              <a:latin typeface="Vollkorn"/>
              <a:ea typeface="Vollkorn"/>
              <a:cs typeface="Vollkorn"/>
              <a:sym typeface="Vollkorn"/>
            </a:endParaRPr>
          </a:p>
          <a:p>
            <a:pPr indent="-1778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▪"/>
            </a:pPr>
            <a:r>
              <a:rPr lang="en" sz="1600">
                <a:latin typeface="Vollkorn"/>
                <a:ea typeface="Vollkorn"/>
                <a:cs typeface="Vollkorn"/>
                <a:sym typeface="Vollkorn"/>
              </a:rPr>
              <a:t>Consider college options together (3-5 colleges – safe, match, reach).</a:t>
            </a:r>
            <a:endParaRPr sz="1600">
              <a:latin typeface="Vollkorn"/>
              <a:ea typeface="Vollkorn"/>
              <a:cs typeface="Vollkorn"/>
              <a:sym typeface="Vollkorn"/>
            </a:endParaRPr>
          </a:p>
          <a:p>
            <a:pPr indent="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08B54"/>
                </a:solidFill>
                <a:latin typeface="Vollkorn"/>
                <a:ea typeface="Vollkorn"/>
                <a:cs typeface="Vollkorn"/>
                <a:sym typeface="Vollkorn"/>
              </a:rPr>
              <a:t>Разом обдумайте варіанти коледжу (3-5 коледжів – безпечний, відповідний, доступний). </a:t>
            </a:r>
            <a:endParaRPr sz="1600">
              <a:solidFill>
                <a:srgbClr val="F08B54"/>
              </a:solidFill>
              <a:latin typeface="Vollkorn"/>
              <a:ea typeface="Vollkorn"/>
              <a:cs typeface="Vollkorn"/>
              <a:sym typeface="Vollkorn"/>
            </a:endParaRPr>
          </a:p>
          <a:p>
            <a:pPr indent="-330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Font typeface="Vollkorn"/>
              <a:buChar char="▪"/>
            </a:pPr>
            <a:r>
              <a:rPr lang="en" sz="1600">
                <a:latin typeface="Vollkorn"/>
                <a:ea typeface="Vollkorn"/>
                <a:cs typeface="Vollkorn"/>
                <a:sym typeface="Vollkorn"/>
              </a:rPr>
              <a:t>Tool/</a:t>
            </a:r>
            <a:r>
              <a:rPr lang="en" sz="1600">
                <a:solidFill>
                  <a:srgbClr val="F08B54"/>
                </a:solidFill>
                <a:latin typeface="Vollkorn"/>
                <a:ea typeface="Vollkorn"/>
                <a:cs typeface="Vollkorn"/>
                <a:sym typeface="Vollkorn"/>
              </a:rPr>
              <a:t>Віртуальний інструмент</a:t>
            </a:r>
            <a:r>
              <a:rPr lang="en" sz="1600">
                <a:latin typeface="Vollkorn"/>
                <a:ea typeface="Vollkorn"/>
                <a:cs typeface="Vollkorn"/>
                <a:sym typeface="Vollkorn"/>
              </a:rPr>
              <a:t>: </a:t>
            </a:r>
            <a:r>
              <a:rPr lang="en" sz="1600" u="sng">
                <a:solidFill>
                  <a:schemeClr val="hlink"/>
                </a:solidFill>
                <a:latin typeface="Vollkorn"/>
                <a:ea typeface="Vollkorn"/>
                <a:cs typeface="Vollkorn"/>
                <a:sym typeface="Vollkorn"/>
                <a:hlinkClick r:id="rId3"/>
              </a:rPr>
              <a:t>BigFuture.CollegeBoard.org</a:t>
            </a:r>
            <a:r>
              <a:rPr lang="en" sz="1600">
                <a:latin typeface="Vollkorn"/>
                <a:ea typeface="Vollkorn"/>
                <a:cs typeface="Vollkorn"/>
                <a:sym typeface="Vollkorn"/>
              </a:rPr>
              <a:t> </a:t>
            </a:r>
            <a:endParaRPr sz="1600">
              <a:latin typeface="Vollkorn"/>
              <a:ea typeface="Vollkorn"/>
              <a:cs typeface="Vollkorn"/>
              <a:sym typeface="Vollkorn"/>
            </a:endParaRPr>
          </a:p>
          <a:p>
            <a:pPr indent="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08B54"/>
                </a:solidFill>
                <a:latin typeface="Vollkorn"/>
                <a:ea typeface="Vollkorn"/>
                <a:cs typeface="Vollkorn"/>
                <a:sym typeface="Vollkorn"/>
              </a:rPr>
              <a:t>Корисний інструмент: BigFuture.CollegeBoard.org</a:t>
            </a:r>
            <a:endParaRPr sz="1600">
              <a:solidFill>
                <a:srgbClr val="F08B54"/>
              </a:solidFill>
              <a:latin typeface="Vollkorn"/>
              <a:ea typeface="Vollkorn"/>
              <a:cs typeface="Vollkorn"/>
              <a:sym typeface="Vollkorn"/>
            </a:endParaRPr>
          </a:p>
          <a:p>
            <a:pPr indent="-1778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▪"/>
            </a:pPr>
            <a:r>
              <a:rPr lang="en" sz="1600">
                <a:latin typeface="Vollkorn"/>
                <a:ea typeface="Vollkorn"/>
                <a:cs typeface="Vollkorn"/>
                <a:sym typeface="Vollkorn"/>
              </a:rPr>
              <a:t>Create a master list of deadlines</a:t>
            </a:r>
            <a:r>
              <a:rPr lang="en" sz="1600">
                <a:latin typeface="Vollkorn"/>
                <a:ea typeface="Vollkorn"/>
                <a:cs typeface="Vollkorn"/>
                <a:sym typeface="Vollkorn"/>
              </a:rPr>
              <a:t> (applications, scholarships, tests)</a:t>
            </a:r>
            <a:endParaRPr sz="1600">
              <a:latin typeface="Vollkorn"/>
              <a:ea typeface="Vollkorn"/>
              <a:cs typeface="Vollkorn"/>
              <a:sym typeface="Vollkorn"/>
            </a:endParaRPr>
          </a:p>
          <a:p>
            <a:pPr indent="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08B54"/>
                </a:solidFill>
                <a:latin typeface="Vollkorn"/>
                <a:ea typeface="Vollkorn"/>
                <a:cs typeface="Vollkorn"/>
                <a:sym typeface="Vollkorn"/>
              </a:rPr>
              <a:t>Створіть основний список крайніх термінів (заявок, стипендій, тестів)</a:t>
            </a:r>
            <a:endParaRPr sz="1600">
              <a:solidFill>
                <a:srgbClr val="F08B54"/>
              </a:solidFill>
              <a:latin typeface="Vollkorn"/>
              <a:ea typeface="Vollkorn"/>
              <a:cs typeface="Vollkorn"/>
              <a:sym typeface="Vollkorn"/>
            </a:endParaRPr>
          </a:p>
          <a:p>
            <a:pPr indent="-1778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▪"/>
            </a:pPr>
            <a:r>
              <a:rPr lang="en" sz="1600">
                <a:latin typeface="Vollkorn"/>
                <a:ea typeface="Vollkorn"/>
                <a:cs typeface="Vollkorn"/>
                <a:sym typeface="Vollkorn"/>
              </a:rPr>
              <a:t>Assist in the college application process</a:t>
            </a:r>
            <a:endParaRPr sz="1600">
              <a:latin typeface="Vollkorn"/>
              <a:ea typeface="Vollkorn"/>
              <a:cs typeface="Vollkorn"/>
              <a:sym typeface="Vollkorn"/>
            </a:endParaRPr>
          </a:p>
          <a:p>
            <a:pPr indent="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08B54"/>
                </a:solidFill>
                <a:latin typeface="Vollkorn"/>
                <a:ea typeface="Vollkorn"/>
                <a:cs typeface="Vollkorn"/>
                <a:sym typeface="Vollkorn"/>
              </a:rPr>
              <a:t>Допомога в процесі подачі документів до коледжу</a:t>
            </a:r>
            <a:endParaRPr sz="1600">
              <a:solidFill>
                <a:srgbClr val="F08B54"/>
              </a:solidFill>
              <a:latin typeface="Vollkorn"/>
              <a:ea typeface="Vollkorn"/>
              <a:cs typeface="Vollkorn"/>
              <a:sym typeface="Vollkorn"/>
            </a:endParaRPr>
          </a:p>
        </p:txBody>
      </p:sp>
      <p:sp>
        <p:nvSpPr>
          <p:cNvPr id="1027" name="Google Shape;1027;p140"/>
          <p:cNvSpPr txBox="1"/>
          <p:nvPr>
            <p:ph type="title"/>
          </p:nvPr>
        </p:nvSpPr>
        <p:spPr>
          <a:xfrm>
            <a:off x="510254" y="564925"/>
            <a:ext cx="5267100" cy="81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Oswald"/>
              <a:buNone/>
            </a:pPr>
            <a:r>
              <a:rPr lang="en"/>
              <a:t>Assist Your </a:t>
            </a:r>
            <a:r>
              <a:rPr lang="en"/>
              <a:t>Student</a:t>
            </a:r>
            <a:r>
              <a:rPr lang="en"/>
              <a:t> in the Process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Oswald"/>
              <a:buNone/>
            </a:pPr>
            <a:r>
              <a:rPr lang="en">
                <a:solidFill>
                  <a:srgbClr val="F08B54"/>
                </a:solidFill>
              </a:rPr>
              <a:t>Допомагайте студенту в процесі навчання</a:t>
            </a:r>
            <a:endParaRPr>
              <a:solidFill>
                <a:srgbClr val="F08B54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2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p141"/>
          <p:cNvSpPr/>
          <p:nvPr/>
        </p:nvSpPr>
        <p:spPr>
          <a:xfrm>
            <a:off x="171450" y="1506675"/>
            <a:ext cx="8801100" cy="36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1590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▪"/>
            </a:pPr>
            <a:r>
              <a:rPr lang="en" sz="1600">
                <a:solidFill>
                  <a:schemeClr val="lt1"/>
                </a:solidFill>
                <a:latin typeface="Vollkorn"/>
                <a:ea typeface="Vollkorn"/>
                <a:cs typeface="Vollkorn"/>
                <a:sym typeface="Vollkorn"/>
              </a:rPr>
              <a:t>FAFSA </a:t>
            </a:r>
            <a:r>
              <a:rPr lang="en" sz="1600">
                <a:solidFill>
                  <a:schemeClr val="lt1"/>
                </a:solidFill>
                <a:latin typeface="Vollkorn"/>
                <a:ea typeface="Vollkorn"/>
                <a:cs typeface="Vollkorn"/>
                <a:sym typeface="Vollkorn"/>
              </a:rPr>
              <a:t>–Opening deadlines (tentative December). Have tax documentation and accounts ready. </a:t>
            </a:r>
            <a:endParaRPr sz="1600">
              <a:solidFill>
                <a:schemeClr val="lt1"/>
              </a:solidFill>
              <a:latin typeface="Vollkorn"/>
              <a:ea typeface="Vollkorn"/>
              <a:cs typeface="Vollkorn"/>
              <a:sym typeface="Vollkorn"/>
            </a:endParaRPr>
          </a:p>
          <a:p>
            <a:pPr indent="0" lvl="0" marL="2286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08B54"/>
                </a:solidFill>
                <a:latin typeface="Vollkorn"/>
                <a:ea typeface="Vollkorn"/>
                <a:cs typeface="Vollkorn"/>
                <a:sym typeface="Vollkorn"/>
              </a:rPr>
              <a:t>Кінцевий термін відкриття (орієнтовно грудень). Підготуйте податкову документацію та рахунки.</a:t>
            </a:r>
            <a:endParaRPr>
              <a:solidFill>
                <a:srgbClr val="F08B54"/>
              </a:solidFill>
              <a:latin typeface="Vollkorn"/>
              <a:ea typeface="Vollkorn"/>
              <a:cs typeface="Vollkorn"/>
              <a:sym typeface="Vollkorn"/>
            </a:endParaRPr>
          </a:p>
          <a:p>
            <a:pPr indent="-21590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Vollkorn"/>
              <a:buChar char="▪"/>
            </a:pPr>
            <a:r>
              <a:rPr lang="en" sz="1600">
                <a:solidFill>
                  <a:schemeClr val="lt1"/>
                </a:solidFill>
                <a:latin typeface="Vollkorn"/>
                <a:ea typeface="Vollkorn"/>
                <a:cs typeface="Vollkorn"/>
                <a:sym typeface="Vollkorn"/>
              </a:rPr>
              <a:t>TASFA - </a:t>
            </a:r>
            <a:endParaRPr sz="1600">
              <a:solidFill>
                <a:schemeClr val="lt1"/>
              </a:solidFill>
              <a:latin typeface="Vollkorn"/>
              <a:ea typeface="Vollkorn"/>
              <a:cs typeface="Vollkorn"/>
              <a:sym typeface="Vollkorn"/>
            </a:endParaRPr>
          </a:p>
          <a:p>
            <a:pPr indent="-254000" lvl="1" marL="6858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ollkorn"/>
              <a:buChar char="▪"/>
            </a:pPr>
            <a:r>
              <a:rPr lang="en">
                <a:solidFill>
                  <a:schemeClr val="lt1"/>
                </a:solidFill>
                <a:latin typeface="Vollkorn"/>
                <a:ea typeface="Vollkorn"/>
                <a:cs typeface="Vollkorn"/>
                <a:sym typeface="Vollkorn"/>
              </a:rPr>
              <a:t>Received HS Diploma or GED in Texas /</a:t>
            </a:r>
            <a:r>
              <a:rPr lang="en">
                <a:solidFill>
                  <a:srgbClr val="F08B54"/>
                </a:solidFill>
                <a:latin typeface="Vollkorn"/>
                <a:ea typeface="Vollkorn"/>
                <a:cs typeface="Vollkorn"/>
                <a:sym typeface="Vollkorn"/>
              </a:rPr>
              <a:t> </a:t>
            </a:r>
            <a:r>
              <a:rPr lang="en">
                <a:solidFill>
                  <a:srgbClr val="F08B54"/>
                </a:solidFill>
                <a:latin typeface="Vollkorn"/>
                <a:ea typeface="Vollkorn"/>
                <a:cs typeface="Vollkorn"/>
                <a:sym typeface="Vollkorn"/>
              </a:rPr>
              <a:t>Отримав диплом про повну загальну середню освіту або атестат про повну загальну середню освіту в штаті Техас</a:t>
            </a:r>
            <a:endParaRPr>
              <a:solidFill>
                <a:srgbClr val="F08B54"/>
              </a:solidFill>
              <a:latin typeface="Vollkorn"/>
              <a:ea typeface="Vollkorn"/>
              <a:cs typeface="Vollkorn"/>
              <a:sym typeface="Vollkorn"/>
            </a:endParaRPr>
          </a:p>
          <a:p>
            <a:pPr indent="-254000" lvl="1" marL="6858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ollkorn"/>
              <a:buChar char="▪"/>
            </a:pPr>
            <a:r>
              <a:rPr lang="en">
                <a:solidFill>
                  <a:schemeClr val="lt1"/>
                </a:solidFill>
                <a:latin typeface="Vollkorn"/>
                <a:ea typeface="Vollkorn"/>
                <a:cs typeface="Vollkorn"/>
                <a:sym typeface="Vollkorn"/>
              </a:rPr>
              <a:t>Intent to apply for Permanent Resident status as soon as able /</a:t>
            </a:r>
            <a:r>
              <a:rPr lang="en">
                <a:solidFill>
                  <a:srgbClr val="F16038"/>
                </a:solidFill>
                <a:latin typeface="Vollkorn"/>
                <a:ea typeface="Vollkorn"/>
                <a:cs typeface="Vollkorn"/>
                <a:sym typeface="Vollkorn"/>
              </a:rPr>
              <a:t> </a:t>
            </a:r>
            <a:r>
              <a:rPr lang="en">
                <a:solidFill>
                  <a:srgbClr val="F08B54"/>
                </a:solidFill>
                <a:latin typeface="Vollkorn"/>
                <a:ea typeface="Vollkorn"/>
                <a:cs typeface="Vollkorn"/>
                <a:sym typeface="Vollkorn"/>
              </a:rPr>
              <a:t>Намір якомога швидше подати заявку на отримання статусу постійного жителя (резидента)</a:t>
            </a:r>
            <a:endParaRPr>
              <a:solidFill>
                <a:srgbClr val="F08B54"/>
              </a:solidFill>
              <a:latin typeface="Vollkorn"/>
              <a:ea typeface="Vollkorn"/>
              <a:cs typeface="Vollkorn"/>
              <a:sym typeface="Vollkorn"/>
            </a:endParaRPr>
          </a:p>
          <a:p>
            <a:pPr indent="-21590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▪"/>
            </a:pPr>
            <a:r>
              <a:rPr lang="en" sz="1600">
                <a:solidFill>
                  <a:schemeClr val="lt1"/>
                </a:solidFill>
                <a:latin typeface="Vollkorn"/>
                <a:ea typeface="Vollkorn"/>
                <a:cs typeface="Vollkorn"/>
                <a:sym typeface="Vollkorn"/>
              </a:rPr>
              <a:t>Apply to scholarships</a:t>
            </a:r>
            <a:r>
              <a:rPr lang="en" sz="1600">
                <a:solidFill>
                  <a:schemeClr val="lt1"/>
                </a:solidFill>
                <a:latin typeface="Vollkorn"/>
                <a:ea typeface="Vollkorn"/>
                <a:cs typeface="Vollkorn"/>
                <a:sym typeface="Vollkorn"/>
              </a:rPr>
              <a:t> /</a:t>
            </a:r>
            <a:r>
              <a:rPr lang="en" sz="1600">
                <a:solidFill>
                  <a:srgbClr val="F08B54"/>
                </a:solidFill>
                <a:latin typeface="Vollkorn"/>
                <a:ea typeface="Vollkorn"/>
                <a:cs typeface="Vollkorn"/>
                <a:sym typeface="Vollkorn"/>
              </a:rPr>
              <a:t> Подайте заявку на отримання стипендії</a:t>
            </a:r>
            <a:endParaRPr sz="1600">
              <a:solidFill>
                <a:srgbClr val="F08B54"/>
              </a:solidFill>
              <a:latin typeface="Vollkorn"/>
              <a:ea typeface="Vollkorn"/>
              <a:cs typeface="Vollkorn"/>
              <a:sym typeface="Vollkorn"/>
            </a:endParaRPr>
          </a:p>
          <a:p>
            <a:pPr indent="-21590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▪"/>
            </a:pPr>
            <a:r>
              <a:rPr lang="en" sz="1600">
                <a:solidFill>
                  <a:schemeClr val="lt1"/>
                </a:solidFill>
                <a:latin typeface="Vollkorn"/>
                <a:ea typeface="Vollkorn"/>
                <a:cs typeface="Vollkorn"/>
                <a:sym typeface="Vollkorn"/>
              </a:rPr>
              <a:t>Review award letters together</a:t>
            </a:r>
            <a:r>
              <a:rPr lang="en" sz="1600">
                <a:solidFill>
                  <a:schemeClr val="lt1"/>
                </a:solidFill>
                <a:latin typeface="Vollkorn"/>
                <a:ea typeface="Vollkorn"/>
                <a:cs typeface="Vollkorn"/>
                <a:sym typeface="Vollkorn"/>
              </a:rPr>
              <a:t> /</a:t>
            </a:r>
            <a:r>
              <a:rPr lang="en" sz="1600">
                <a:solidFill>
                  <a:srgbClr val="F08B54"/>
                </a:solidFill>
                <a:latin typeface="Vollkorn"/>
                <a:ea typeface="Vollkorn"/>
                <a:cs typeface="Vollkorn"/>
                <a:sym typeface="Vollkorn"/>
              </a:rPr>
              <a:t>Перегляньте листи про нагородження разом</a:t>
            </a:r>
            <a:endParaRPr sz="1200">
              <a:solidFill>
                <a:srgbClr val="F08B54"/>
              </a:solidFill>
            </a:endParaRPr>
          </a:p>
          <a:p>
            <a:pPr indent="-21590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▪"/>
            </a:pPr>
            <a:r>
              <a:rPr lang="en" sz="1600">
                <a:solidFill>
                  <a:schemeClr val="lt1"/>
                </a:solidFill>
                <a:latin typeface="Vollkorn"/>
                <a:ea typeface="Vollkorn"/>
                <a:cs typeface="Vollkorn"/>
                <a:sym typeface="Vollkorn"/>
              </a:rPr>
              <a:t>Make sure student/ </a:t>
            </a:r>
            <a:r>
              <a:rPr lang="en" sz="1600">
                <a:solidFill>
                  <a:srgbClr val="F08B54"/>
                </a:solidFill>
                <a:latin typeface="Vollkorn"/>
                <a:ea typeface="Vollkorn"/>
                <a:cs typeface="Vollkorn"/>
                <a:sym typeface="Vollkorn"/>
              </a:rPr>
              <a:t>Переконайтеся, що студент:</a:t>
            </a:r>
            <a:endParaRPr sz="1200">
              <a:solidFill>
                <a:srgbClr val="F08B54"/>
              </a:solidFill>
            </a:endParaRPr>
          </a:p>
          <a:p>
            <a:pPr indent="-203200" lvl="1" marL="5588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Char char="▪"/>
            </a:pPr>
            <a:r>
              <a:rPr b="0" i="0" lang="en" u="none" cap="none" strike="noStrike">
                <a:solidFill>
                  <a:schemeClr val="lt1"/>
                </a:solidFill>
                <a:latin typeface="Vollkorn"/>
                <a:ea typeface="Vollkorn"/>
                <a:cs typeface="Vollkorn"/>
                <a:sym typeface="Vollkorn"/>
              </a:rPr>
              <a:t>Signs up for New Student Organization (</a:t>
            </a:r>
            <a:r>
              <a:rPr b="0" i="0" lang="en" u="none" cap="none" strike="noStrike">
                <a:solidFill>
                  <a:schemeClr val="lt1"/>
                </a:solidFill>
                <a:latin typeface="Vollkorn"/>
                <a:ea typeface="Vollkorn"/>
                <a:cs typeface="Vollkorn"/>
                <a:sym typeface="Vollkorn"/>
              </a:rPr>
              <a:t>NSO</a:t>
            </a:r>
            <a:r>
              <a:rPr b="0" i="0" lang="en" u="none" cap="none" strike="noStrike">
                <a:solidFill>
                  <a:schemeClr val="lt1"/>
                </a:solidFill>
                <a:latin typeface="Vollkorn"/>
                <a:ea typeface="Vollkorn"/>
                <a:cs typeface="Vollkorn"/>
                <a:sym typeface="Vollkorn"/>
              </a:rPr>
              <a:t>) / </a:t>
            </a:r>
            <a:r>
              <a:rPr lang="en">
                <a:solidFill>
                  <a:srgbClr val="F08B54"/>
                </a:solidFill>
                <a:latin typeface="Vollkorn"/>
                <a:ea typeface="Vollkorn"/>
                <a:cs typeface="Vollkorn"/>
                <a:sym typeface="Vollkorn"/>
              </a:rPr>
              <a:t>Реєструється в новій студентській організації (NSO)</a:t>
            </a:r>
            <a:endParaRPr sz="1000">
              <a:solidFill>
                <a:srgbClr val="F08B54"/>
              </a:solidFill>
            </a:endParaRPr>
          </a:p>
          <a:p>
            <a:pPr indent="-203200" lvl="1" marL="5588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Char char="▪"/>
            </a:pPr>
            <a:r>
              <a:rPr b="0" i="0" lang="en" u="none" cap="none" strike="noStrike">
                <a:solidFill>
                  <a:schemeClr val="lt1"/>
                </a:solidFill>
                <a:latin typeface="Vollkorn"/>
                <a:ea typeface="Vollkorn"/>
                <a:cs typeface="Vollkorn"/>
                <a:sym typeface="Vollkorn"/>
              </a:rPr>
              <a:t>Submits any additional documentation /</a:t>
            </a:r>
            <a:r>
              <a:rPr b="0" i="0" lang="en" u="none" cap="none" strike="noStrike">
                <a:solidFill>
                  <a:srgbClr val="F08B54"/>
                </a:solidFill>
                <a:latin typeface="Vollkorn"/>
                <a:ea typeface="Vollkorn"/>
                <a:cs typeface="Vollkorn"/>
                <a:sym typeface="Vollkorn"/>
              </a:rPr>
              <a:t> </a:t>
            </a:r>
            <a:r>
              <a:rPr lang="en">
                <a:solidFill>
                  <a:srgbClr val="F08B54"/>
                </a:solidFill>
                <a:latin typeface="Vollkorn"/>
                <a:ea typeface="Vollkorn"/>
                <a:cs typeface="Vollkorn"/>
                <a:sym typeface="Vollkorn"/>
              </a:rPr>
              <a:t>Подає будь-які додаткові документи</a:t>
            </a:r>
            <a:endParaRPr sz="1000">
              <a:solidFill>
                <a:srgbClr val="F08B54"/>
              </a:solidFill>
            </a:endParaRPr>
          </a:p>
          <a:p>
            <a:pPr indent="-203200" lvl="1" marL="5588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Char char="▪"/>
            </a:pPr>
            <a:r>
              <a:rPr b="0" i="0" lang="en" u="none" cap="none" strike="noStrike">
                <a:solidFill>
                  <a:schemeClr val="lt1"/>
                </a:solidFill>
                <a:latin typeface="Vollkorn"/>
                <a:ea typeface="Vollkorn"/>
                <a:cs typeface="Vollkorn"/>
                <a:sym typeface="Vollkorn"/>
              </a:rPr>
              <a:t>Secures on-campus housing (as applicable) /</a:t>
            </a:r>
            <a:r>
              <a:rPr b="0" i="0" lang="en" u="none" cap="none" strike="noStrike">
                <a:solidFill>
                  <a:srgbClr val="F16038"/>
                </a:solidFill>
                <a:latin typeface="Vollkorn"/>
                <a:ea typeface="Vollkorn"/>
                <a:cs typeface="Vollkorn"/>
                <a:sym typeface="Vollkorn"/>
              </a:rPr>
              <a:t> </a:t>
            </a:r>
            <a:r>
              <a:rPr lang="en">
                <a:solidFill>
                  <a:srgbClr val="F08B54"/>
                </a:solidFill>
                <a:latin typeface="Vollkorn"/>
                <a:ea typeface="Vollkorn"/>
                <a:cs typeface="Vollkorn"/>
                <a:sym typeface="Vollkorn"/>
              </a:rPr>
              <a:t>Забезпечує житло на території кампусу (за наявності)</a:t>
            </a:r>
            <a:endParaRPr sz="1000">
              <a:solidFill>
                <a:srgbClr val="F08B54"/>
              </a:solidFill>
            </a:endParaRPr>
          </a:p>
          <a:p>
            <a:pPr indent="-203200" lvl="1" marL="5588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Char char="▪"/>
            </a:pPr>
            <a:r>
              <a:rPr b="0" i="0" lang="en" u="none" cap="none" strike="noStrike">
                <a:solidFill>
                  <a:schemeClr val="lt1"/>
                </a:solidFill>
                <a:latin typeface="Vollkorn"/>
                <a:ea typeface="Vollkorn"/>
                <a:cs typeface="Vollkorn"/>
                <a:sym typeface="Vollkorn"/>
              </a:rPr>
              <a:t>Registers for classes on time / </a:t>
            </a:r>
            <a:r>
              <a:rPr lang="en">
                <a:solidFill>
                  <a:srgbClr val="F08B54"/>
                </a:solidFill>
                <a:latin typeface="Vollkorn"/>
                <a:ea typeface="Vollkorn"/>
                <a:cs typeface="Vollkorn"/>
                <a:sym typeface="Vollkorn"/>
              </a:rPr>
              <a:t>Вчасно записується на заняття</a:t>
            </a:r>
            <a:endParaRPr sz="1000">
              <a:solidFill>
                <a:srgbClr val="F08B54"/>
              </a:solidFill>
            </a:endParaRPr>
          </a:p>
        </p:txBody>
      </p:sp>
      <p:sp>
        <p:nvSpPr>
          <p:cNvPr id="1034" name="Google Shape;1034;p141"/>
          <p:cNvSpPr txBox="1"/>
          <p:nvPr>
            <p:ph type="title"/>
          </p:nvPr>
        </p:nvSpPr>
        <p:spPr>
          <a:xfrm>
            <a:off x="510254" y="564925"/>
            <a:ext cx="5267100" cy="81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Oswald"/>
              <a:buNone/>
            </a:pPr>
            <a:r>
              <a:rPr lang="en"/>
              <a:t>Assist Your </a:t>
            </a:r>
            <a:r>
              <a:rPr lang="en"/>
              <a:t>Student</a:t>
            </a:r>
            <a:r>
              <a:rPr lang="en"/>
              <a:t> in the Process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Oswald"/>
              <a:buNone/>
            </a:pPr>
            <a:r>
              <a:rPr lang="en">
                <a:solidFill>
                  <a:srgbClr val="F08B54"/>
                </a:solidFill>
              </a:rPr>
              <a:t>Допомога в процесі подачі документів до коледжу</a:t>
            </a:r>
            <a:endParaRPr>
              <a:solidFill>
                <a:srgbClr val="F08B54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9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Google Shape;1040;p142"/>
          <p:cNvSpPr txBox="1"/>
          <p:nvPr>
            <p:ph idx="1" type="body"/>
          </p:nvPr>
        </p:nvSpPr>
        <p:spPr>
          <a:xfrm>
            <a:off x="266700" y="1524050"/>
            <a:ext cx="6391200" cy="36195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500">
                <a:latin typeface="Vollkorn"/>
                <a:ea typeface="Vollkorn"/>
                <a:cs typeface="Vollkorn"/>
                <a:sym typeface="Vollkorn"/>
              </a:rPr>
              <a:t>At </a:t>
            </a:r>
            <a:r>
              <a:rPr lang="en" sz="1500">
                <a:latin typeface="Vollkorn"/>
                <a:ea typeface="Vollkorn"/>
                <a:cs typeface="Vollkorn"/>
                <a:sym typeface="Vollkorn"/>
              </a:rPr>
              <a:t>your high school / </a:t>
            </a:r>
            <a:r>
              <a:rPr lang="en" sz="1500">
                <a:solidFill>
                  <a:srgbClr val="F08B54"/>
                </a:solidFill>
                <a:latin typeface="Vollkorn"/>
                <a:ea typeface="Vollkorn"/>
                <a:cs typeface="Vollkorn"/>
                <a:sym typeface="Vollkorn"/>
              </a:rPr>
              <a:t>У вашій середній школі</a:t>
            </a:r>
            <a:endParaRPr sz="1500">
              <a:solidFill>
                <a:srgbClr val="F08B54"/>
              </a:solidFill>
              <a:latin typeface="Vollkorn"/>
              <a:ea typeface="Vollkorn"/>
              <a:cs typeface="Vollkorn"/>
              <a:sym typeface="Vollkorn"/>
            </a:endParaRPr>
          </a:p>
          <a:p>
            <a:pPr indent="-26035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Vollkorn"/>
              <a:buChar char="▪"/>
            </a:pPr>
            <a:r>
              <a:rPr lang="en" sz="1500">
                <a:latin typeface="Vollkorn"/>
                <a:ea typeface="Vollkorn"/>
                <a:cs typeface="Vollkorn"/>
                <a:sym typeface="Vollkorn"/>
              </a:rPr>
              <a:t>Counselors / </a:t>
            </a:r>
            <a:r>
              <a:rPr lang="en" sz="1500">
                <a:solidFill>
                  <a:srgbClr val="F08B54"/>
                </a:solidFill>
                <a:latin typeface="Vollkorn"/>
                <a:ea typeface="Vollkorn"/>
                <a:cs typeface="Vollkorn"/>
                <a:sym typeface="Vollkorn"/>
              </a:rPr>
              <a:t>Консультанти</a:t>
            </a:r>
            <a:endParaRPr sz="1500">
              <a:solidFill>
                <a:srgbClr val="F08B54"/>
              </a:solidFill>
              <a:latin typeface="Vollkorn"/>
              <a:ea typeface="Vollkorn"/>
              <a:cs typeface="Vollkorn"/>
              <a:sym typeface="Vollkorn"/>
            </a:endParaRPr>
          </a:p>
          <a:p>
            <a:pPr indent="-26035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Vollkorn"/>
              <a:buChar char="▪"/>
            </a:pPr>
            <a:r>
              <a:rPr lang="en" sz="1500">
                <a:latin typeface="Vollkorn"/>
                <a:ea typeface="Vollkorn"/>
                <a:cs typeface="Vollkorn"/>
                <a:sym typeface="Vollkorn"/>
              </a:rPr>
              <a:t>College, Career, and Military Readiness (CCMR) team /</a:t>
            </a:r>
            <a:r>
              <a:rPr lang="en" sz="1500">
                <a:solidFill>
                  <a:srgbClr val="F16038"/>
                </a:solidFill>
                <a:latin typeface="Vollkorn"/>
                <a:ea typeface="Vollkorn"/>
                <a:cs typeface="Vollkorn"/>
                <a:sym typeface="Vollkorn"/>
              </a:rPr>
              <a:t> </a:t>
            </a:r>
            <a:r>
              <a:rPr lang="en" sz="1500">
                <a:solidFill>
                  <a:srgbClr val="F08B54"/>
                </a:solidFill>
                <a:latin typeface="Vollkorn"/>
                <a:ea typeface="Vollkorn"/>
                <a:cs typeface="Vollkorn"/>
                <a:sym typeface="Vollkorn"/>
              </a:rPr>
              <a:t>Команда коледжу, кар’єри та військової готовності (CCMR).</a:t>
            </a:r>
            <a:endParaRPr sz="1500">
              <a:solidFill>
                <a:srgbClr val="F08B54"/>
              </a:solidFill>
              <a:latin typeface="Vollkorn"/>
              <a:ea typeface="Vollkorn"/>
              <a:cs typeface="Vollkorn"/>
              <a:sym typeface="Vollkorn"/>
            </a:endParaRPr>
          </a:p>
          <a:p>
            <a:pPr indent="-26035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Vollkorn"/>
              <a:buChar char="▪"/>
            </a:pPr>
            <a:r>
              <a:rPr lang="en" sz="1500">
                <a:latin typeface="Vollkorn"/>
                <a:ea typeface="Vollkorn"/>
                <a:cs typeface="Vollkorn"/>
                <a:sym typeface="Vollkorn"/>
              </a:rPr>
              <a:t>Go Center /</a:t>
            </a:r>
            <a:r>
              <a:rPr lang="en" sz="1500">
                <a:solidFill>
                  <a:srgbClr val="F16038"/>
                </a:solidFill>
                <a:latin typeface="Vollkorn"/>
                <a:ea typeface="Vollkorn"/>
                <a:cs typeface="Vollkorn"/>
                <a:sym typeface="Vollkorn"/>
              </a:rPr>
              <a:t> </a:t>
            </a:r>
            <a:r>
              <a:rPr lang="en" sz="1500">
                <a:solidFill>
                  <a:srgbClr val="F08B54"/>
                </a:solidFill>
                <a:latin typeface="Vollkorn"/>
                <a:ea typeface="Vollkorn"/>
                <a:cs typeface="Vollkorn"/>
                <a:sym typeface="Vollkorn"/>
              </a:rPr>
              <a:t>Іди в центр</a:t>
            </a:r>
            <a:endParaRPr sz="1500">
              <a:solidFill>
                <a:srgbClr val="F08B54"/>
              </a:solidFill>
              <a:latin typeface="Vollkorn"/>
              <a:ea typeface="Vollkorn"/>
              <a:cs typeface="Vollkorn"/>
              <a:sym typeface="Vollkorn"/>
            </a:endParaRPr>
          </a:p>
          <a:p>
            <a:pPr indent="-26035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Vollkorn"/>
              <a:buChar char="▪"/>
            </a:pPr>
            <a:r>
              <a:rPr lang="en" sz="1500">
                <a:latin typeface="Vollkorn"/>
                <a:ea typeface="Vollkorn"/>
                <a:cs typeface="Vollkorn"/>
                <a:sym typeface="Vollkorn"/>
              </a:rPr>
              <a:t>Special Programs / </a:t>
            </a:r>
            <a:r>
              <a:rPr lang="en" sz="1500">
                <a:solidFill>
                  <a:srgbClr val="F08B54"/>
                </a:solidFill>
                <a:latin typeface="Vollkorn"/>
                <a:ea typeface="Vollkorn"/>
                <a:cs typeface="Vollkorn"/>
                <a:sym typeface="Vollkorn"/>
              </a:rPr>
              <a:t>Спеціальні програми</a:t>
            </a:r>
            <a:endParaRPr sz="1500">
              <a:solidFill>
                <a:srgbClr val="F08B54"/>
              </a:solidFill>
              <a:latin typeface="Vollkorn"/>
              <a:ea typeface="Vollkorn"/>
              <a:cs typeface="Vollkorn"/>
              <a:sym typeface="Vollkorn"/>
            </a:endParaRPr>
          </a:p>
          <a:p>
            <a:pPr indent="-260350" lvl="1" marL="685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Vollkorn"/>
              <a:buChar char="•"/>
            </a:pPr>
            <a:r>
              <a:rPr lang="en">
                <a:latin typeface="Vollkorn"/>
                <a:ea typeface="Vollkorn"/>
                <a:cs typeface="Vollkorn"/>
                <a:sym typeface="Vollkorn"/>
              </a:rPr>
              <a:t>TRIO: Upward Bound, Talent Search / </a:t>
            </a:r>
            <a:r>
              <a:rPr lang="en">
                <a:solidFill>
                  <a:srgbClr val="F08B54"/>
                </a:solidFill>
                <a:latin typeface="Vollkorn"/>
                <a:ea typeface="Vollkorn"/>
                <a:cs typeface="Vollkorn"/>
                <a:sym typeface="Vollkorn"/>
              </a:rPr>
              <a:t>TRIO: Upward Bound, </a:t>
            </a:r>
            <a:r>
              <a:rPr lang="en">
                <a:solidFill>
                  <a:srgbClr val="F08B54"/>
                </a:solidFill>
                <a:latin typeface="Vollkorn"/>
                <a:ea typeface="Vollkorn"/>
                <a:cs typeface="Vollkorn"/>
                <a:sym typeface="Vollkorn"/>
              </a:rPr>
              <a:t>Пошук талантів</a:t>
            </a:r>
            <a:endParaRPr>
              <a:solidFill>
                <a:srgbClr val="F08B54"/>
              </a:solidFill>
              <a:latin typeface="Vollkorn"/>
              <a:ea typeface="Vollkorn"/>
              <a:cs typeface="Vollkorn"/>
              <a:sym typeface="Vollkorn"/>
            </a:endParaRPr>
          </a:p>
          <a:p>
            <a:pPr indent="-260350" lvl="1" marL="685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Vollkorn"/>
              <a:buChar char="•"/>
            </a:pPr>
            <a:r>
              <a:rPr lang="en">
                <a:latin typeface="Vollkorn"/>
                <a:ea typeface="Vollkorn"/>
                <a:cs typeface="Vollkorn"/>
                <a:sym typeface="Vollkorn"/>
              </a:rPr>
              <a:t>Advise TX / </a:t>
            </a:r>
            <a:r>
              <a:rPr lang="en">
                <a:solidFill>
                  <a:srgbClr val="F08B54"/>
                </a:solidFill>
                <a:latin typeface="Vollkorn"/>
                <a:ea typeface="Vollkorn"/>
                <a:cs typeface="Vollkorn"/>
                <a:sym typeface="Vollkorn"/>
              </a:rPr>
              <a:t>Порадьте ТХ</a:t>
            </a:r>
            <a:endParaRPr>
              <a:solidFill>
                <a:srgbClr val="F08B54"/>
              </a:solidFill>
              <a:latin typeface="Vollkorn"/>
              <a:ea typeface="Vollkorn"/>
              <a:cs typeface="Vollkorn"/>
              <a:sym typeface="Vollkorn"/>
            </a:endParaRPr>
          </a:p>
          <a:p>
            <a:pPr indent="-260350" lvl="1" marL="685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Vollkorn"/>
              <a:buChar char="•"/>
            </a:pPr>
            <a:r>
              <a:rPr lang="en">
                <a:latin typeface="Vollkorn"/>
                <a:ea typeface="Vollkorn"/>
                <a:cs typeface="Vollkorn"/>
                <a:sym typeface="Vollkorn"/>
              </a:rPr>
              <a:t>Gear Up /</a:t>
            </a:r>
            <a:r>
              <a:rPr lang="en">
                <a:solidFill>
                  <a:srgbClr val="F16038"/>
                </a:solidFill>
                <a:latin typeface="Vollkorn"/>
                <a:ea typeface="Vollkorn"/>
                <a:cs typeface="Vollkorn"/>
                <a:sym typeface="Vollkorn"/>
              </a:rPr>
              <a:t> </a:t>
            </a:r>
            <a:r>
              <a:rPr lang="en">
                <a:solidFill>
                  <a:srgbClr val="F08B54"/>
                </a:solidFill>
                <a:latin typeface="Vollkorn"/>
                <a:ea typeface="Vollkorn"/>
                <a:cs typeface="Vollkorn"/>
                <a:sym typeface="Vollkorn"/>
              </a:rPr>
              <a:t>Приготуватися</a:t>
            </a:r>
            <a:endParaRPr>
              <a:solidFill>
                <a:srgbClr val="F08B54"/>
              </a:solidFill>
              <a:latin typeface="Vollkorn"/>
              <a:ea typeface="Vollkorn"/>
              <a:cs typeface="Vollkorn"/>
              <a:sym typeface="Vollkorn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500">
                <a:latin typeface="Vollkorn"/>
                <a:ea typeface="Vollkorn"/>
                <a:cs typeface="Vollkorn"/>
                <a:sym typeface="Vollkorn"/>
              </a:rPr>
              <a:t>At the college / </a:t>
            </a:r>
            <a:r>
              <a:rPr lang="en" sz="1500">
                <a:solidFill>
                  <a:srgbClr val="F08B54"/>
                </a:solidFill>
                <a:latin typeface="Vollkorn"/>
                <a:ea typeface="Vollkorn"/>
                <a:cs typeface="Vollkorn"/>
                <a:sym typeface="Vollkorn"/>
              </a:rPr>
              <a:t>У коледжі</a:t>
            </a:r>
            <a:endParaRPr sz="1500">
              <a:solidFill>
                <a:srgbClr val="F08B54"/>
              </a:solidFill>
              <a:latin typeface="Vollkorn"/>
              <a:ea typeface="Vollkorn"/>
              <a:cs typeface="Vollkorn"/>
              <a:sym typeface="Vollkorn"/>
            </a:endParaRPr>
          </a:p>
          <a:p>
            <a:pPr indent="-26035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Vollkorn"/>
              <a:buChar char="▪"/>
            </a:pPr>
            <a:r>
              <a:rPr lang="en" sz="1500">
                <a:latin typeface="Vollkorn"/>
                <a:ea typeface="Vollkorn"/>
                <a:cs typeface="Vollkorn"/>
                <a:sym typeface="Vollkorn"/>
              </a:rPr>
              <a:t>Recruiters / Admission Counselors </a:t>
            </a:r>
            <a:endParaRPr sz="1500">
              <a:latin typeface="Vollkorn"/>
              <a:ea typeface="Vollkorn"/>
              <a:cs typeface="Vollkorn"/>
              <a:sym typeface="Vollkorn"/>
            </a:endParaRPr>
          </a:p>
          <a:p>
            <a:pPr indent="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08B54"/>
                </a:solidFill>
                <a:latin typeface="Vollkorn"/>
                <a:ea typeface="Vollkorn"/>
                <a:cs typeface="Vollkorn"/>
                <a:sym typeface="Vollkorn"/>
              </a:rPr>
              <a:t>Рекрутери/консультанти з прийому</a:t>
            </a:r>
            <a:endParaRPr sz="1500">
              <a:solidFill>
                <a:srgbClr val="F08B54"/>
              </a:solidFill>
              <a:latin typeface="Vollkorn"/>
              <a:ea typeface="Vollkorn"/>
              <a:cs typeface="Vollkorn"/>
              <a:sym typeface="Vollkorn"/>
            </a:endParaRPr>
          </a:p>
          <a:p>
            <a:pPr indent="-26035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Vollkorn"/>
              <a:buChar char="▪"/>
            </a:pPr>
            <a:r>
              <a:rPr lang="en" sz="1500">
                <a:latin typeface="Vollkorn"/>
                <a:ea typeface="Vollkorn"/>
                <a:cs typeface="Vollkorn"/>
                <a:sym typeface="Vollkorn"/>
              </a:rPr>
              <a:t>Financial Aid Representatives </a:t>
            </a:r>
            <a:endParaRPr sz="1500">
              <a:latin typeface="Vollkorn"/>
              <a:ea typeface="Vollkorn"/>
              <a:cs typeface="Vollkorn"/>
              <a:sym typeface="Vollkorn"/>
            </a:endParaRPr>
          </a:p>
          <a:p>
            <a:pPr indent="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08B54"/>
                </a:solidFill>
                <a:latin typeface="Vollkorn"/>
                <a:ea typeface="Vollkorn"/>
                <a:cs typeface="Vollkorn"/>
                <a:sym typeface="Vollkorn"/>
              </a:rPr>
              <a:t>Представники фінансової допомоги</a:t>
            </a:r>
            <a:endParaRPr sz="1500">
              <a:solidFill>
                <a:srgbClr val="F08B54"/>
              </a:solidFill>
              <a:latin typeface="Vollkorn"/>
              <a:ea typeface="Vollkorn"/>
              <a:cs typeface="Vollkorn"/>
              <a:sym typeface="Vollkorn"/>
            </a:endParaRPr>
          </a:p>
        </p:txBody>
      </p:sp>
      <p:sp>
        <p:nvSpPr>
          <p:cNvPr id="1041" name="Google Shape;1041;p142"/>
          <p:cNvSpPr txBox="1"/>
          <p:nvPr>
            <p:ph type="title"/>
          </p:nvPr>
        </p:nvSpPr>
        <p:spPr>
          <a:xfrm>
            <a:off x="510242" y="644665"/>
            <a:ext cx="6698700" cy="810675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Who can Help?			</a:t>
            </a:r>
            <a:r>
              <a:rPr lang="en">
                <a:solidFill>
                  <a:srgbClr val="F08B54"/>
                </a:solidFill>
              </a:rPr>
              <a:t>Хто може допомогти?</a:t>
            </a:r>
            <a:endParaRPr>
              <a:solidFill>
                <a:srgbClr val="F08B54"/>
              </a:solidFill>
            </a:endParaRPr>
          </a:p>
        </p:txBody>
      </p:sp>
      <p:sp>
        <p:nvSpPr>
          <p:cNvPr id="1042" name="Google Shape;1042;p142"/>
          <p:cNvSpPr txBox="1"/>
          <p:nvPr/>
        </p:nvSpPr>
        <p:spPr>
          <a:xfrm>
            <a:off x="6294600" y="2982575"/>
            <a:ext cx="2944500" cy="2379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lt1"/>
                </a:solidFill>
                <a:latin typeface="Vollkorn"/>
                <a:ea typeface="Vollkorn"/>
                <a:cs typeface="Vollkorn"/>
                <a:sym typeface="Vollkorn"/>
              </a:rPr>
              <a:t>Helpful Sites /Корисні сайти</a:t>
            </a:r>
            <a:endParaRPr sz="1300">
              <a:solidFill>
                <a:srgbClr val="F16038"/>
              </a:solidFill>
              <a:latin typeface="Vollkorn"/>
              <a:ea typeface="Vollkorn"/>
              <a:cs typeface="Vollkorn"/>
              <a:sym typeface="Vollkorn"/>
            </a:endParaRPr>
          </a:p>
          <a:p>
            <a:pPr indent="-24765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Vollkorn"/>
              <a:buChar char="▪"/>
            </a:pPr>
            <a:r>
              <a:rPr lang="en" sz="1300" u="sng">
                <a:solidFill>
                  <a:schemeClr val="hlink"/>
                </a:solidFill>
                <a:latin typeface="Vollkorn"/>
                <a:ea typeface="Vollkorn"/>
                <a:cs typeface="Vollkorn"/>
                <a:sym typeface="Vollkorn"/>
                <a:hlinkClick r:id="rId3"/>
              </a:rPr>
              <a:t>College for All Texans</a:t>
            </a:r>
            <a:endParaRPr sz="1300">
              <a:solidFill>
                <a:schemeClr val="lt1"/>
              </a:solidFill>
              <a:latin typeface="Vollkorn"/>
              <a:ea typeface="Vollkorn"/>
              <a:cs typeface="Vollkorn"/>
              <a:sym typeface="Vollkorn"/>
            </a:endParaRPr>
          </a:p>
          <a:p>
            <a:pPr indent="-24765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Vollkorn"/>
              <a:buChar char="▪"/>
            </a:pPr>
            <a:r>
              <a:rPr lang="en" sz="1300" u="sng">
                <a:solidFill>
                  <a:schemeClr val="hlink"/>
                </a:solidFill>
                <a:latin typeface="Vollkorn"/>
                <a:ea typeface="Vollkorn"/>
                <a:cs typeface="Vollkorn"/>
                <a:sym typeface="Vollkorn"/>
                <a:hlinkClick r:id="rId4"/>
              </a:rPr>
              <a:t>Big Future - College Board</a:t>
            </a:r>
            <a:endParaRPr sz="1300">
              <a:solidFill>
                <a:schemeClr val="lt1"/>
              </a:solidFill>
              <a:latin typeface="Vollkorn"/>
              <a:ea typeface="Vollkorn"/>
              <a:cs typeface="Vollkorn"/>
              <a:sym typeface="Vollkorn"/>
            </a:endParaRPr>
          </a:p>
          <a:p>
            <a:pPr indent="-24765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Vollkorn"/>
              <a:buChar char="▪"/>
            </a:pPr>
            <a:r>
              <a:rPr lang="en" sz="1300" u="sng">
                <a:solidFill>
                  <a:schemeClr val="hlink"/>
                </a:solidFill>
                <a:latin typeface="Vollkorn"/>
                <a:ea typeface="Vollkorn"/>
                <a:cs typeface="Vollkorn"/>
                <a:sym typeface="Vollkorn"/>
                <a:hlinkClick r:id="rId5"/>
              </a:rPr>
              <a:t>Navigate Life -Texas</a:t>
            </a:r>
            <a:endParaRPr sz="1300">
              <a:solidFill>
                <a:schemeClr val="lt1"/>
              </a:solidFill>
              <a:latin typeface="Vollkorn"/>
              <a:ea typeface="Vollkorn"/>
              <a:cs typeface="Vollkorn"/>
              <a:sym typeface="Vollkorn"/>
            </a:endParaRPr>
          </a:p>
          <a:p>
            <a:pPr indent="0" lvl="0" marL="3429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Vollkorn"/>
                <a:ea typeface="Vollkorn"/>
                <a:cs typeface="Vollkorn"/>
                <a:sym typeface="Vollkorn"/>
              </a:rPr>
              <a:t>For parents of students with disabilities </a:t>
            </a:r>
            <a:endParaRPr sz="1300">
              <a:solidFill>
                <a:schemeClr val="lt1"/>
              </a:solidFill>
              <a:latin typeface="Vollkorn"/>
              <a:ea typeface="Vollkorn"/>
              <a:cs typeface="Vollkorn"/>
              <a:sym typeface="Vollkorn"/>
            </a:endParaRPr>
          </a:p>
          <a:p>
            <a:pPr indent="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16038"/>
                </a:solidFill>
                <a:latin typeface="Vollkorn"/>
                <a:ea typeface="Vollkorn"/>
                <a:cs typeface="Vollkorn"/>
                <a:sym typeface="Vollkorn"/>
              </a:rPr>
              <a:t>Для батьків учнів з обмеженими можливостями</a:t>
            </a:r>
            <a:endParaRPr sz="1300">
              <a:solidFill>
                <a:srgbClr val="F16038"/>
              </a:solidFill>
              <a:latin typeface="Vollkorn"/>
              <a:ea typeface="Vollkorn"/>
              <a:cs typeface="Vollkorn"/>
              <a:sym typeface="Vollkorn"/>
            </a:endParaRPr>
          </a:p>
          <a:p>
            <a:pPr indent="0" lvl="0" marL="3429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Vollkorn"/>
              <a:ea typeface="Vollkorn"/>
              <a:cs typeface="Vollkorn"/>
              <a:sym typeface="Vollkorn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6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p143"/>
          <p:cNvSpPr txBox="1"/>
          <p:nvPr>
            <p:ph idx="1" type="body"/>
          </p:nvPr>
        </p:nvSpPr>
        <p:spPr>
          <a:xfrm>
            <a:off x="510250" y="1752650"/>
            <a:ext cx="5204700" cy="2699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19050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▪"/>
            </a:pPr>
            <a:r>
              <a:rPr lang="en" sz="2000"/>
              <a:t>Stay connected with our events and up-to-date college info by filling out our Parent Connection Form.</a:t>
            </a:r>
            <a:endParaRPr sz="2000"/>
          </a:p>
          <a:p>
            <a:pPr indent="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16038"/>
                </a:solidFill>
              </a:rPr>
              <a:t>Залишайтеся на зв’язку з нашими подіями та актуальною інформацією про коледж, заповнивши нашу форму зв’язку з батьками.</a:t>
            </a:r>
            <a:endParaRPr sz="2000">
              <a:solidFill>
                <a:srgbClr val="F16038"/>
              </a:solidFill>
            </a:endParaRPr>
          </a:p>
          <a:p>
            <a:pPr indent="-635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https://parent.admissions.tamusa.edu/</a:t>
            </a:r>
            <a:r>
              <a:rPr lang="en"/>
              <a:t> </a:t>
            </a:r>
            <a:endParaRPr/>
          </a:p>
        </p:txBody>
      </p:sp>
      <p:sp>
        <p:nvSpPr>
          <p:cNvPr id="1048" name="Google Shape;1048;p143"/>
          <p:cNvSpPr txBox="1"/>
          <p:nvPr>
            <p:ph type="title"/>
          </p:nvPr>
        </p:nvSpPr>
        <p:spPr>
          <a:xfrm>
            <a:off x="510242" y="644665"/>
            <a:ext cx="6698634" cy="810703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Oswald"/>
              <a:buNone/>
            </a:pPr>
            <a:r>
              <a:rPr lang="en"/>
              <a:t>Connect with us!			</a:t>
            </a:r>
            <a:r>
              <a:rPr lang="en">
                <a:solidFill>
                  <a:srgbClr val="F16038"/>
                </a:solidFill>
              </a:rPr>
              <a:t>Зв'яжіться з нами!</a:t>
            </a:r>
            <a:endParaRPr>
              <a:solidFill>
                <a:srgbClr val="F16038"/>
              </a:solidFill>
            </a:endParaRPr>
          </a:p>
        </p:txBody>
      </p:sp>
      <p:pic>
        <p:nvPicPr>
          <p:cNvPr id="1049" name="Google Shape;1049;p1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74624" y="1714500"/>
            <a:ext cx="3084101" cy="3018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3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" name="Google Shape;1054;p1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33098" y="57356"/>
            <a:ext cx="4117599" cy="4990728"/>
          </a:xfrm>
          <a:prstGeom prst="rect">
            <a:avLst/>
          </a:prstGeom>
          <a:noFill/>
          <a:ln>
            <a:noFill/>
          </a:ln>
        </p:spPr>
      </p:pic>
      <p:sp>
        <p:nvSpPr>
          <p:cNvPr id="1055" name="Google Shape;1055;p144"/>
          <p:cNvSpPr txBox="1"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8D8D8">
              <a:alpha val="72941"/>
            </a:srgbClr>
          </a:solidFill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56" name="Google Shape;1056;p144"/>
          <p:cNvSpPr txBox="1"/>
          <p:nvPr/>
        </p:nvSpPr>
        <p:spPr>
          <a:xfrm>
            <a:off x="522798" y="1209839"/>
            <a:ext cx="8098500" cy="28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600">
                <a:solidFill>
                  <a:srgbClr val="722E3C"/>
                </a:solidFill>
                <a:latin typeface="Oswald"/>
                <a:ea typeface="Oswald"/>
                <a:cs typeface="Oswald"/>
                <a:sym typeface="Oswald"/>
              </a:rPr>
              <a:t>Thank You!</a:t>
            </a:r>
            <a:endParaRPr sz="8600">
              <a:solidFill>
                <a:srgbClr val="722E3C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600">
                <a:solidFill>
                  <a:srgbClr val="F16038"/>
                </a:solidFill>
                <a:latin typeface="Oswald"/>
                <a:ea typeface="Oswald"/>
                <a:cs typeface="Oswald"/>
                <a:sym typeface="Oswald"/>
              </a:rPr>
              <a:t>Дякую</a:t>
            </a:r>
            <a:endParaRPr sz="8600">
              <a:solidFill>
                <a:srgbClr val="F16038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0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1" name="Google Shape;1061;p1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2" name="Google Shape;1062;p145"/>
          <p:cNvSpPr txBox="1"/>
          <p:nvPr/>
        </p:nvSpPr>
        <p:spPr>
          <a:xfrm>
            <a:off x="2865875" y="2620550"/>
            <a:ext cx="5731800" cy="723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56B7E6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500">
              <a:solidFill>
                <a:srgbClr val="01216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63" name="Google Shape;1063;p145"/>
          <p:cNvSpPr txBox="1"/>
          <p:nvPr/>
        </p:nvSpPr>
        <p:spPr>
          <a:xfrm>
            <a:off x="0" y="3747875"/>
            <a:ext cx="1743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#T3Series</a:t>
            </a:r>
            <a:endParaRPr sz="24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64" name="Google Shape;1064;p145"/>
          <p:cNvSpPr txBox="1"/>
          <p:nvPr/>
        </p:nvSpPr>
        <p:spPr>
          <a:xfrm>
            <a:off x="2361425" y="2249150"/>
            <a:ext cx="6841500" cy="25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31538F"/>
                </a:solidFill>
                <a:latin typeface="Poppins"/>
                <a:ea typeface="Poppins"/>
                <a:cs typeface="Poppins"/>
                <a:sym typeface="Poppins"/>
              </a:rPr>
              <a:t>TEXAS WORKFORCE COMMISSION</a:t>
            </a:r>
            <a:endParaRPr b="1" sz="2600">
              <a:solidFill>
                <a:srgbClr val="31538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31538F"/>
                </a:solidFill>
                <a:latin typeface="Poppins"/>
                <a:ea typeface="Poppins"/>
                <a:cs typeface="Poppins"/>
                <a:sym typeface="Poppins"/>
              </a:rPr>
              <a:t>Child Care &amp; Early Learning </a:t>
            </a:r>
            <a:endParaRPr b="1" sz="2600">
              <a:solidFill>
                <a:srgbClr val="31538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rgbClr val="31538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600">
                <a:solidFill>
                  <a:srgbClr val="F16038"/>
                </a:solidFill>
                <a:latin typeface="Poppins"/>
                <a:ea typeface="Poppins"/>
                <a:cs typeface="Poppins"/>
                <a:sym typeface="Poppins"/>
              </a:rPr>
              <a:t>КОМІСІЯ З ТРУДОВОЇ СИЛИ ТЕХАСУ</a:t>
            </a:r>
            <a:endParaRPr b="1" sz="2600">
              <a:solidFill>
                <a:srgbClr val="F16038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600">
                <a:solidFill>
                  <a:srgbClr val="F16038"/>
                </a:solidFill>
                <a:latin typeface="Poppins"/>
                <a:ea typeface="Poppins"/>
                <a:cs typeface="Poppins"/>
                <a:sym typeface="Poppins"/>
              </a:rPr>
              <a:t>Догляд за дітьми та раннє навчання</a:t>
            </a:r>
            <a:endParaRPr b="1" sz="2600">
              <a:solidFill>
                <a:srgbClr val="F16038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rgbClr val="F16038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065" name="Google Shape;1065;p145" title="Texas Workforce Commission Icon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04252" y="740151"/>
            <a:ext cx="1479000" cy="1423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0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Texas Workforce Commission (TWC) Child Care and Early Learning (CCEL)" id="1071" name="Google Shape;1071;p146"/>
          <p:cNvSpPr/>
          <p:nvPr/>
        </p:nvSpPr>
        <p:spPr>
          <a:xfrm>
            <a:off x="0" y="1"/>
            <a:ext cx="9144000" cy="3274466"/>
          </a:xfrm>
          <a:prstGeom prst="rect">
            <a:avLst/>
          </a:prstGeom>
          <a:solidFill>
            <a:srgbClr val="1F3864"/>
          </a:solidFill>
          <a:ln cap="flat" cmpd="sng" w="12700">
            <a:solidFill>
              <a:srgbClr val="1F386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Title of presentation" id="1072" name="Google Shape;1072;p146" title="Texas Workforce Commission (TWC) Child Care &amp; Early Learning"/>
          <p:cNvSpPr txBox="1"/>
          <p:nvPr>
            <p:ph type="ctrTitle"/>
          </p:nvPr>
        </p:nvSpPr>
        <p:spPr>
          <a:xfrm>
            <a:off x="391309" y="945842"/>
            <a:ext cx="8479500" cy="1868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br>
              <a:rPr b="1" lang="en">
                <a:solidFill>
                  <a:schemeClr val="lt1"/>
                </a:solidFill>
              </a:rPr>
            </a:br>
            <a:br>
              <a:rPr b="1" lang="en">
                <a:solidFill>
                  <a:schemeClr val="lt1"/>
                </a:solidFill>
              </a:rPr>
            </a:br>
            <a:br>
              <a:rPr b="1" lang="en">
                <a:solidFill>
                  <a:schemeClr val="lt1"/>
                </a:solidFill>
              </a:rPr>
            </a:br>
            <a:r>
              <a:rPr b="1" lang="en">
                <a:solidFill>
                  <a:schemeClr val="lt1"/>
                </a:solidFill>
              </a:rPr>
              <a:t>Texas Workforce Commission (TWC)</a:t>
            </a:r>
            <a:br>
              <a:rPr b="1" lang="en">
                <a:solidFill>
                  <a:schemeClr val="lt1"/>
                </a:solidFill>
              </a:rPr>
            </a:br>
            <a:r>
              <a:rPr b="1" lang="en">
                <a:solidFill>
                  <a:schemeClr val="lt1"/>
                </a:solidFill>
              </a:rPr>
              <a:t> Child Care &amp; Early Learning </a:t>
            </a:r>
            <a:br>
              <a:rPr b="1" lang="en">
                <a:solidFill>
                  <a:schemeClr val="lt1"/>
                </a:solidFill>
              </a:rPr>
            </a:br>
            <a:r>
              <a:rPr b="1" lang="en">
                <a:solidFill>
                  <a:schemeClr val="lt1"/>
                </a:solidFill>
              </a:rPr>
              <a:t>(CC&amp;EL)</a:t>
            </a:r>
            <a:endParaRPr b="1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7500"/>
              <a:buFont typeface="Arial"/>
              <a:buNone/>
            </a:pPr>
            <a:r>
              <a:rPr b="1" lang="en" sz="2933">
                <a:solidFill>
                  <a:srgbClr val="F08B54"/>
                </a:solidFill>
                <a:latin typeface="Poppins"/>
                <a:ea typeface="Poppins"/>
                <a:cs typeface="Poppins"/>
                <a:sym typeface="Poppins"/>
              </a:rPr>
              <a:t>КОМІСІЯ З ТРУДОВОЇ СИЛИ ТЕХАСУ</a:t>
            </a:r>
            <a:endParaRPr b="1" sz="2933">
              <a:solidFill>
                <a:srgbClr val="F08B5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7500"/>
              <a:buFont typeface="Arial"/>
              <a:buNone/>
            </a:pPr>
            <a:r>
              <a:rPr b="1" lang="en" sz="2933">
                <a:solidFill>
                  <a:srgbClr val="F08B54"/>
                </a:solidFill>
                <a:latin typeface="Poppins"/>
                <a:ea typeface="Poppins"/>
                <a:cs typeface="Poppins"/>
                <a:sym typeface="Poppins"/>
              </a:rPr>
              <a:t>Догляд за дітьми та раннє навчання</a:t>
            </a:r>
            <a:endParaRPr b="1" sz="2933">
              <a:solidFill>
                <a:srgbClr val="F08B54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073" name="Google Shape;1073;p146" title="Texas Workforce Commission Icon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97250" y="3769760"/>
            <a:ext cx="1210499" cy="1165474"/>
          </a:xfrm>
          <a:prstGeom prst="rect">
            <a:avLst/>
          </a:prstGeom>
          <a:noFill/>
          <a:ln>
            <a:noFill/>
          </a:ln>
        </p:spPr>
      </p:pic>
      <p:sp>
        <p:nvSpPr>
          <p:cNvPr descr="Blank. Nothing is here." id="1074" name="Google Shape;1074;p146"/>
          <p:cNvSpPr/>
          <p:nvPr/>
        </p:nvSpPr>
        <p:spPr>
          <a:xfrm>
            <a:off x="0" y="2813944"/>
            <a:ext cx="9144000" cy="460522"/>
          </a:xfrm>
          <a:prstGeom prst="rect">
            <a:avLst/>
          </a:prstGeom>
          <a:solidFill>
            <a:srgbClr val="7F7F7F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5" name="Google Shape;1075;p146"/>
          <p:cNvSpPr txBox="1"/>
          <p:nvPr/>
        </p:nvSpPr>
        <p:spPr>
          <a:xfrm>
            <a:off x="275225" y="3935800"/>
            <a:ext cx="6861600" cy="8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Jennifer Marshall </a:t>
            </a:r>
            <a:endParaRPr sz="1100"/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Child Care Policy Analyst /</a:t>
            </a:r>
            <a:r>
              <a:rPr b="1" i="1" lang="en" sz="1400" u="none" cap="none" strike="noStrike">
                <a:solidFill>
                  <a:srgbClr val="F16038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1" lang="en">
                <a:solidFill>
                  <a:srgbClr val="F16038"/>
                </a:solidFill>
                <a:latin typeface="Calibri"/>
                <a:ea typeface="Calibri"/>
                <a:cs typeface="Calibri"/>
                <a:sym typeface="Calibri"/>
              </a:rPr>
              <a:t>Догляд за дітьми та ранній розвиток</a:t>
            </a:r>
            <a:endParaRPr sz="1100">
              <a:solidFill>
                <a:srgbClr val="F16038"/>
              </a:solidFill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Child Care &amp; Early Learning Division / </a:t>
            </a:r>
            <a:r>
              <a:rPr b="1" i="1" lang="en" sz="1400" u="none" cap="none" strike="noStrike">
                <a:solidFill>
                  <a:srgbClr val="F16038"/>
                </a:solidFill>
                <a:latin typeface="Calibri"/>
                <a:ea typeface="Calibri"/>
                <a:cs typeface="Calibri"/>
                <a:sym typeface="Calibri"/>
              </a:rPr>
              <a:t>División de Cuidado Infantil y Aprendizaje Temprano</a:t>
            </a:r>
            <a:endParaRPr b="0" i="1" sz="1100" u="none" cap="none" strike="noStrike">
              <a:solidFill>
                <a:srgbClr val="F1603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0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p147"/>
          <p:cNvSpPr txBox="1"/>
          <p:nvPr/>
        </p:nvSpPr>
        <p:spPr>
          <a:xfrm>
            <a:off x="352000" y="1445350"/>
            <a:ext cx="4220100" cy="33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190500" lvl="0" marL="177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Overview of Child Care &amp; Early Learning Services 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714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16038"/>
                </a:solidFill>
                <a:latin typeface="Calibri"/>
                <a:ea typeface="Calibri"/>
                <a:cs typeface="Calibri"/>
                <a:sym typeface="Calibri"/>
              </a:rPr>
              <a:t>Огляд послуг з догляду за дітьми та раннього розвитку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90500" lvl="0" marL="177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Child Care Financial Assistance/Scholarships 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714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16038"/>
                </a:solidFill>
                <a:latin typeface="Calibri"/>
                <a:ea typeface="Calibri"/>
                <a:cs typeface="Calibri"/>
                <a:sym typeface="Calibri"/>
              </a:rPr>
              <a:t>Фінансова допомога/стипендії по догляду за дитиною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90500" lvl="0" marL="177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Child Care Availability Portal 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714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16038"/>
                </a:solidFill>
                <a:latin typeface="Calibri"/>
                <a:ea typeface="Calibri"/>
                <a:cs typeface="Calibri"/>
                <a:sym typeface="Calibri"/>
              </a:rPr>
              <a:t>Портал доступності догляду за дітьми</a:t>
            </a:r>
            <a:endParaRPr sz="1300">
              <a:solidFill>
                <a:srgbClr val="F16038"/>
              </a:solidFill>
            </a:endParaRPr>
          </a:p>
        </p:txBody>
      </p:sp>
      <p:sp>
        <p:nvSpPr>
          <p:cNvPr id="1082" name="Google Shape;1082;p147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descr="Agenda of the event is stated. " id="1083" name="Google Shape;1083;p147" title="Agenda"/>
          <p:cNvSpPr txBox="1"/>
          <p:nvPr>
            <p:ph idx="4294967295" type="title"/>
          </p:nvPr>
        </p:nvSpPr>
        <p:spPr>
          <a:xfrm>
            <a:off x="351992" y="237116"/>
            <a:ext cx="8440017" cy="899234"/>
          </a:xfrm>
          <a:prstGeom prst="rect">
            <a:avLst/>
          </a:prstGeom>
          <a:solidFill>
            <a:srgbClr val="1F3864"/>
          </a:solidFill>
          <a:ln cap="flat" cmpd="sng" w="12700">
            <a:solidFill>
              <a:srgbClr val="1F386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</a:pPr>
            <a:r>
              <a:t/>
            </a:r>
            <a:endParaRPr b="0" i="0" sz="33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Agenda / </a:t>
            </a:r>
            <a:r>
              <a:rPr lang="en">
                <a:solidFill>
                  <a:srgbClr val="F08B54"/>
                </a:solidFill>
                <a:latin typeface="Calibri"/>
                <a:ea typeface="Calibri"/>
                <a:cs typeface="Calibri"/>
                <a:sym typeface="Calibri"/>
              </a:rPr>
              <a:t>Порядок денний</a:t>
            </a:r>
            <a:endParaRPr b="0" i="0" sz="3300" u="none" cap="none" strike="noStrike">
              <a:solidFill>
                <a:srgbClr val="F08B5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</a:pPr>
            <a:r>
              <a:t/>
            </a:r>
            <a:endParaRPr b="0" i="0" sz="33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icture of children and a woman coloring at a table. " id="1084" name="Google Shape;1084;p1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98982" y="1906202"/>
            <a:ext cx="4039276" cy="2039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5" name="Google Shape;1085;p1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93957" y="331450"/>
            <a:ext cx="744301" cy="7105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112"/>
          <p:cNvSpPr txBox="1"/>
          <p:nvPr/>
        </p:nvSpPr>
        <p:spPr>
          <a:xfrm>
            <a:off x="2693500" y="1226300"/>
            <a:ext cx="6258000" cy="25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31538F"/>
                </a:solidFill>
                <a:latin typeface="Open Sans"/>
                <a:ea typeface="Open Sans"/>
                <a:cs typeface="Open Sans"/>
                <a:sym typeface="Open Sans"/>
              </a:rPr>
              <a:t>Q&amp;A will take place at the end of the event. Please use the Q&amp;A feature.</a:t>
            </a:r>
            <a:endParaRPr b="1" sz="2200">
              <a:solidFill>
                <a:srgbClr val="31538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rgbClr val="01216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rgbClr val="01216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F16038"/>
                </a:solidFill>
                <a:latin typeface="Open Sans"/>
                <a:ea typeface="Open Sans"/>
                <a:cs typeface="Open Sans"/>
                <a:sym typeface="Open Sans"/>
              </a:rPr>
              <a:t>Питання та відповіді відбудуться наприкінці заходу. Скористайтеся функцією запитань і відповідей.</a:t>
            </a:r>
            <a:endParaRPr b="1" sz="2500">
              <a:solidFill>
                <a:srgbClr val="B7241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39" name="Google Shape;739;p112"/>
          <p:cNvSpPr txBox="1"/>
          <p:nvPr/>
        </p:nvSpPr>
        <p:spPr>
          <a:xfrm>
            <a:off x="1381125" y="44300"/>
            <a:ext cx="75705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500">
                <a:solidFill>
                  <a:srgbClr val="31538F"/>
                </a:solidFill>
                <a:latin typeface="Poppins"/>
                <a:ea typeface="Poppins"/>
                <a:cs typeface="Poppins"/>
                <a:sym typeface="Poppins"/>
              </a:rPr>
              <a:t>Questions? </a:t>
            </a:r>
            <a:r>
              <a:rPr b="1" lang="en" sz="4500">
                <a:solidFill>
                  <a:srgbClr val="F16038"/>
                </a:solidFill>
                <a:latin typeface="Poppins"/>
                <a:ea typeface="Poppins"/>
                <a:cs typeface="Poppins"/>
                <a:sym typeface="Poppins"/>
              </a:rPr>
              <a:t>Запитання?</a:t>
            </a:r>
            <a:endParaRPr b="1" sz="4500">
              <a:solidFill>
                <a:srgbClr val="F16038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740" name="Google Shape;740;p112"/>
          <p:cNvPicPr preferRelativeResize="0"/>
          <p:nvPr/>
        </p:nvPicPr>
        <p:blipFill rotWithShape="1">
          <a:blip r:embed="rId4">
            <a:alphaModFix/>
          </a:blip>
          <a:srcRect b="0" l="20948" r="0" t="92826"/>
          <a:stretch/>
        </p:blipFill>
        <p:spPr>
          <a:xfrm>
            <a:off x="2894150" y="4442425"/>
            <a:ext cx="5991574" cy="368975"/>
          </a:xfrm>
          <a:prstGeom prst="rect">
            <a:avLst/>
          </a:prstGeom>
          <a:noFill/>
          <a:ln>
            <a:noFill/>
          </a:ln>
        </p:spPr>
      </p:pic>
      <p:sp>
        <p:nvSpPr>
          <p:cNvPr id="741" name="Google Shape;741;p112"/>
          <p:cNvSpPr/>
          <p:nvPr/>
        </p:nvSpPr>
        <p:spPr>
          <a:xfrm>
            <a:off x="5482950" y="4424900"/>
            <a:ext cx="553500" cy="445500"/>
          </a:xfrm>
          <a:prstGeom prst="rect">
            <a:avLst/>
          </a:prstGeom>
          <a:noFill/>
          <a:ln cap="flat" cmpd="sng" w="28575">
            <a:solidFill>
              <a:srgbClr val="B7241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0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Google Shape;1091;p148"/>
          <p:cNvSpPr txBox="1"/>
          <p:nvPr>
            <p:ph type="title"/>
          </p:nvPr>
        </p:nvSpPr>
        <p:spPr>
          <a:xfrm>
            <a:off x="148070" y="150877"/>
            <a:ext cx="8767330" cy="925829"/>
          </a:xfrm>
          <a:prstGeom prst="rect">
            <a:avLst/>
          </a:prstGeom>
          <a:solidFill>
            <a:srgbClr val="1F386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Calibri"/>
              <a:buNone/>
            </a:pPr>
            <a:r>
              <a:rPr lang="en" sz="2300">
                <a:solidFill>
                  <a:srgbClr val="FFFFFF"/>
                </a:solidFill>
              </a:rPr>
              <a:t>Child Care &amp; Early Learning</a:t>
            </a:r>
            <a:r>
              <a:rPr lang="en" sz="2300">
                <a:solidFill>
                  <a:srgbClr val="FFFFFF"/>
                </a:solidFill>
              </a:rPr>
              <a:t> Overview</a:t>
            </a:r>
            <a:endParaRPr sz="23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Calibri"/>
              <a:buNone/>
            </a:pPr>
            <a:r>
              <a:rPr lang="en" sz="2300">
                <a:solidFill>
                  <a:srgbClr val="F08B54"/>
                </a:solidFill>
              </a:rPr>
              <a:t>Огляд догляду за дітьми та раннього навчання</a:t>
            </a:r>
            <a:endParaRPr sz="2300">
              <a:solidFill>
                <a:srgbClr val="F08B54"/>
              </a:solidFill>
            </a:endParaRPr>
          </a:p>
        </p:txBody>
      </p:sp>
      <p:sp>
        <p:nvSpPr>
          <p:cNvPr id="1092" name="Google Shape;1092;p148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93" name="Google Shape;1093;p1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30888" y="249345"/>
            <a:ext cx="744301" cy="7105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calculator&#10;&#10;Description automatically generated - Small Business" id="1094" name="Google Shape;1094;p1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32030" y="1811400"/>
            <a:ext cx="2031227" cy="144041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of money" id="1095" name="Google Shape;1095;p14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1454443">
            <a:off x="6138909" y="1813291"/>
            <a:ext cx="2109436" cy="151691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of a preschool teacher with children" id="1096" name="Google Shape;1096;p148"/>
          <p:cNvPicPr preferRelativeResize="0"/>
          <p:nvPr>
            <p:ph idx="1" type="body"/>
          </p:nvPr>
        </p:nvPicPr>
        <p:blipFill rotWithShape="1">
          <a:blip r:embed="rId6">
            <a:alphaModFix amt="85000"/>
          </a:blip>
          <a:srcRect b="0" l="0" r="0" t="0"/>
          <a:stretch/>
        </p:blipFill>
        <p:spPr>
          <a:xfrm>
            <a:off x="4032030" y="3385161"/>
            <a:ext cx="4242600" cy="150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7" name="Google Shape;1097;p148"/>
          <p:cNvSpPr txBox="1"/>
          <p:nvPr/>
        </p:nvSpPr>
        <p:spPr>
          <a:xfrm>
            <a:off x="85725" y="1195500"/>
            <a:ext cx="3858000" cy="39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165100" lvl="0" marL="1651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Assisting child care businesses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7145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16038"/>
                </a:solidFill>
                <a:latin typeface="Calibri"/>
                <a:ea typeface="Calibri"/>
                <a:cs typeface="Calibri"/>
                <a:sym typeface="Calibri"/>
              </a:rPr>
              <a:t>Допомога підприємствам, що займаються доглядом за дітьми</a:t>
            </a:r>
            <a:endParaRPr b="0" i="0" u="none" cap="none" strike="noStrike">
              <a:solidFill>
                <a:srgbClr val="F1603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50800" lvl="0" marL="1651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65100" lvl="0" marL="1651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Helping working parents which supports the economy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7145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16038"/>
                </a:solidFill>
                <a:latin typeface="Calibri"/>
                <a:ea typeface="Calibri"/>
                <a:cs typeface="Calibri"/>
                <a:sym typeface="Calibri"/>
              </a:rPr>
              <a:t>Допомога працюючим батькам, що підтримують економіку</a:t>
            </a:r>
            <a:endParaRPr b="0" i="0" sz="1800" u="none" cap="none" strike="noStrike">
              <a:solidFill>
                <a:srgbClr val="F1603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50800" lvl="0" marL="1651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65100" lvl="0" marL="1651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Preparing our youngest learners … the future of our workforce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7145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16038"/>
                </a:solidFill>
                <a:latin typeface="Calibri"/>
                <a:ea typeface="Calibri"/>
                <a:cs typeface="Calibri"/>
                <a:sym typeface="Calibri"/>
              </a:rPr>
              <a:t>Готуємо наших наймолодших учнів… майбутнє нашої робочої сили</a:t>
            </a:r>
            <a:endParaRPr b="0" i="0" sz="1800" u="none" cap="none" strike="noStrike">
              <a:solidFill>
                <a:srgbClr val="F1603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2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p149"/>
          <p:cNvSpPr txBox="1"/>
          <p:nvPr>
            <p:ph type="title"/>
          </p:nvPr>
        </p:nvSpPr>
        <p:spPr>
          <a:xfrm>
            <a:off x="395387" y="273844"/>
            <a:ext cx="8395322" cy="994172"/>
          </a:xfrm>
          <a:prstGeom prst="rect">
            <a:avLst/>
          </a:prstGeom>
          <a:solidFill>
            <a:srgbClr val="1F3864"/>
          </a:solidFill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03424"/>
              <a:buFont typeface="Calibri"/>
              <a:buNone/>
            </a:pPr>
            <a:r>
              <a:t/>
            </a:r>
            <a:endParaRPr sz="1622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03424"/>
              <a:buFont typeface="Calibri"/>
              <a:buNone/>
            </a:pPr>
            <a:r>
              <a:t/>
            </a:r>
            <a:endParaRPr sz="1622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68750"/>
              <a:buFont typeface="Calibri"/>
              <a:buNone/>
            </a:pPr>
            <a:r>
              <a:rPr lang="en" sz="1955">
                <a:solidFill>
                  <a:schemeClr val="lt1"/>
                </a:solidFill>
              </a:rPr>
              <a:t>Child Care &amp; Early Learning</a:t>
            </a:r>
            <a:r>
              <a:rPr lang="en" sz="1955">
                <a:solidFill>
                  <a:schemeClr val="lt1"/>
                </a:solidFill>
              </a:rPr>
              <a:t> Overview – </a:t>
            </a:r>
            <a:br>
              <a:rPr lang="en" sz="1955">
                <a:solidFill>
                  <a:schemeClr val="lt1"/>
                </a:solidFill>
              </a:rPr>
            </a:br>
            <a:r>
              <a:rPr lang="en" sz="1955">
                <a:solidFill>
                  <a:schemeClr val="lt1"/>
                </a:solidFill>
              </a:rPr>
              <a:t>Child Care Services Program /</a:t>
            </a:r>
            <a:endParaRPr sz="1955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6250"/>
              <a:buFont typeface="Arial"/>
              <a:buNone/>
            </a:pPr>
            <a:r>
              <a:rPr lang="en" sz="1955">
                <a:solidFill>
                  <a:srgbClr val="F08B54"/>
                </a:solidFill>
              </a:rPr>
              <a:t>Огляд догляду за дітьми та раннього навчання/Програма догляду за дітьми</a:t>
            </a:r>
            <a:endParaRPr sz="2733">
              <a:solidFill>
                <a:srgbClr val="F08B54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37500"/>
              <a:buFont typeface="Calibri"/>
              <a:buNone/>
            </a:pPr>
            <a:r>
              <a:t/>
            </a:r>
            <a:endParaRPr sz="2400">
              <a:solidFill>
                <a:srgbClr val="F16038"/>
              </a:solidFill>
            </a:endParaRPr>
          </a:p>
        </p:txBody>
      </p:sp>
      <p:sp>
        <p:nvSpPr>
          <p:cNvPr id="1104" name="Google Shape;1104;p149"/>
          <p:cNvSpPr txBox="1"/>
          <p:nvPr>
            <p:ph idx="1" type="body"/>
          </p:nvPr>
        </p:nvSpPr>
        <p:spPr>
          <a:xfrm>
            <a:off x="219075" y="1314925"/>
            <a:ext cx="8686800" cy="37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76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" sz="1800"/>
              <a:t>Child care services are provided to low-income families to</a:t>
            </a:r>
            <a:endParaRPr sz="1800"/>
          </a:p>
          <a:p>
            <a:pPr indent="0" lvl="0" marL="76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" sz="1800">
                <a:solidFill>
                  <a:srgbClr val="F16038"/>
                </a:solidFill>
              </a:rPr>
              <a:t>Послуги з догляду за дітьми надаються малозабезпеченим сім'ям:</a:t>
            </a:r>
            <a:endParaRPr sz="1800"/>
          </a:p>
          <a:p>
            <a:pPr indent="-63500" lvl="2" marL="8636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</p:txBody>
      </p:sp>
      <p:pic>
        <p:nvPicPr>
          <p:cNvPr id="1105" name="Google Shape;1105;p1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64747" y="417131"/>
            <a:ext cx="781382" cy="745965"/>
          </a:xfrm>
          <a:prstGeom prst="rect">
            <a:avLst/>
          </a:prstGeom>
          <a:noFill/>
          <a:ln>
            <a:noFill/>
          </a:ln>
        </p:spPr>
      </p:pic>
      <p:sp>
        <p:nvSpPr>
          <p:cNvPr id="1106" name="Google Shape;1106;p149"/>
          <p:cNvSpPr txBox="1"/>
          <p:nvPr>
            <p:ph idx="12" type="sldNum"/>
          </p:nvPr>
        </p:nvSpPr>
        <p:spPr>
          <a:xfrm>
            <a:off x="7918724" y="4726369"/>
            <a:ext cx="789381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07" name="Google Shape;1107;p149"/>
          <p:cNvSpPr txBox="1"/>
          <p:nvPr/>
        </p:nvSpPr>
        <p:spPr>
          <a:xfrm>
            <a:off x="245565" y="2000250"/>
            <a:ext cx="8032800" cy="12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260350" lvl="1" marL="596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b="0" i="0" lang="en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Create and support long-term </a:t>
            </a:r>
            <a:r>
              <a:rPr b="1" i="0" lang="en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self-sufficiency</a:t>
            </a:r>
            <a:r>
              <a:rPr b="0" i="0" lang="en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by enabling </a:t>
            </a:r>
            <a:r>
              <a:rPr b="1" i="0" lang="en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parents</a:t>
            </a:r>
            <a:r>
              <a:rPr b="0" i="0" lang="en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to work, attend job training for work, or increase educational levels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5715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16038"/>
                </a:solidFill>
                <a:latin typeface="Calibri"/>
                <a:ea typeface="Calibri"/>
                <a:cs typeface="Calibri"/>
                <a:sym typeface="Calibri"/>
              </a:rPr>
              <a:t>Створіть і підтримуйте довгострокову самодостатність, дозволяючи батькам працювати, відвідувати професійне навчання для роботи або підвищувати рівень освіти,</a:t>
            </a:r>
            <a:endParaRPr b="0" i="0" sz="1500" u="none" cap="none" strike="noStrike">
              <a:solidFill>
                <a:srgbClr val="F1603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8" name="Google Shape;1108;p149"/>
          <p:cNvSpPr txBox="1"/>
          <p:nvPr/>
        </p:nvSpPr>
        <p:spPr>
          <a:xfrm>
            <a:off x="245577" y="2965400"/>
            <a:ext cx="8660400" cy="12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254000" lvl="1" marL="596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b="0" i="0" lang="en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Offer affordable, accessible, and </a:t>
            </a:r>
            <a:r>
              <a:rPr b="1" i="0" lang="en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quality</a:t>
            </a:r>
            <a:r>
              <a:rPr b="0" i="0" lang="en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child care, through Texas Rising Star-certified programs, that supports the physical, social, emotional, intellectual development, and safety of children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5715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16038"/>
                </a:solidFill>
                <a:latin typeface="Calibri"/>
                <a:ea typeface="Calibri"/>
                <a:cs typeface="Calibri"/>
                <a:sym typeface="Calibri"/>
              </a:rPr>
              <a:t>Пропонуйте недорогий, доступний і якісний догляд за дітьми через сертифіковані програми Texas Rising Star, які підтримують фізичний, соціальний, емоційний, інтелектуальний розвиток і безпеку дітей, а також</a:t>
            </a:r>
            <a:endParaRPr b="0" i="0" sz="1500" u="none" cap="none" strike="noStrike">
              <a:solidFill>
                <a:srgbClr val="F1603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9" name="Google Shape;1109;p149"/>
          <p:cNvSpPr txBox="1"/>
          <p:nvPr/>
        </p:nvSpPr>
        <p:spPr>
          <a:xfrm>
            <a:off x="241800" y="4220000"/>
            <a:ext cx="8660400" cy="95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228600" lvl="1" marL="558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0" i="0" lang="en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Empower parents to make </a:t>
            </a:r>
            <a:r>
              <a:rPr b="1" i="0" lang="en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informed choices </a:t>
            </a:r>
            <a:r>
              <a:rPr b="0" i="0" lang="en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regarding child care that best meets the family’s needs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5715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16038"/>
                </a:solidFill>
                <a:latin typeface="Calibri"/>
                <a:ea typeface="Calibri"/>
                <a:cs typeface="Calibri"/>
                <a:sym typeface="Calibri"/>
              </a:rPr>
              <a:t>Надати батькам можливість робити усвідомлений вибір щодо догляду за дитиною, який найкраще відповідає потребам сім’ї.</a:t>
            </a:r>
            <a:endParaRPr sz="1500">
              <a:solidFill>
                <a:srgbClr val="F1603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4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p150"/>
          <p:cNvSpPr txBox="1"/>
          <p:nvPr>
            <p:ph type="title"/>
          </p:nvPr>
        </p:nvSpPr>
        <p:spPr>
          <a:xfrm>
            <a:off x="342901" y="273844"/>
            <a:ext cx="8510154" cy="994172"/>
          </a:xfrm>
          <a:prstGeom prst="rect">
            <a:avLst/>
          </a:prstGeom>
          <a:solidFill>
            <a:srgbClr val="1F3864"/>
          </a:solidFill>
          <a:ln>
            <a:noFill/>
          </a:ln>
        </p:spPr>
        <p:txBody>
          <a:bodyPr anchorCtr="0" anchor="b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92857"/>
              <a:buFont typeface="Calibri"/>
              <a:buNone/>
            </a:pPr>
            <a:r>
              <a:t/>
            </a:r>
            <a:endParaRPr sz="1711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92857"/>
              <a:buFont typeface="Calibri"/>
              <a:buNone/>
            </a:pPr>
            <a:r>
              <a:t/>
            </a:r>
            <a:endParaRPr sz="1711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92857"/>
              <a:buFont typeface="Calibri"/>
              <a:buNone/>
            </a:pPr>
            <a:r>
              <a:t/>
            </a:r>
            <a:endParaRPr sz="1711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70689"/>
              <a:buFont typeface="Calibri"/>
              <a:buNone/>
            </a:pPr>
            <a:r>
              <a:rPr lang="en" sz="1933">
                <a:solidFill>
                  <a:schemeClr val="lt1"/>
                </a:solidFill>
              </a:rPr>
              <a:t>Child Care &amp; Early Learning</a:t>
            </a:r>
            <a:r>
              <a:rPr lang="en" sz="1933">
                <a:solidFill>
                  <a:schemeClr val="lt1"/>
                </a:solidFill>
              </a:rPr>
              <a:t> Overview – </a:t>
            </a:r>
            <a:br>
              <a:rPr lang="en" sz="1933">
                <a:solidFill>
                  <a:schemeClr val="lt1"/>
                </a:solidFill>
              </a:rPr>
            </a:br>
            <a:r>
              <a:rPr lang="en" sz="1933">
                <a:solidFill>
                  <a:schemeClr val="lt1"/>
                </a:solidFill>
              </a:rPr>
              <a:t>Child Care Services Program Financial  Aid /</a:t>
            </a:r>
            <a:endParaRPr sz="1933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6896"/>
              <a:buFont typeface="Arial"/>
              <a:buNone/>
            </a:pPr>
            <a:r>
              <a:rPr lang="en" sz="1933">
                <a:solidFill>
                  <a:srgbClr val="F08B54"/>
                </a:solidFill>
              </a:rPr>
              <a:t>Огляд догляду за дітьми та раннього навчання –</a:t>
            </a:r>
            <a:endParaRPr sz="1933">
              <a:solidFill>
                <a:srgbClr val="F08B54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6896"/>
              <a:buFont typeface="Arial"/>
              <a:buNone/>
            </a:pPr>
            <a:r>
              <a:rPr lang="en" sz="1933">
                <a:solidFill>
                  <a:srgbClr val="F08B54"/>
                </a:solidFill>
              </a:rPr>
              <a:t>Фінансова допомога за програмою догляду за дітьми</a:t>
            </a:r>
            <a:endParaRPr sz="2822">
              <a:solidFill>
                <a:srgbClr val="F16038"/>
              </a:solidFill>
            </a:endParaRPr>
          </a:p>
        </p:txBody>
      </p:sp>
      <p:sp>
        <p:nvSpPr>
          <p:cNvPr id="1116" name="Google Shape;1116;p150"/>
          <p:cNvSpPr txBox="1"/>
          <p:nvPr>
            <p:ph idx="1" type="body"/>
          </p:nvPr>
        </p:nvSpPr>
        <p:spPr>
          <a:xfrm>
            <a:off x="435900" y="1304725"/>
            <a:ext cx="8272200" cy="36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" sz="2000"/>
              <a:t>Requirements for </a:t>
            </a:r>
            <a:r>
              <a:rPr b="1" lang="en" sz="2000"/>
              <a:t>CCS Financial Assistance </a:t>
            </a:r>
            <a:r>
              <a:rPr lang="en" sz="2000"/>
              <a:t>(also referred to as “subsidies” or “scholarships”) / </a:t>
            </a:r>
            <a:r>
              <a:rPr lang="en" sz="2000">
                <a:solidFill>
                  <a:srgbClr val="F16038"/>
                </a:solidFill>
              </a:rPr>
              <a:t>Вимоги до фінансової допомоги CCS (також називаються «субсидіями» або «стипендіями»)</a:t>
            </a:r>
            <a:r>
              <a:rPr lang="en" sz="2000"/>
              <a:t>: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</p:txBody>
      </p:sp>
      <p:sp>
        <p:nvSpPr>
          <p:cNvPr id="1117" name="Google Shape;1117;p150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18" name="Google Shape;1118;p1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19718" y="438976"/>
            <a:ext cx="781382" cy="745965"/>
          </a:xfrm>
          <a:prstGeom prst="rect">
            <a:avLst/>
          </a:prstGeom>
          <a:noFill/>
          <a:ln>
            <a:noFill/>
          </a:ln>
        </p:spPr>
      </p:pic>
      <p:sp>
        <p:nvSpPr>
          <p:cNvPr id="1119" name="Google Shape;1119;p150"/>
          <p:cNvSpPr txBox="1"/>
          <p:nvPr/>
        </p:nvSpPr>
        <p:spPr>
          <a:xfrm>
            <a:off x="435898" y="2415900"/>
            <a:ext cx="3963000" cy="13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Income Eligibility / </a:t>
            </a:r>
            <a:r>
              <a:rPr b="1" lang="en">
                <a:solidFill>
                  <a:srgbClr val="F16038"/>
                </a:solidFill>
                <a:latin typeface="Calibri"/>
                <a:ea typeface="Calibri"/>
                <a:cs typeface="Calibri"/>
                <a:sym typeface="Calibri"/>
              </a:rPr>
              <a:t>Право на отримання доходу:</a:t>
            </a:r>
            <a:r>
              <a:rPr b="1"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endParaRPr b="1"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Under federal law, families may earn up to 85% of the State’s Median Income, or about $75.4k for a family of 4 / </a:t>
            </a:r>
            <a:r>
              <a:rPr lang="en">
                <a:solidFill>
                  <a:srgbClr val="F16038"/>
                </a:solidFill>
                <a:latin typeface="Calibri"/>
                <a:ea typeface="Calibri"/>
                <a:cs typeface="Calibri"/>
                <a:sym typeface="Calibri"/>
              </a:rPr>
              <a:t>Згідно з федеральним законом, сім’ї можуть заробляти до 85% середнього доходу штату, або близько $75,4 тис. для сім’ї з 4 осіб.</a:t>
            </a:r>
            <a:endParaRPr sz="1100">
              <a:solidFill>
                <a:srgbClr val="F16038"/>
              </a:solidFill>
            </a:endParaRPr>
          </a:p>
        </p:txBody>
      </p:sp>
      <p:sp>
        <p:nvSpPr>
          <p:cNvPr id="1120" name="Google Shape;1120;p150"/>
          <p:cNvSpPr txBox="1"/>
          <p:nvPr/>
        </p:nvSpPr>
        <p:spPr>
          <a:xfrm>
            <a:off x="5280227" y="2452850"/>
            <a:ext cx="3276900" cy="14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12-Month Eligibility Period / </a:t>
            </a:r>
            <a:r>
              <a:rPr b="1" lang="en">
                <a:solidFill>
                  <a:srgbClr val="F16038"/>
                </a:solidFill>
                <a:latin typeface="Calibri"/>
                <a:ea typeface="Calibri"/>
                <a:cs typeface="Calibri"/>
                <a:sym typeface="Calibri"/>
              </a:rPr>
              <a:t>12-місячний період придатності</a:t>
            </a:r>
            <a:r>
              <a:rPr b="1"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families receive at least 12 months of child care / </a:t>
            </a:r>
            <a:r>
              <a:rPr lang="en" sz="1500">
                <a:solidFill>
                  <a:srgbClr val="F16038"/>
                </a:solidFill>
                <a:latin typeface="Calibri"/>
                <a:ea typeface="Calibri"/>
                <a:cs typeface="Calibri"/>
                <a:sym typeface="Calibri"/>
              </a:rPr>
              <a:t>Усі сім'ї отримують принаймні 12 місяців догляду за дитиною</a:t>
            </a:r>
            <a:endParaRPr sz="1200">
              <a:solidFill>
                <a:srgbClr val="F16038"/>
              </a:solidFill>
            </a:endParaRPr>
          </a:p>
        </p:txBody>
      </p:sp>
      <p:sp>
        <p:nvSpPr>
          <p:cNvPr id="1121" name="Google Shape;1121;p150"/>
          <p:cNvSpPr txBox="1"/>
          <p:nvPr/>
        </p:nvSpPr>
        <p:spPr>
          <a:xfrm>
            <a:off x="2244726" y="3778200"/>
            <a:ext cx="5069400" cy="12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Parent Copay /</a:t>
            </a:r>
            <a:r>
              <a:rPr b="1" lang="en" sz="1400">
                <a:solidFill>
                  <a:srgbClr val="F16038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n">
                <a:solidFill>
                  <a:srgbClr val="F16038"/>
                </a:solidFill>
                <a:latin typeface="Calibri"/>
                <a:ea typeface="Calibri"/>
                <a:cs typeface="Calibri"/>
                <a:sym typeface="Calibri"/>
              </a:rPr>
              <a:t>Батьківська оплата:</a:t>
            </a: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 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families must contribute to the cost of care; the amount is based upon family size and income / </a:t>
            </a:r>
            <a:r>
              <a:rPr lang="en" sz="1500">
                <a:solidFill>
                  <a:srgbClr val="F16038"/>
                </a:solidFill>
                <a:latin typeface="Calibri"/>
                <a:ea typeface="Calibri"/>
                <a:cs typeface="Calibri"/>
                <a:sym typeface="Calibri"/>
              </a:rPr>
              <a:t>Усі сім'ї повинні робити внески у вартість догляду; сума залежить від розміру сім'ї та доходу</a:t>
            </a:r>
            <a:endParaRPr sz="1500">
              <a:solidFill>
                <a:srgbClr val="F1603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6" name="Shape 1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" name="Google Shape;1127;p151"/>
          <p:cNvSpPr txBox="1"/>
          <p:nvPr>
            <p:ph type="title"/>
          </p:nvPr>
        </p:nvSpPr>
        <p:spPr>
          <a:xfrm>
            <a:off x="366280" y="273844"/>
            <a:ext cx="8502361" cy="994172"/>
          </a:xfrm>
          <a:prstGeom prst="rect">
            <a:avLst/>
          </a:prstGeom>
          <a:solidFill>
            <a:srgbClr val="1F386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Calibri"/>
              <a:buNone/>
            </a:pPr>
            <a:r>
              <a:rPr lang="en" sz="2400">
                <a:solidFill>
                  <a:srgbClr val="FFFFFF"/>
                </a:solidFill>
              </a:rPr>
              <a:t>Child Care &amp; Early Learning</a:t>
            </a:r>
            <a:r>
              <a:rPr lang="en" sz="2400">
                <a:solidFill>
                  <a:srgbClr val="FFFFFF"/>
                </a:solidFill>
              </a:rPr>
              <a:t> Overview – </a:t>
            </a:r>
            <a:br>
              <a:rPr lang="en" sz="2400">
                <a:solidFill>
                  <a:srgbClr val="FFFFFF"/>
                </a:solidFill>
              </a:rPr>
            </a:br>
            <a:r>
              <a:rPr lang="en" sz="2400">
                <a:solidFill>
                  <a:schemeClr val="lt1"/>
                </a:solidFill>
              </a:rPr>
              <a:t>Why Does Quality Child Care Matter?</a:t>
            </a:r>
            <a:endParaRPr sz="24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Calibri"/>
              <a:buNone/>
            </a:pPr>
            <a:r>
              <a:rPr lang="en" sz="2400">
                <a:solidFill>
                  <a:srgbClr val="F08B54"/>
                </a:solidFill>
              </a:rPr>
              <a:t>Чому якісний догляд за дітьми важливий?</a:t>
            </a:r>
            <a:endParaRPr sz="2400">
              <a:solidFill>
                <a:srgbClr val="F08B54"/>
              </a:solidFill>
            </a:endParaRPr>
          </a:p>
        </p:txBody>
      </p:sp>
      <p:pic>
        <p:nvPicPr>
          <p:cNvPr descr="Picture of a little girl working on a project. " id="1128" name="Google Shape;1128;p15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20128" y="2933438"/>
            <a:ext cx="2951400" cy="2000100"/>
          </a:xfrm>
          <a:prstGeom prst="rect">
            <a:avLst/>
          </a:prstGeom>
          <a:noFill/>
          <a:ln>
            <a:noFill/>
          </a:ln>
          <a:effectLst>
            <a:outerShdw blurRad="50800" sx="99000" rotWithShape="0" algn="tl" dir="2700000" dist="38100" sy="99000">
              <a:srgbClr val="000000">
                <a:alpha val="40000"/>
              </a:srgbClr>
            </a:outerShdw>
          </a:effectLst>
        </p:spPr>
      </p:pic>
      <p:sp>
        <p:nvSpPr>
          <p:cNvPr id="1129" name="Google Shape;1129;p151"/>
          <p:cNvSpPr/>
          <p:nvPr/>
        </p:nvSpPr>
        <p:spPr>
          <a:xfrm>
            <a:off x="5620125" y="1400377"/>
            <a:ext cx="2951400" cy="14970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80% </a:t>
            </a:r>
            <a:r>
              <a:rPr i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brain development occurs before age four.</a:t>
            </a:r>
            <a:endParaRPr i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rgbClr val="F16038"/>
                </a:solidFill>
                <a:latin typeface="Calibri"/>
                <a:ea typeface="Calibri"/>
                <a:cs typeface="Calibri"/>
                <a:sym typeface="Calibri"/>
              </a:rPr>
              <a:t>80% розвитку мозку відбувається до чотирьох років.</a:t>
            </a:r>
            <a:endParaRPr i="1" sz="1800">
              <a:solidFill>
                <a:srgbClr val="F1603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0" name="Google Shape;1130;p151"/>
          <p:cNvSpPr txBox="1"/>
          <p:nvPr/>
        </p:nvSpPr>
        <p:spPr>
          <a:xfrm>
            <a:off x="672601" y="1560650"/>
            <a:ext cx="4555200" cy="14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Children who experience high-quality early care and learning settings are more likely to… / </a:t>
            </a:r>
            <a:r>
              <a:rPr lang="en" sz="1800">
                <a:solidFill>
                  <a:srgbClr val="F16038"/>
                </a:solidFill>
                <a:latin typeface="Calibri"/>
                <a:ea typeface="Calibri"/>
                <a:cs typeface="Calibri"/>
                <a:sym typeface="Calibri"/>
              </a:rPr>
              <a:t>Діти, які мають високоякісний догляд та розвиток в ранньому віці, мають більше шансів...</a:t>
            </a:r>
            <a:endParaRPr sz="1100">
              <a:solidFill>
                <a:srgbClr val="F16038"/>
              </a:solidFill>
            </a:endParaRPr>
          </a:p>
        </p:txBody>
      </p:sp>
      <p:sp>
        <p:nvSpPr>
          <p:cNvPr id="1131" name="Google Shape;1131;p151"/>
          <p:cNvSpPr txBox="1"/>
          <p:nvPr/>
        </p:nvSpPr>
        <p:spPr>
          <a:xfrm>
            <a:off x="689782" y="3158888"/>
            <a:ext cx="4555200" cy="531000"/>
          </a:xfrm>
          <a:prstGeom prst="rect">
            <a:avLst/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2745"/>
              </a:srgbClr>
            </a:outerShdw>
          </a:effectLst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Be ready for school by age 5 / </a:t>
            </a:r>
            <a:endParaRPr sz="1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Бути готовими до школи до 5 років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1132" name="Google Shape;1132;p151"/>
          <p:cNvSpPr txBox="1"/>
          <p:nvPr/>
        </p:nvSpPr>
        <p:spPr>
          <a:xfrm>
            <a:off x="672601" y="3790291"/>
            <a:ext cx="4555200" cy="531000"/>
          </a:xfrm>
          <a:prstGeom prst="rect">
            <a:avLst/>
          </a:prstGeom>
          <a:gradFill>
            <a:gsLst>
              <a:gs pos="0">
                <a:srgbClr val="5F82CA"/>
              </a:gs>
              <a:gs pos="50000">
                <a:srgbClr val="3C70CA"/>
              </a:gs>
              <a:gs pos="100000">
                <a:srgbClr val="2E60B9"/>
              </a:gs>
            </a:gsLst>
            <a:lin ang="5400000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2745"/>
              </a:srgbClr>
            </a:outerShdw>
          </a:effectLst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Graduate from high school /</a:t>
            </a:r>
            <a:endParaRPr sz="1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08B54"/>
                </a:solidFill>
                <a:latin typeface="Calibri"/>
                <a:ea typeface="Calibri"/>
                <a:cs typeface="Calibri"/>
                <a:sym typeface="Calibri"/>
              </a:rPr>
              <a:t>Закінчити середню школу</a:t>
            </a:r>
            <a:endParaRPr sz="1000">
              <a:solidFill>
                <a:srgbClr val="F08B54"/>
              </a:solidFill>
            </a:endParaRPr>
          </a:p>
        </p:txBody>
      </p:sp>
      <p:sp>
        <p:nvSpPr>
          <p:cNvPr id="1133" name="Google Shape;1133;p151"/>
          <p:cNvSpPr txBox="1"/>
          <p:nvPr/>
        </p:nvSpPr>
        <p:spPr>
          <a:xfrm>
            <a:off x="689782" y="4390026"/>
            <a:ext cx="4555200" cy="531000"/>
          </a:xfrm>
          <a:prstGeom prst="rect">
            <a:avLst/>
          </a:prstGeom>
          <a:gradFill>
            <a:gsLst>
              <a:gs pos="0">
                <a:srgbClr val="AFAFAF"/>
              </a:gs>
              <a:gs pos="50000">
                <a:schemeClr val="accent3"/>
              </a:gs>
              <a:gs pos="100000">
                <a:srgbClr val="919191"/>
              </a:gs>
            </a:gsLst>
            <a:lin ang="5400000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2745"/>
              </a:srgbClr>
            </a:outerShdw>
          </a:effectLst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Attend a 4-year College /</a:t>
            </a:r>
            <a:endParaRPr sz="1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Відвідувати 4-річний коледж</a:t>
            </a:r>
            <a:endParaRPr sz="1500">
              <a:solidFill>
                <a:schemeClr val="dk1"/>
              </a:solidFill>
            </a:endParaRPr>
          </a:p>
        </p:txBody>
      </p:sp>
      <p:pic>
        <p:nvPicPr>
          <p:cNvPr id="1134" name="Google Shape;1134;p1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13212" y="397947"/>
            <a:ext cx="781382" cy="7459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9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Google Shape;1140;p152"/>
          <p:cNvSpPr txBox="1"/>
          <p:nvPr>
            <p:ph type="title"/>
          </p:nvPr>
        </p:nvSpPr>
        <p:spPr>
          <a:xfrm>
            <a:off x="272761" y="273844"/>
            <a:ext cx="8588087" cy="994172"/>
          </a:xfrm>
          <a:prstGeom prst="rect">
            <a:avLst/>
          </a:prstGeom>
          <a:solidFill>
            <a:srgbClr val="1F3864"/>
          </a:solidFill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</a:pPr>
            <a:r>
              <a:rPr lang="en" sz="3000">
                <a:solidFill>
                  <a:schemeClr val="lt1"/>
                </a:solidFill>
              </a:rPr>
              <a:t>Local Workforce Development Boards</a:t>
            </a:r>
            <a:endParaRPr sz="30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</a:pPr>
            <a:r>
              <a:rPr lang="en" sz="3000">
                <a:solidFill>
                  <a:srgbClr val="F08B54"/>
                </a:solidFill>
              </a:rPr>
              <a:t>Місцеві ради з розвитку робочої сили</a:t>
            </a:r>
            <a:endParaRPr sz="3000">
              <a:solidFill>
                <a:srgbClr val="F08B54"/>
              </a:solidFill>
            </a:endParaRPr>
          </a:p>
        </p:txBody>
      </p:sp>
      <p:pic>
        <p:nvPicPr>
          <p:cNvPr descr="Texas Workforce Solutions logo" id="1141" name="Google Shape;1141;p152">
            <a:hlinkClick r:id="rId3"/>
          </p:cNvPr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1109" y="2564500"/>
            <a:ext cx="3522735" cy="86509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descr="Map of local workforce Board areas&#10;&#10;" id="1142" name="Google Shape;1142;p152">
            <a:hlinkClick r:id="rId5"/>
          </p:cNvPr>
          <p:cNvPicPr preferRelativeResize="0"/>
          <p:nvPr>
            <p:ph idx="2" type="body"/>
          </p:nvPr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572000" y="1670447"/>
            <a:ext cx="3889561" cy="327451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1143" name="Google Shape;1143;p152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44" name="Google Shape;1144;p15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897232" y="397947"/>
            <a:ext cx="781382" cy="7459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9" name="Shape 1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Google Shape;1150;p153"/>
          <p:cNvSpPr txBox="1"/>
          <p:nvPr>
            <p:ph idx="12" type="sldNum"/>
          </p:nvPr>
        </p:nvSpPr>
        <p:spPr>
          <a:xfrm>
            <a:off x="7918724" y="4726369"/>
            <a:ext cx="789381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51" name="Google Shape;1151;p153"/>
          <p:cNvSpPr txBox="1"/>
          <p:nvPr>
            <p:ph type="title"/>
          </p:nvPr>
        </p:nvSpPr>
        <p:spPr>
          <a:xfrm>
            <a:off x="288348" y="273843"/>
            <a:ext cx="8517947" cy="994172"/>
          </a:xfrm>
          <a:prstGeom prst="rect">
            <a:avLst/>
          </a:prstGeom>
          <a:solidFill>
            <a:srgbClr val="1F3864"/>
          </a:solidFill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</a:pPr>
            <a:r>
              <a:rPr lang="en" sz="3000">
                <a:solidFill>
                  <a:schemeClr val="lt1"/>
                </a:solidFill>
              </a:rPr>
              <a:t>Texas Child Care Availability Portal</a:t>
            </a:r>
            <a:endParaRPr sz="30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</a:pPr>
            <a:r>
              <a:rPr lang="en" sz="3000">
                <a:solidFill>
                  <a:srgbClr val="F08B54"/>
                </a:solidFill>
              </a:rPr>
              <a:t>Техаський портал щодо догляду за дітьми</a:t>
            </a:r>
            <a:endParaRPr sz="3000">
              <a:solidFill>
                <a:srgbClr val="F08B54"/>
              </a:solidFill>
            </a:endParaRPr>
          </a:p>
        </p:txBody>
      </p:sp>
      <p:sp>
        <p:nvSpPr>
          <p:cNvPr id="1152" name="Google Shape;1152;p153"/>
          <p:cNvSpPr txBox="1"/>
          <p:nvPr>
            <p:ph idx="1" type="body"/>
          </p:nvPr>
        </p:nvSpPr>
        <p:spPr>
          <a:xfrm>
            <a:off x="435900" y="1351294"/>
            <a:ext cx="8272125" cy="2975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fontScale="77500" lnSpcReduction="20000"/>
          </a:bodyPr>
          <a:lstStyle/>
          <a:p>
            <a:pPr indent="-192246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" sz="2100" u="sng">
                <a:solidFill>
                  <a:schemeClr val="hlink"/>
                </a:solidFill>
                <a:hlinkClick r:id="rId3"/>
              </a:rPr>
              <a:t>https://find.childcare.texas.gov</a:t>
            </a:r>
            <a:r>
              <a:rPr lang="en" sz="2100"/>
              <a:t>  </a:t>
            </a:r>
            <a:endParaRPr/>
          </a:p>
          <a:p>
            <a:pPr indent="-88900" lvl="0" marL="2286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2100"/>
          </a:p>
          <a:p>
            <a:pPr indent="-192246" lvl="0" marL="2286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" sz="2100"/>
              <a:t>Find all types of child care, all in one place based on your needs, such as location and children's age. / </a:t>
            </a:r>
            <a:r>
              <a:rPr lang="en">
                <a:solidFill>
                  <a:srgbClr val="F16038"/>
                </a:solidFill>
              </a:rPr>
              <a:t>Знайдіть усі види догляду за дітьми в одному місці залежно від ваших потреб, наприклад місця розташування та віку дітей.</a:t>
            </a:r>
            <a:endParaRPr sz="2100">
              <a:solidFill>
                <a:srgbClr val="F16038"/>
              </a:solidFill>
            </a:endParaRPr>
          </a:p>
          <a:p>
            <a:pPr indent="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192246" lvl="0" marL="2286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" sz="2100"/>
              <a:t>Filter to find child care providers that have openings right now or that are quality-rated / </a:t>
            </a:r>
            <a:r>
              <a:rPr lang="en" sz="2100">
                <a:solidFill>
                  <a:srgbClr val="F16038"/>
                </a:solidFill>
              </a:rPr>
              <a:t>Filtre </a:t>
            </a:r>
            <a:r>
              <a:rPr lang="en">
                <a:solidFill>
                  <a:srgbClr val="F16038"/>
                </a:solidFill>
              </a:rPr>
              <a:t>Фільтруйте, щоб знайти заклади догляду за дітьми, у яких зараз є вакансії або які мають рейтинг якості</a:t>
            </a:r>
            <a:endParaRPr>
              <a:solidFill>
                <a:srgbClr val="F16038"/>
              </a:solidFill>
            </a:endParaRPr>
          </a:p>
          <a:p>
            <a:pPr indent="-88900" lvl="0" marL="2286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2100"/>
          </a:p>
          <a:p>
            <a:pPr indent="-192246" lvl="0" marL="2286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57575"/>
              </a:buClr>
              <a:buSzPct val="100000"/>
              <a:buChar char="•"/>
            </a:pPr>
            <a:r>
              <a:rPr b="0" i="0" lang="en" sz="2100" u="sng">
                <a:solidFill>
                  <a:srgbClr val="757575"/>
                </a:solidFill>
                <a:latin typeface="Avenir"/>
                <a:ea typeface="Avenir"/>
                <a:cs typeface="Avenir"/>
                <a:sym typeface="Avenir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frontline.childcare@soc.texas.gov</a:t>
            </a:r>
            <a:r>
              <a:rPr b="0" i="0" lang="en" sz="2100">
                <a:solidFill>
                  <a:srgbClr val="757575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endParaRPr sz="2100"/>
          </a:p>
          <a:p>
            <a:pPr indent="0" lvl="1" marL="2413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2000"/>
          </a:p>
        </p:txBody>
      </p:sp>
      <p:pic>
        <p:nvPicPr>
          <p:cNvPr descr="Texas Child Care Availability Portal logo" id="1153" name="Google Shape;1153;p15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17603" y="4326710"/>
            <a:ext cx="3827455" cy="70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4" name="Google Shape;1154;p15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880610" y="397946"/>
            <a:ext cx="781382" cy="7459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9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p154"/>
          <p:cNvSpPr txBox="1"/>
          <p:nvPr>
            <p:ph type="title"/>
          </p:nvPr>
        </p:nvSpPr>
        <p:spPr>
          <a:xfrm>
            <a:off x="350693" y="273844"/>
            <a:ext cx="8416636" cy="994172"/>
          </a:xfrm>
          <a:prstGeom prst="rect">
            <a:avLst/>
          </a:prstGeom>
          <a:solidFill>
            <a:srgbClr val="1F3864"/>
          </a:solidFill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</a:pPr>
            <a:r>
              <a:rPr lang="en">
                <a:solidFill>
                  <a:schemeClr val="lt1"/>
                </a:solidFill>
              </a:rPr>
              <a:t>Search For Available Child Care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</a:pPr>
            <a:r>
              <a:rPr lang="en">
                <a:solidFill>
                  <a:srgbClr val="F08B54"/>
                </a:solidFill>
              </a:rPr>
              <a:t>Пошук доступного догляду за дитиною</a:t>
            </a:r>
            <a:endParaRPr>
              <a:solidFill>
                <a:srgbClr val="F08B54"/>
              </a:solidFill>
            </a:endParaRPr>
          </a:p>
        </p:txBody>
      </p:sp>
      <p:sp>
        <p:nvSpPr>
          <p:cNvPr id="1161" name="Google Shape;1161;p154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62" name="Google Shape;1162;p1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53775" y="397947"/>
            <a:ext cx="781382" cy="7459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his is the screen shot from the website to put in data to locate child care centers near your home or work.  " id="1163" name="Google Shape;1163;p154" title="Texas Child Care Availability Portal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879491"/>
            <a:ext cx="9144000" cy="21286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8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Google Shape;1169;p155"/>
          <p:cNvSpPr txBox="1"/>
          <p:nvPr>
            <p:ph type="title"/>
          </p:nvPr>
        </p:nvSpPr>
        <p:spPr>
          <a:xfrm>
            <a:off x="350693" y="273844"/>
            <a:ext cx="8416636" cy="994172"/>
          </a:xfrm>
          <a:prstGeom prst="rect">
            <a:avLst/>
          </a:prstGeom>
          <a:solidFill>
            <a:srgbClr val="1F3864"/>
          </a:solidFill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</a:pPr>
            <a:r>
              <a:rPr lang="en">
                <a:solidFill>
                  <a:schemeClr val="lt1"/>
                </a:solidFill>
              </a:rPr>
              <a:t>Search For Available Child Care con't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</a:pPr>
            <a:r>
              <a:rPr lang="en">
                <a:solidFill>
                  <a:srgbClr val="F08B54"/>
                </a:solidFill>
              </a:rPr>
              <a:t>Пошук доступного догляду за дитиною</a:t>
            </a:r>
            <a:endParaRPr>
              <a:solidFill>
                <a:srgbClr val="F08B54"/>
              </a:solidFill>
            </a:endParaRPr>
          </a:p>
        </p:txBody>
      </p:sp>
      <p:sp>
        <p:nvSpPr>
          <p:cNvPr id="1170" name="Google Shape;1170;p155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71" name="Google Shape;1171;p1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53775" y="397947"/>
            <a:ext cx="781382" cy="7459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n this link from the website, data is entered from a zip code, that they will be driving and looking for child care for a toddler and school aged child.  " id="1172" name="Google Shape;1172;p155" title="Child Care Availability Portal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8450" y="1482049"/>
            <a:ext cx="7541120" cy="3263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7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Google Shape;1178;p156"/>
          <p:cNvSpPr txBox="1"/>
          <p:nvPr>
            <p:ph type="title"/>
          </p:nvPr>
        </p:nvSpPr>
        <p:spPr>
          <a:xfrm>
            <a:off x="363682" y="50350"/>
            <a:ext cx="8416636" cy="994172"/>
          </a:xfrm>
          <a:prstGeom prst="rect">
            <a:avLst/>
          </a:prstGeom>
          <a:solidFill>
            <a:srgbClr val="1F3864"/>
          </a:solidFill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</a:pPr>
            <a:r>
              <a:rPr lang="en">
                <a:solidFill>
                  <a:schemeClr val="lt1"/>
                </a:solidFill>
              </a:rPr>
              <a:t>Search For Available Child Care con't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</a:pPr>
            <a:r>
              <a:rPr lang="en">
                <a:solidFill>
                  <a:srgbClr val="F08B54"/>
                </a:solidFill>
              </a:rPr>
              <a:t>Пошук доступного догляду за дитиною</a:t>
            </a:r>
            <a:endParaRPr>
              <a:solidFill>
                <a:srgbClr val="F08B54"/>
              </a:solidFill>
            </a:endParaRPr>
          </a:p>
        </p:txBody>
      </p:sp>
      <p:sp>
        <p:nvSpPr>
          <p:cNvPr id="1179" name="Google Shape;1179;p156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80" name="Google Shape;1180;p1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25592" y="174453"/>
            <a:ext cx="781382" cy="7459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his shows a map of all the child care centers in the 78613 zip code on the right side.  On the left lists the centers so you can learn a little more about them.  " id="1181" name="Google Shape;1181;p156" title="Child Care Availability Portal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2874" y="1168625"/>
            <a:ext cx="7618251" cy="37355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6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p157"/>
          <p:cNvSpPr txBox="1"/>
          <p:nvPr>
            <p:ph type="title"/>
          </p:nvPr>
        </p:nvSpPr>
        <p:spPr>
          <a:xfrm>
            <a:off x="298465" y="20191"/>
            <a:ext cx="8416636" cy="994172"/>
          </a:xfrm>
          <a:prstGeom prst="rect">
            <a:avLst/>
          </a:prstGeom>
          <a:solidFill>
            <a:srgbClr val="1F3864"/>
          </a:solidFill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</a:pPr>
            <a:r>
              <a:rPr lang="en">
                <a:solidFill>
                  <a:schemeClr val="lt1"/>
                </a:solidFill>
              </a:rPr>
              <a:t>Search For Available Child Care con't 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</a:pPr>
            <a:r>
              <a:rPr lang="en">
                <a:solidFill>
                  <a:srgbClr val="F08B54"/>
                </a:solidFill>
              </a:rPr>
              <a:t>Пошук доступного догляду за дитиною</a:t>
            </a:r>
            <a:endParaRPr>
              <a:solidFill>
                <a:srgbClr val="F08B54"/>
              </a:solidFill>
            </a:endParaRPr>
          </a:p>
        </p:txBody>
      </p:sp>
      <p:sp>
        <p:nvSpPr>
          <p:cNvPr id="1188" name="Google Shape;1188;p157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89" name="Google Shape;1189;p1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33969" y="144295"/>
            <a:ext cx="781382" cy="7459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his show details on Bright Star Learning Center and where they are located on the map.  Details on contact info, availability, program options and ages served is included. " id="1190" name="Google Shape;1190;p157" title="Child Care Availability Portal.  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2920" y="1143912"/>
            <a:ext cx="8312181" cy="39721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5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6" name="Google Shape;746;p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47" name="Google Shape;747;p113"/>
          <p:cNvSpPr txBox="1"/>
          <p:nvPr/>
        </p:nvSpPr>
        <p:spPr>
          <a:xfrm>
            <a:off x="2865875" y="2620550"/>
            <a:ext cx="5731800" cy="723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56B7E6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500">
              <a:solidFill>
                <a:srgbClr val="01216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48" name="Google Shape;748;p113"/>
          <p:cNvSpPr txBox="1"/>
          <p:nvPr/>
        </p:nvSpPr>
        <p:spPr>
          <a:xfrm>
            <a:off x="1695800" y="30850"/>
            <a:ext cx="72408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800">
                <a:solidFill>
                  <a:srgbClr val="31538F"/>
                </a:solidFill>
                <a:latin typeface="Poppins"/>
                <a:ea typeface="Poppins"/>
                <a:cs typeface="Poppins"/>
                <a:sym typeface="Poppins"/>
              </a:rPr>
              <a:t>Welcome -</a:t>
            </a:r>
            <a:r>
              <a:rPr b="1" lang="en" sz="3800">
                <a:solidFill>
                  <a:srgbClr val="012169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b="1" lang="en" sz="3800">
                <a:solidFill>
                  <a:srgbClr val="F16038"/>
                </a:solidFill>
                <a:latin typeface="Poppins"/>
                <a:ea typeface="Poppins"/>
                <a:cs typeface="Poppins"/>
                <a:sym typeface="Poppins"/>
              </a:rPr>
              <a:t>Ласкаво просимо</a:t>
            </a:r>
            <a:endParaRPr b="1" sz="3800">
              <a:solidFill>
                <a:srgbClr val="01216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749" name="Google Shape;749;p113"/>
          <p:cNvPicPr preferRelativeResize="0"/>
          <p:nvPr/>
        </p:nvPicPr>
        <p:blipFill rotWithShape="1">
          <a:blip r:embed="rId4">
            <a:alphaModFix/>
          </a:blip>
          <a:srcRect b="14000" l="14549" r="12954" t="0"/>
          <a:stretch/>
        </p:blipFill>
        <p:spPr>
          <a:xfrm>
            <a:off x="4524700" y="908054"/>
            <a:ext cx="1743300" cy="2068021"/>
          </a:xfrm>
          <a:prstGeom prst="rect">
            <a:avLst/>
          </a:prstGeom>
          <a:noFill/>
          <a:ln cap="flat" cmpd="sng" w="38100">
            <a:solidFill>
              <a:srgbClr val="012169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50" name="Google Shape;750;p113"/>
          <p:cNvSpPr txBox="1"/>
          <p:nvPr/>
        </p:nvSpPr>
        <p:spPr>
          <a:xfrm>
            <a:off x="3332600" y="3015950"/>
            <a:ext cx="4239900" cy="29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31538F"/>
                </a:solidFill>
                <a:latin typeface="Open Sans"/>
                <a:ea typeface="Open Sans"/>
                <a:cs typeface="Open Sans"/>
                <a:sym typeface="Open Sans"/>
              </a:rPr>
              <a:t>Rickey Santellana</a:t>
            </a:r>
            <a:endParaRPr b="1" sz="1700">
              <a:solidFill>
                <a:srgbClr val="31538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5"/>
              </a:rPr>
              <a:t>Rickey.Santellana@tea.texas.gov</a:t>
            </a:r>
            <a:endParaRPr sz="13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3B6DB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1538F"/>
                </a:solidFill>
                <a:latin typeface="Open Sans"/>
                <a:ea typeface="Open Sans"/>
                <a:cs typeface="Open Sans"/>
                <a:sym typeface="Open Sans"/>
              </a:rPr>
              <a:t>State &amp; Federal Engagement and Projects Manager</a:t>
            </a:r>
            <a:endParaRPr sz="1700">
              <a:solidFill>
                <a:srgbClr val="F1603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F16038"/>
                </a:solidFill>
                <a:latin typeface="Open Sans"/>
                <a:ea typeface="Open Sans"/>
                <a:cs typeface="Open Sans"/>
                <a:sym typeface="Open Sans"/>
              </a:rPr>
              <a:t>Менеджер із залучення державних і федеральних проектів</a:t>
            </a:r>
            <a:endParaRPr b="1" sz="1700">
              <a:solidFill>
                <a:srgbClr val="F1603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rgbClr val="B7241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3B6DB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51" name="Google Shape;751;p113"/>
          <p:cNvSpPr txBox="1"/>
          <p:nvPr/>
        </p:nvSpPr>
        <p:spPr>
          <a:xfrm>
            <a:off x="0" y="3747875"/>
            <a:ext cx="1743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#T3Series</a:t>
            </a:r>
            <a:endParaRPr sz="24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5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Google Shape;1196;p158"/>
          <p:cNvSpPr txBox="1"/>
          <p:nvPr>
            <p:ph type="title"/>
          </p:nvPr>
        </p:nvSpPr>
        <p:spPr>
          <a:xfrm>
            <a:off x="374074" y="273844"/>
            <a:ext cx="8463395" cy="994172"/>
          </a:xfrm>
          <a:prstGeom prst="rect">
            <a:avLst/>
          </a:prstGeom>
          <a:solidFill>
            <a:srgbClr val="1F3864"/>
          </a:solidFill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</a:pPr>
            <a:r>
              <a:rPr lang="en" sz="3000">
                <a:solidFill>
                  <a:schemeClr val="lt1"/>
                </a:solidFill>
              </a:rPr>
              <a:t>Family &amp; Provider Supports Resources</a:t>
            </a:r>
            <a:endParaRPr sz="30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</a:pPr>
            <a:r>
              <a:rPr lang="en" sz="3000">
                <a:solidFill>
                  <a:srgbClr val="F08B54"/>
                </a:solidFill>
              </a:rPr>
              <a:t>Ресурси підтримки сім'ї та постачальника</a:t>
            </a:r>
            <a:endParaRPr sz="3000">
              <a:solidFill>
                <a:srgbClr val="F08B54"/>
              </a:solidFill>
            </a:endParaRPr>
          </a:p>
        </p:txBody>
      </p:sp>
      <p:pic>
        <p:nvPicPr>
          <p:cNvPr id="1197" name="Google Shape;1197;p1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18724" y="397947"/>
            <a:ext cx="781382" cy="745965"/>
          </a:xfrm>
          <a:prstGeom prst="rect">
            <a:avLst/>
          </a:prstGeom>
          <a:noFill/>
          <a:ln>
            <a:noFill/>
          </a:ln>
        </p:spPr>
      </p:pic>
      <p:sp>
        <p:nvSpPr>
          <p:cNvPr id="1198" name="Google Shape;1198;p158"/>
          <p:cNvSpPr txBox="1"/>
          <p:nvPr>
            <p:ph idx="12" type="sldNum"/>
          </p:nvPr>
        </p:nvSpPr>
        <p:spPr>
          <a:xfrm>
            <a:off x="7918724" y="4726369"/>
            <a:ext cx="789381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99" name="Google Shape;1199;p158"/>
          <p:cNvSpPr txBox="1"/>
          <p:nvPr>
            <p:ph idx="1" type="body"/>
          </p:nvPr>
        </p:nvSpPr>
        <p:spPr>
          <a:xfrm>
            <a:off x="374075" y="1543050"/>
            <a:ext cx="8266200" cy="3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fontScale="77500" lnSpcReduction="20000"/>
          </a:bodyPr>
          <a:lstStyle/>
          <a:p>
            <a:pPr indent="-159861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106"/>
              <a:buChar char="•"/>
            </a:pPr>
            <a:r>
              <a:rPr lang="en" sz="2204"/>
              <a:t>TWC Child Care &amp; Early Learning / </a:t>
            </a:r>
            <a:r>
              <a:rPr lang="en" sz="2204">
                <a:solidFill>
                  <a:srgbClr val="F16038"/>
                </a:solidFill>
              </a:rPr>
              <a:t>Догляд за дітьми та ранній розвиток TWC</a:t>
            </a:r>
            <a:r>
              <a:rPr lang="en" sz="2204"/>
              <a:t> </a:t>
            </a:r>
            <a:r>
              <a:rPr lang="en" sz="1700" u="sng">
                <a:solidFill>
                  <a:schemeClr val="hlink"/>
                </a:solidFill>
                <a:hlinkClick r:id="rId4"/>
              </a:rPr>
              <a:t>https://twc.texas.gov/programs/childcare</a:t>
            </a:r>
            <a:r>
              <a:rPr lang="en" sz="1500"/>
              <a:t>  </a:t>
            </a:r>
            <a:endParaRPr/>
          </a:p>
          <a:p>
            <a:pPr indent="-762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1500"/>
          </a:p>
          <a:p>
            <a:pPr indent="-159861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76710"/>
              <a:buChar char="•"/>
            </a:pPr>
            <a:r>
              <a:rPr lang="en" sz="2216"/>
              <a:t>Local Workforce Development Boards / </a:t>
            </a:r>
            <a:r>
              <a:rPr lang="en" sz="2216">
                <a:solidFill>
                  <a:srgbClr val="F16038"/>
                </a:solidFill>
              </a:rPr>
              <a:t>Місцеві ради з розвитку робочої сили</a:t>
            </a:r>
            <a:r>
              <a:rPr lang="en" sz="2216"/>
              <a:t> </a:t>
            </a:r>
            <a:r>
              <a:rPr lang="en" sz="1700" u="sng">
                <a:solidFill>
                  <a:schemeClr val="hlink"/>
                </a:solidFill>
                <a:hlinkClick r:id="rId5"/>
              </a:rPr>
              <a:t>https://www.twc.texas.gov/partners/workforce-development-boards-websites#texasWorkforceDevelopmentBoardWebsites</a:t>
            </a:r>
            <a:r>
              <a:rPr lang="en" sz="1700"/>
              <a:t> </a:t>
            </a:r>
            <a:endParaRPr/>
          </a:p>
          <a:p>
            <a:pPr indent="-762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1700"/>
          </a:p>
          <a:p>
            <a:pPr indent="-159861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76710"/>
              <a:buChar char="•"/>
            </a:pPr>
            <a:r>
              <a:rPr lang="en" sz="2216"/>
              <a:t>Texas Child Care Availability Portal / </a:t>
            </a:r>
            <a:r>
              <a:rPr lang="en" sz="2216">
                <a:solidFill>
                  <a:srgbClr val="F16038"/>
                </a:solidFill>
              </a:rPr>
              <a:t>Техаський портал щодо догляду за дітьми</a:t>
            </a:r>
            <a:r>
              <a:rPr lang="en" sz="2216"/>
              <a:t>  </a:t>
            </a:r>
            <a:r>
              <a:rPr lang="en" sz="1700" u="sng">
                <a:solidFill>
                  <a:schemeClr val="hlink"/>
                </a:solidFill>
                <a:hlinkClick r:id="rId6"/>
              </a:rPr>
              <a:t>https://find.childcare.texas.gov/welcome</a:t>
            </a:r>
            <a:r>
              <a:rPr lang="en" sz="1700"/>
              <a:t> </a:t>
            </a:r>
            <a:endParaRPr/>
          </a:p>
          <a:p>
            <a:pPr indent="-762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1700"/>
          </a:p>
          <a:p>
            <a:pPr indent="-182006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" sz="2150"/>
              <a:t>Texas Child Care Solutions / </a:t>
            </a:r>
            <a:r>
              <a:rPr lang="en" sz="2150">
                <a:solidFill>
                  <a:srgbClr val="F16038"/>
                </a:solidFill>
              </a:rPr>
              <a:t>Техаські рішення для догляду за дітьми</a:t>
            </a:r>
            <a:r>
              <a:rPr lang="en" sz="2150"/>
              <a:t>  </a:t>
            </a:r>
            <a:endParaRPr sz="2150"/>
          </a:p>
          <a:p>
            <a:pPr indent="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700" u="sng">
                <a:solidFill>
                  <a:schemeClr val="hlink"/>
                </a:solidFill>
                <a:hlinkClick r:id="rId7"/>
              </a:rPr>
              <a:t>https://texaschildcaresolutions.org/</a:t>
            </a:r>
            <a:r>
              <a:rPr lang="en" sz="1700"/>
              <a:t> </a:t>
            </a:r>
            <a:endParaRPr/>
          </a:p>
          <a:p>
            <a:pPr indent="-762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1700"/>
          </a:p>
          <a:p>
            <a:pPr indent="-159861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76710"/>
              <a:buChar char="•"/>
            </a:pPr>
            <a:r>
              <a:rPr lang="en" sz="2216"/>
              <a:t>Prekindergarten Partnerships /</a:t>
            </a:r>
            <a:r>
              <a:rPr lang="en" sz="2216">
                <a:solidFill>
                  <a:srgbClr val="F16038"/>
                </a:solidFill>
              </a:rPr>
              <a:t> </a:t>
            </a:r>
            <a:r>
              <a:rPr lang="en" sz="2216">
                <a:solidFill>
                  <a:srgbClr val="F16038"/>
                </a:solidFill>
              </a:rPr>
              <a:t>Партнерство з дошкільними закладами</a:t>
            </a:r>
            <a:r>
              <a:rPr lang="en" sz="2216"/>
              <a:t> </a:t>
            </a:r>
            <a:r>
              <a:rPr lang="en" sz="1700" u="sng">
                <a:solidFill>
                  <a:schemeClr val="hlink"/>
                </a:solidFill>
                <a:hlinkClick r:id="rId8"/>
              </a:rPr>
              <a:t>https://www.twc.texas.gov/programs/twc-prekindergarten-partnerships</a:t>
            </a:r>
            <a:endParaRPr sz="170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4" name="Shape 1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5" name="Google Shape;1205;p159"/>
          <p:cNvSpPr txBox="1"/>
          <p:nvPr>
            <p:ph type="title"/>
          </p:nvPr>
        </p:nvSpPr>
        <p:spPr>
          <a:xfrm>
            <a:off x="454996" y="272303"/>
            <a:ext cx="8351299" cy="994172"/>
          </a:xfrm>
          <a:prstGeom prst="rect">
            <a:avLst/>
          </a:prstGeom>
          <a:solidFill>
            <a:srgbClr val="1F3864"/>
          </a:solidFill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</a:pPr>
            <a:r>
              <a:rPr lang="en">
                <a:solidFill>
                  <a:schemeClr val="lt1"/>
                </a:solidFill>
              </a:rPr>
              <a:t>Contact Us!		</a:t>
            </a:r>
            <a:r>
              <a:rPr lang="en">
                <a:solidFill>
                  <a:srgbClr val="F08B54"/>
                </a:solidFill>
              </a:rPr>
              <a:t>	</a:t>
            </a:r>
            <a:r>
              <a:rPr lang="en">
                <a:solidFill>
                  <a:srgbClr val="F08B54"/>
                </a:solidFill>
              </a:rPr>
              <a:t>Contact Us!</a:t>
            </a:r>
            <a:endParaRPr>
              <a:solidFill>
                <a:srgbClr val="F08B54"/>
              </a:solidFill>
            </a:endParaRPr>
          </a:p>
        </p:txBody>
      </p:sp>
      <p:pic>
        <p:nvPicPr>
          <p:cNvPr id="1206" name="Google Shape;1206;p1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58265" y="397947"/>
            <a:ext cx="781382" cy="745965"/>
          </a:xfrm>
          <a:prstGeom prst="rect">
            <a:avLst/>
          </a:prstGeom>
          <a:noFill/>
          <a:ln>
            <a:noFill/>
          </a:ln>
        </p:spPr>
      </p:pic>
      <p:sp>
        <p:nvSpPr>
          <p:cNvPr id="1207" name="Google Shape;1207;p159"/>
          <p:cNvSpPr txBox="1"/>
          <p:nvPr>
            <p:ph idx="1" type="body"/>
          </p:nvPr>
        </p:nvSpPr>
        <p:spPr>
          <a:xfrm>
            <a:off x="435900" y="1304925"/>
            <a:ext cx="8272200" cy="373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fontScale="85000" lnSpcReduction="2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2352"/>
              <a:buNone/>
            </a:pPr>
            <a:r>
              <a:rPr lang="en" sz="1700"/>
              <a:t>Jennifer Marshall, Policy Analyst </a:t>
            </a:r>
            <a:endParaRPr sz="1700"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2352"/>
              <a:buNone/>
            </a:pPr>
            <a:r>
              <a:rPr lang="en" sz="1700">
                <a:solidFill>
                  <a:srgbClr val="F16038"/>
                </a:solidFill>
              </a:rPr>
              <a:t>Аналітик політики</a:t>
            </a:r>
            <a:endParaRPr sz="1700">
              <a:solidFill>
                <a:srgbClr val="F16038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82352"/>
              <a:buNone/>
            </a:pPr>
            <a:r>
              <a:rPr lang="en" sz="1700"/>
              <a:t>Child Care Program Policy -</a:t>
            </a:r>
            <a:r>
              <a:rPr lang="en" sz="2400"/>
              <a:t> </a:t>
            </a:r>
            <a:r>
              <a:rPr lang="en" sz="1700"/>
              <a:t>Child Care &amp; Early Learning Division</a:t>
            </a:r>
            <a:endParaRPr sz="2400"/>
          </a:p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92568"/>
              <a:buNone/>
            </a:pPr>
            <a:r>
              <a:rPr lang="en" sz="1512">
                <a:solidFill>
                  <a:srgbClr val="F16038"/>
                </a:solidFill>
              </a:rPr>
              <a:t>Політика програми догляду за дітьми – Відділ догляду за дітьми та раннього навчання</a:t>
            </a:r>
            <a:endParaRPr sz="1512">
              <a:solidFill>
                <a:srgbClr val="F16038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82352"/>
              <a:buNone/>
            </a:pPr>
            <a:r>
              <a:rPr lang="en" sz="1700"/>
              <a:t>Texas Workforce Commission</a:t>
            </a:r>
            <a:endParaRPr sz="1700"/>
          </a:p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82352"/>
              <a:buNone/>
            </a:pPr>
            <a:r>
              <a:rPr lang="en" sz="1700">
                <a:solidFill>
                  <a:srgbClr val="F16038"/>
                </a:solidFill>
              </a:rPr>
              <a:t>Техаська комісія з питань робочої сили</a:t>
            </a:r>
            <a:endParaRPr sz="1700">
              <a:solidFill>
                <a:srgbClr val="F16038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" sz="1400" u="sng">
                <a:solidFill>
                  <a:schemeClr val="hlink"/>
                </a:solidFill>
                <a:hlinkClick r:id="rId4"/>
              </a:rPr>
              <a:t>jennifer.marshall@twc.texas.gov</a:t>
            </a:r>
            <a:endParaRPr sz="1400"/>
          </a:p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18265"/>
              <a:buNone/>
            </a:pPr>
            <a:r>
              <a:t/>
            </a:r>
            <a:endParaRPr sz="1183"/>
          </a:p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76282"/>
              <a:buNone/>
            </a:pPr>
            <a:r>
              <a:rPr lang="en" sz="1835"/>
              <a:t>Child Care &amp; Early Learning Services</a:t>
            </a:r>
            <a:endParaRPr sz="1835"/>
          </a:p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75613"/>
              <a:buNone/>
            </a:pPr>
            <a:r>
              <a:rPr lang="en" sz="1851">
                <a:solidFill>
                  <a:srgbClr val="F16038"/>
                </a:solidFill>
              </a:rPr>
              <a:t>Догляд за дітьми та дошкільне навчання</a:t>
            </a:r>
            <a:endParaRPr sz="1851">
              <a:solidFill>
                <a:srgbClr val="F16038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" sz="1100" u="sng">
                <a:solidFill>
                  <a:schemeClr val="hlink"/>
                </a:solidFill>
                <a:hlinkClick r:id="rId5"/>
              </a:rPr>
              <a:t>Child Care &amp; Early Learning Services - Program Overview - Texas Workforce Commission</a:t>
            </a:r>
            <a:endParaRPr sz="1100"/>
          </a:p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27585"/>
              <a:buNone/>
            </a:pPr>
            <a:r>
              <a:t/>
            </a:r>
            <a:endParaRPr sz="1175"/>
          </a:p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78339"/>
              <a:buNone/>
            </a:pPr>
            <a:r>
              <a:rPr lang="en" sz="1787"/>
              <a:t>TWC Directory of Workforce Solutions Offices &amp; Services - TWCs 28 Workforce Development Boards </a:t>
            </a:r>
            <a:endParaRPr sz="1787"/>
          </a:p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67266"/>
              <a:buFont typeface="Arial"/>
              <a:buNone/>
            </a:pPr>
            <a:r>
              <a:rPr lang="en" sz="1635">
                <a:solidFill>
                  <a:srgbClr val="F16038"/>
                </a:solidFill>
              </a:rPr>
              <a:t>TWC Каталог рішень для робочої сили Офіси та послуги - TWC 28 Рад з розвитку робочої сили</a:t>
            </a:r>
            <a:endParaRPr sz="1635">
              <a:solidFill>
                <a:srgbClr val="F16038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80997"/>
              <a:buNone/>
            </a:pPr>
            <a:r>
              <a:rPr lang="en" sz="1358" u="sng">
                <a:solidFill>
                  <a:schemeClr val="hlink"/>
                </a:solidFill>
                <a:hlinkClick r:id="rId6"/>
              </a:rPr>
              <a:t>Directory of Workforce Solutions Offices &amp; Services - Texas Workforce Commission</a:t>
            </a:r>
            <a:endParaRPr sz="1358"/>
          </a:p>
        </p:txBody>
      </p:sp>
      <p:sp>
        <p:nvSpPr>
          <p:cNvPr id="1208" name="Google Shape;1208;p159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2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3" name="Google Shape;1213;p1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4" name="Google Shape;1214;p160"/>
          <p:cNvSpPr txBox="1"/>
          <p:nvPr/>
        </p:nvSpPr>
        <p:spPr>
          <a:xfrm>
            <a:off x="2865875" y="2620550"/>
            <a:ext cx="5731800" cy="723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56B7E6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500">
              <a:solidFill>
                <a:srgbClr val="01216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15" name="Google Shape;1215;p160"/>
          <p:cNvSpPr txBox="1"/>
          <p:nvPr/>
        </p:nvSpPr>
        <p:spPr>
          <a:xfrm>
            <a:off x="0" y="3747875"/>
            <a:ext cx="1743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#T3Series</a:t>
            </a:r>
            <a:endParaRPr sz="24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16" name="Google Shape;1216;p160"/>
          <p:cNvSpPr txBox="1"/>
          <p:nvPr/>
        </p:nvSpPr>
        <p:spPr>
          <a:xfrm>
            <a:off x="2361425" y="2249150"/>
            <a:ext cx="6841500" cy="23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31538F"/>
                </a:solidFill>
                <a:latin typeface="Poppins"/>
                <a:ea typeface="Poppins"/>
                <a:cs typeface="Poppins"/>
                <a:sym typeface="Poppins"/>
              </a:rPr>
              <a:t>TEXAS WORKFORCE COMMISSION</a:t>
            </a:r>
            <a:endParaRPr b="1" sz="2600">
              <a:solidFill>
                <a:srgbClr val="31538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31538F"/>
                </a:solidFill>
                <a:latin typeface="Poppins"/>
                <a:ea typeface="Poppins"/>
                <a:cs typeface="Poppins"/>
                <a:sym typeface="Poppins"/>
              </a:rPr>
              <a:t>Employment &amp; Training Programs </a:t>
            </a:r>
            <a:endParaRPr b="1" sz="2600">
              <a:solidFill>
                <a:srgbClr val="31538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rgbClr val="31538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16038"/>
                </a:solidFill>
                <a:latin typeface="Poppins"/>
                <a:ea typeface="Poppins"/>
                <a:cs typeface="Poppins"/>
                <a:sym typeface="Poppins"/>
              </a:rPr>
              <a:t>Програми працевлаштування </a:t>
            </a:r>
            <a:endParaRPr b="1" sz="3000">
              <a:solidFill>
                <a:srgbClr val="F16038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16038"/>
                </a:solidFill>
                <a:latin typeface="Poppins"/>
                <a:ea typeface="Poppins"/>
                <a:cs typeface="Poppins"/>
                <a:sym typeface="Poppins"/>
              </a:rPr>
              <a:t>та навчання (E&amp;T).</a:t>
            </a:r>
            <a:endParaRPr b="1" sz="3400">
              <a:solidFill>
                <a:srgbClr val="F16038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217" name="Google Shape;1217;p160" title="Texas Workforce Commission Icon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04252" y="740151"/>
            <a:ext cx="1479000" cy="1423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1" name="Shape 1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descr="Texas Workforce Solutions logo paired with the American Job Center network logo.&#10;" id="1222" name="Google Shape;1222;p161"/>
          <p:cNvGrpSpPr/>
          <p:nvPr/>
        </p:nvGrpSpPr>
        <p:grpSpPr>
          <a:xfrm>
            <a:off x="6345890" y="4142233"/>
            <a:ext cx="2692955" cy="905256"/>
            <a:chOff x="8461186" y="5522977"/>
            <a:chExt cx="3590606" cy="1207008"/>
          </a:xfrm>
        </p:grpSpPr>
        <p:grpSp>
          <p:nvGrpSpPr>
            <p:cNvPr id="1223" name="Google Shape;1223;p161"/>
            <p:cNvGrpSpPr/>
            <p:nvPr/>
          </p:nvGrpSpPr>
          <p:grpSpPr>
            <a:xfrm>
              <a:off x="8461186" y="5522977"/>
              <a:ext cx="3590606" cy="1207008"/>
              <a:chOff x="8461186" y="5522977"/>
              <a:chExt cx="3590606" cy="1207008"/>
            </a:xfrm>
          </p:grpSpPr>
          <p:sp>
            <p:nvSpPr>
              <p:cNvPr id="1224" name="Google Shape;1224;p161"/>
              <p:cNvSpPr/>
              <p:nvPr/>
            </p:nvSpPr>
            <p:spPr>
              <a:xfrm>
                <a:off x="8524632" y="5680083"/>
                <a:ext cx="3527160" cy="943119"/>
              </a:xfrm>
              <a:custGeom>
                <a:rect b="b" l="l" r="r" t="t"/>
                <a:pathLst>
                  <a:path extrusionOk="0" h="932688" w="3008376">
                    <a:moveTo>
                      <a:pt x="566928" y="18288"/>
                    </a:moveTo>
                    <a:lnTo>
                      <a:pt x="3008376" y="0"/>
                    </a:lnTo>
                    <a:lnTo>
                      <a:pt x="3008376" y="932688"/>
                    </a:lnTo>
                    <a:lnTo>
                      <a:pt x="0" y="932688"/>
                    </a:lnTo>
                    <a:lnTo>
                      <a:pt x="566928" y="18288"/>
                    </a:lnTo>
                    <a:close/>
                  </a:path>
                </a:pathLst>
              </a:custGeom>
              <a:solidFill>
                <a:schemeClr val="lt1"/>
              </a:solidFill>
              <a:ln cap="flat" cmpd="sng" w="12700">
                <a:solidFill>
                  <a:srgbClr val="31538F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225" name="Google Shape;1225;p161"/>
              <p:cNvGrpSpPr/>
              <p:nvPr/>
            </p:nvGrpSpPr>
            <p:grpSpPr>
              <a:xfrm>
                <a:off x="8461186" y="5522977"/>
                <a:ext cx="3391023" cy="1207008"/>
                <a:chOff x="7747954" y="4848679"/>
                <a:chExt cx="3261487" cy="1076633"/>
              </a:xfrm>
            </p:grpSpPr>
            <p:pic>
              <p:nvPicPr>
                <p:cNvPr descr="Text&#10;&#10;Description automatically generated" id="1226" name="Google Shape;1226;p161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 b="0" l="0" r="0" t="0"/>
                <a:stretch/>
              </p:blipFill>
              <p:spPr>
                <a:xfrm>
                  <a:off x="8647238" y="5038540"/>
                  <a:ext cx="2362203" cy="64235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cxnSp>
              <p:nvCxnSpPr>
                <p:cNvPr id="1227" name="Google Shape;1227;p161"/>
                <p:cNvCxnSpPr/>
                <p:nvPr/>
              </p:nvCxnSpPr>
              <p:spPr>
                <a:xfrm flipH="1">
                  <a:off x="7747954" y="4848679"/>
                  <a:ext cx="838262" cy="1076633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</p:grpSp>
        </p:grpSp>
        <p:pic>
          <p:nvPicPr>
            <p:cNvPr id="1228" name="Google Shape;1228;p16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9522649" y="6433094"/>
              <a:ext cx="2203097" cy="14013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descr="Texas Workforce Logo with decorative line bar wrap." id="1229" name="Google Shape;1229;p161"/>
          <p:cNvGrpSpPr/>
          <p:nvPr/>
        </p:nvGrpSpPr>
        <p:grpSpPr>
          <a:xfrm>
            <a:off x="481620" y="734216"/>
            <a:ext cx="2474488" cy="3325095"/>
            <a:chOff x="642160" y="978955"/>
            <a:chExt cx="3299317" cy="4433459"/>
          </a:xfrm>
        </p:grpSpPr>
        <p:sp>
          <p:nvSpPr>
            <p:cNvPr id="1230" name="Google Shape;1230;p161"/>
            <p:cNvSpPr/>
            <p:nvPr/>
          </p:nvSpPr>
          <p:spPr>
            <a:xfrm>
              <a:off x="2689037" y="1600504"/>
              <a:ext cx="1231364" cy="289270"/>
            </a:xfrm>
            <a:custGeom>
              <a:rect b="b" l="l" r="r" t="t"/>
              <a:pathLst>
                <a:path extrusionOk="0" h="242454" w="3066269">
                  <a:moveTo>
                    <a:pt x="0" y="0"/>
                  </a:moveTo>
                  <a:lnTo>
                    <a:pt x="3066269" y="0"/>
                  </a:lnTo>
                  <a:lnTo>
                    <a:pt x="3066269" y="242454"/>
                  </a:lnTo>
                  <a:lnTo>
                    <a:pt x="33551" y="242454"/>
                  </a:lnTo>
                  <a:cubicBezTo>
                    <a:pt x="35333" y="161636"/>
                    <a:pt x="59642" y="105442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31" name="Google Shape;1231;p161"/>
            <p:cNvGrpSpPr/>
            <p:nvPr/>
          </p:nvGrpSpPr>
          <p:grpSpPr>
            <a:xfrm>
              <a:off x="1442937" y="2968397"/>
              <a:ext cx="2498540" cy="2444017"/>
              <a:chOff x="1187741" y="2730732"/>
              <a:chExt cx="2577516" cy="2590145"/>
            </a:xfrm>
          </p:grpSpPr>
          <p:sp>
            <p:nvSpPr>
              <p:cNvPr id="1232" name="Google Shape;1232;p161"/>
              <p:cNvSpPr/>
              <p:nvPr/>
            </p:nvSpPr>
            <p:spPr>
              <a:xfrm rot="-5400000">
                <a:off x="43400" y="3875073"/>
                <a:ext cx="2590145" cy="301464"/>
              </a:xfrm>
              <a:custGeom>
                <a:rect b="b" l="l" r="r" t="t"/>
                <a:pathLst>
                  <a:path extrusionOk="0" h="395676" w="3099152">
                    <a:moveTo>
                      <a:pt x="0" y="0"/>
                    </a:moveTo>
                    <a:lnTo>
                      <a:pt x="3097187" y="0"/>
                    </a:lnTo>
                    <a:cubicBezTo>
                      <a:pt x="3097110" y="68607"/>
                      <a:pt x="3089524" y="101761"/>
                      <a:pt x="3089448" y="185544"/>
                    </a:cubicBezTo>
                    <a:cubicBezTo>
                      <a:pt x="3090215" y="260647"/>
                      <a:pt x="3090980" y="330691"/>
                      <a:pt x="3099152" y="395676"/>
                    </a:cubicBezTo>
                    <a:lnTo>
                      <a:pt x="0" y="3906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3" name="Google Shape;1233;p161"/>
              <p:cNvSpPr/>
              <p:nvPr/>
            </p:nvSpPr>
            <p:spPr>
              <a:xfrm rot="10800000">
                <a:off x="1265897" y="5023849"/>
                <a:ext cx="2499359" cy="297028"/>
              </a:xfrm>
              <a:custGeom>
                <a:rect b="b" l="l" r="r" t="t"/>
                <a:pathLst>
                  <a:path extrusionOk="0" h="390618" w="3104593">
                    <a:moveTo>
                      <a:pt x="0" y="0"/>
                    </a:moveTo>
                    <a:lnTo>
                      <a:pt x="3104593" y="0"/>
                    </a:lnTo>
                    <a:cubicBezTo>
                      <a:pt x="3103377" y="59450"/>
                      <a:pt x="3102160" y="118899"/>
                      <a:pt x="3100944" y="178349"/>
                    </a:cubicBezTo>
                    <a:lnTo>
                      <a:pt x="3080552" y="390618"/>
                    </a:lnTo>
                    <a:lnTo>
                      <a:pt x="0" y="3906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descr="Logo&#10;&#10;Description automatically generated" id="1234" name="Google Shape;1234;p16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42160" y="978955"/>
              <a:ext cx="1893782" cy="182163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descr="Presentation Title holder." id="1235" name="Google Shape;1235;p161"/>
          <p:cNvSpPr txBox="1"/>
          <p:nvPr>
            <p:ph idx="4294967295" type="title"/>
          </p:nvPr>
        </p:nvSpPr>
        <p:spPr>
          <a:xfrm>
            <a:off x="2016777" y="1535160"/>
            <a:ext cx="6645602" cy="2226001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Montserrat"/>
              <a:buNone/>
            </a:pPr>
            <a:r>
              <a:rPr lang="en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Texas Workforce Commission</a:t>
            </a:r>
            <a:br>
              <a:rPr lang="en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Employment &amp; Training (E&amp;T) programs </a:t>
            </a:r>
            <a:endParaRPr sz="24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Montserrat"/>
              <a:buNone/>
            </a:pPr>
            <a:r>
              <a:t/>
            </a:r>
            <a:endParaRPr sz="24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Montserrat"/>
              <a:buNone/>
            </a:pPr>
            <a:r>
              <a:rPr lang="en" sz="3200">
                <a:solidFill>
                  <a:srgbClr val="F08B54"/>
                </a:solidFill>
                <a:latin typeface="Montserrat"/>
                <a:ea typeface="Montserrat"/>
                <a:cs typeface="Montserrat"/>
                <a:sym typeface="Montserrat"/>
              </a:rPr>
              <a:t>Програми працевлаштування та навчання (E&amp;T).</a:t>
            </a:r>
            <a:endParaRPr sz="2600">
              <a:solidFill>
                <a:srgbClr val="F08B54"/>
              </a:solidFill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9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p162"/>
          <p:cNvSpPr/>
          <p:nvPr/>
        </p:nvSpPr>
        <p:spPr>
          <a:xfrm>
            <a:off x="4629878" y="0"/>
            <a:ext cx="4514122" cy="51434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1" name="Google Shape;1241;p162"/>
          <p:cNvSpPr txBox="1"/>
          <p:nvPr>
            <p:ph type="title"/>
          </p:nvPr>
        </p:nvSpPr>
        <p:spPr>
          <a:xfrm>
            <a:off x="315975" y="1138825"/>
            <a:ext cx="3929700" cy="33189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 fontScale="90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ontserrat Medium"/>
              <a:buNone/>
            </a:pPr>
            <a:r>
              <a:rPr b="0" i="0" lang="en" sz="1800" u="none" cap="none" strike="noStrike">
                <a:latin typeface="Montserrat Medium"/>
                <a:ea typeface="Montserrat Medium"/>
                <a:cs typeface="Montserrat Medium"/>
                <a:sym typeface="Montserrat Medium"/>
              </a:rPr>
              <a:t>Employment &amp; Training (E&amp;T) programs – Eligibility </a:t>
            </a:r>
            <a:endParaRPr sz="18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ontserrat Medium"/>
              <a:buNone/>
            </a:pPr>
            <a:r>
              <a:rPr lang="en" sz="1800">
                <a:solidFill>
                  <a:srgbClr val="F1603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Програми працевлаштування та навчання (E&amp;T). Відповідність критеріям</a:t>
            </a:r>
            <a:br>
              <a:rPr b="0" i="0" lang="en" sz="1800" u="none" cap="none" strike="noStrike">
                <a:solidFill>
                  <a:srgbClr val="F1603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endParaRPr b="0" i="0" sz="1800" u="none" cap="none" strike="noStrike">
              <a:solidFill>
                <a:srgbClr val="F16038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ontserrat Medium"/>
              <a:buNone/>
            </a:pPr>
            <a:br>
              <a:rPr lang="en" sz="1800"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b="0" i="0" lang="en" sz="1800" u="none" cap="none" strike="noStrike">
                <a:latin typeface="Montserrat Medium"/>
                <a:ea typeface="Montserrat Medium"/>
                <a:cs typeface="Montserrat Medium"/>
                <a:sym typeface="Montserrat Medium"/>
              </a:rPr>
              <a:t>WorkInTexas.com</a:t>
            </a:r>
            <a:br>
              <a:rPr b="0" i="0" lang="en" sz="1800" u="none" cap="none" strike="noStrike">
                <a:latin typeface="Montserrat Medium"/>
                <a:ea typeface="Montserrat Medium"/>
                <a:cs typeface="Montserrat Medium"/>
                <a:sym typeface="Montserrat Medium"/>
              </a:rPr>
            </a:br>
            <a:br>
              <a:rPr b="0" i="0" lang="en" sz="1800" u="none" cap="none" strike="noStrike">
                <a:latin typeface="Montserrat Medium"/>
                <a:ea typeface="Montserrat Medium"/>
                <a:cs typeface="Montserrat Medium"/>
                <a:sym typeface="Montserrat Medium"/>
              </a:rPr>
            </a:br>
            <a:br>
              <a:rPr b="0" i="0" lang="en" sz="1800" u="none" cap="none" strike="noStrike"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i="0" lang="en" sz="1800" u="none" cap="none" strike="noStrike">
                <a:latin typeface="Montserrat Medium"/>
                <a:ea typeface="Montserrat Medium"/>
                <a:cs typeface="Montserrat Medium"/>
                <a:sym typeface="Montserrat Medium"/>
              </a:rPr>
              <a:t>Related resources</a:t>
            </a:r>
            <a:r>
              <a:rPr lang="en" sz="1800"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endParaRPr sz="18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ontserrat Medium"/>
              <a:buNone/>
            </a:pPr>
            <a:r>
              <a:rPr lang="en" sz="1800">
                <a:solidFill>
                  <a:srgbClr val="F1603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Відповідні ресурси</a:t>
            </a:r>
            <a:endParaRPr i="0" sz="1400" u="none" cap="none" strike="noStrike">
              <a:solidFill>
                <a:srgbClr val="F16038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grpSp>
        <p:nvGrpSpPr>
          <p:cNvPr descr="Slide Title holder" id="1242" name="Google Shape;1242;p162"/>
          <p:cNvGrpSpPr/>
          <p:nvPr/>
        </p:nvGrpSpPr>
        <p:grpSpPr>
          <a:xfrm>
            <a:off x="287498" y="404825"/>
            <a:ext cx="5679450" cy="581265"/>
            <a:chOff x="6402404" y="1168417"/>
            <a:chExt cx="7572600" cy="775020"/>
          </a:xfrm>
        </p:grpSpPr>
        <p:sp>
          <p:nvSpPr>
            <p:cNvPr id="1243" name="Google Shape;1243;p162"/>
            <p:cNvSpPr txBox="1"/>
            <p:nvPr/>
          </p:nvSpPr>
          <p:spPr>
            <a:xfrm>
              <a:off x="6402404" y="1168417"/>
              <a:ext cx="75726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Montserrat"/>
                <a:buNone/>
              </a:pPr>
              <a:r>
                <a:rPr b="0" i="0" lang="en" sz="30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Agenda / </a:t>
              </a:r>
              <a:r>
                <a:rPr b="0" i="0" lang="en" sz="3000" u="none" cap="none" strike="noStrike">
                  <a:solidFill>
                    <a:srgbClr val="F08B5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Порядок денний</a:t>
              </a:r>
              <a:endParaRPr sz="1100">
                <a:solidFill>
                  <a:srgbClr val="F08B54"/>
                </a:solidFill>
              </a:endParaRPr>
            </a:p>
          </p:txBody>
        </p:sp>
        <p:sp>
          <p:nvSpPr>
            <p:cNvPr id="1244" name="Google Shape;1244;p162"/>
            <p:cNvSpPr/>
            <p:nvPr/>
          </p:nvSpPr>
          <p:spPr>
            <a:xfrm flipH="1" rot="10800000">
              <a:off x="6505206" y="1876301"/>
              <a:ext cx="5239489" cy="67136"/>
            </a:xfrm>
            <a:prstGeom prst="rect">
              <a:avLst/>
            </a:prstGeom>
            <a:solidFill>
              <a:srgbClr val="7ECCE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8DC6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group of individuals with different career histories" id="1245" name="Google Shape;1245;p1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76862" y="1797782"/>
            <a:ext cx="3420152" cy="1563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9" name="Shape 1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0" name="Google Shape;1250;p163"/>
          <p:cNvSpPr/>
          <p:nvPr/>
        </p:nvSpPr>
        <p:spPr>
          <a:xfrm>
            <a:off x="4629878" y="0"/>
            <a:ext cx="4514122" cy="51434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descr="Slide Title holder" id="1251" name="Google Shape;1251;p163"/>
          <p:cNvGrpSpPr/>
          <p:nvPr/>
        </p:nvGrpSpPr>
        <p:grpSpPr>
          <a:xfrm>
            <a:off x="272662" y="404787"/>
            <a:ext cx="6797395" cy="581267"/>
            <a:chOff x="6402416" y="1168415"/>
            <a:chExt cx="5564338" cy="775022"/>
          </a:xfrm>
        </p:grpSpPr>
        <p:sp>
          <p:nvSpPr>
            <p:cNvPr id="1252" name="Google Shape;1252;p163"/>
            <p:cNvSpPr txBox="1"/>
            <p:nvPr/>
          </p:nvSpPr>
          <p:spPr>
            <a:xfrm>
              <a:off x="6402416" y="1168415"/>
              <a:ext cx="5564338" cy="70788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alibri"/>
                <a:buNone/>
              </a:pPr>
              <a:r>
                <a:t/>
              </a:r>
              <a:endParaRPr b="0" i="0" sz="3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253" name="Google Shape;1253;p163"/>
            <p:cNvSpPr/>
            <p:nvPr/>
          </p:nvSpPr>
          <p:spPr>
            <a:xfrm flipH="1" rot="10800000">
              <a:off x="6505206" y="1876301"/>
              <a:ext cx="5239489" cy="67136"/>
            </a:xfrm>
            <a:prstGeom prst="rect">
              <a:avLst/>
            </a:prstGeom>
            <a:solidFill>
              <a:srgbClr val="7ECCE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8DC6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image of county map of Texas, divided by local workforce solutions board areas" id="1254" name="Google Shape;1254;p16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69700" y="1675150"/>
            <a:ext cx="3173700" cy="26739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5" name="Google Shape;1255;p163"/>
          <p:cNvSpPr txBox="1"/>
          <p:nvPr/>
        </p:nvSpPr>
        <p:spPr>
          <a:xfrm>
            <a:off x="315975" y="1185400"/>
            <a:ext cx="5801700" cy="37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7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28 Local Board Areas / </a:t>
            </a:r>
            <a:r>
              <a:rPr lang="en" sz="1700">
                <a:solidFill>
                  <a:srgbClr val="F1603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28 районних місцевих рад</a:t>
            </a:r>
            <a:endParaRPr sz="1000">
              <a:solidFill>
                <a:srgbClr val="F16038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rgbClr val="00B0F0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https://twc.texas.gov/partners/workforce-development-boards-websites</a:t>
            </a:r>
            <a:endParaRPr sz="1100">
              <a:solidFill>
                <a:srgbClr val="00B0F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Nearly 200 local offices / </a:t>
            </a:r>
            <a:r>
              <a:rPr lang="en" sz="1600">
                <a:solidFill>
                  <a:srgbClr val="F1603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Близько 200 місцевих офісів</a:t>
            </a:r>
            <a:endParaRPr sz="900">
              <a:solidFill>
                <a:srgbClr val="F16038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rgbClr val="00B0F0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https://twc.texas.gov/directory-workforce-solutions-offices-services</a:t>
            </a:r>
            <a:endParaRPr sz="1100">
              <a:solidFill>
                <a:srgbClr val="00B0F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Helpful staff assist with registration and orientations, resumé development, interview prep, job search, job fairs, and employer referral. </a:t>
            </a:r>
            <a:endParaRPr sz="15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1603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Уважний персонал допомагає з реєстрацією та орієнтацією, складанням резюме, підготовкою до співбесіди, пошуком роботи, ярмарками вакансій та перенаправленням до роботодавців.</a:t>
            </a:r>
            <a:endParaRPr sz="800">
              <a:solidFill>
                <a:srgbClr val="F16038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5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Training assistance</a:t>
            </a:r>
            <a:r>
              <a:rPr i="1" lang="en" sz="1300">
                <a:latin typeface="Montserrat Medium"/>
                <a:ea typeface="Montserrat Medium"/>
                <a:cs typeface="Montserrat Medium"/>
                <a:sym typeface="Montserrat Medium"/>
              </a:rPr>
              <a:t> may be available for qualified individuals.  </a:t>
            </a:r>
            <a:endParaRPr i="1" sz="13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300">
                <a:solidFill>
                  <a:srgbClr val="F1603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Допомога в навчанні може бути доступна для кваліфікованих осіб.</a:t>
            </a:r>
            <a:endParaRPr i="1" sz="17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256" name="Google Shape;1256;p163"/>
          <p:cNvSpPr txBox="1"/>
          <p:nvPr/>
        </p:nvSpPr>
        <p:spPr>
          <a:xfrm>
            <a:off x="272650" y="319825"/>
            <a:ext cx="7197000" cy="5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Local </a:t>
            </a:r>
            <a:r>
              <a:rPr b="0" i="0" lang="en" sz="33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Offices / </a:t>
            </a:r>
            <a:r>
              <a:rPr lang="en" sz="3300">
                <a:solidFill>
                  <a:srgbClr val="F16038"/>
                </a:solidFill>
                <a:latin typeface="Montserrat"/>
                <a:ea typeface="Montserrat"/>
                <a:cs typeface="Montserrat"/>
                <a:sym typeface="Montserrat"/>
              </a:rPr>
              <a:t>Місцеві офіси</a:t>
            </a:r>
            <a:endParaRPr sz="1200">
              <a:solidFill>
                <a:srgbClr val="F1603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0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p164"/>
          <p:cNvSpPr/>
          <p:nvPr/>
        </p:nvSpPr>
        <p:spPr>
          <a:xfrm>
            <a:off x="4629878" y="0"/>
            <a:ext cx="4514122" cy="51434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2" name="Google Shape;1262;p164"/>
          <p:cNvSpPr txBox="1"/>
          <p:nvPr>
            <p:ph type="title"/>
          </p:nvPr>
        </p:nvSpPr>
        <p:spPr>
          <a:xfrm>
            <a:off x="315967" y="1138822"/>
            <a:ext cx="3929617" cy="288168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br>
              <a:rPr b="0" i="0" lang="en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i="0" sz="1400" u="none" cap="none" strike="noStrike"/>
          </a:p>
        </p:txBody>
      </p:sp>
      <p:grpSp>
        <p:nvGrpSpPr>
          <p:cNvPr descr="Slide Title holder" id="1263" name="Google Shape;1263;p164"/>
          <p:cNvGrpSpPr/>
          <p:nvPr/>
        </p:nvGrpSpPr>
        <p:grpSpPr>
          <a:xfrm>
            <a:off x="212529" y="404737"/>
            <a:ext cx="7463447" cy="581267"/>
            <a:chOff x="6402416" y="1168415"/>
            <a:chExt cx="5564338" cy="775022"/>
          </a:xfrm>
        </p:grpSpPr>
        <p:sp>
          <p:nvSpPr>
            <p:cNvPr id="1264" name="Google Shape;1264;p164"/>
            <p:cNvSpPr txBox="1"/>
            <p:nvPr/>
          </p:nvSpPr>
          <p:spPr>
            <a:xfrm>
              <a:off x="6402416" y="1168415"/>
              <a:ext cx="5564338" cy="70788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alibri"/>
                <a:buNone/>
              </a:pPr>
              <a:r>
                <a:t/>
              </a:r>
              <a:endParaRPr i="0" sz="3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265" name="Google Shape;1265;p164"/>
            <p:cNvSpPr/>
            <p:nvPr/>
          </p:nvSpPr>
          <p:spPr>
            <a:xfrm flipH="1" rot="10800000">
              <a:off x="6505206" y="1876301"/>
              <a:ext cx="5239489" cy="67136"/>
            </a:xfrm>
            <a:prstGeom prst="rect">
              <a:avLst/>
            </a:prstGeom>
            <a:solidFill>
              <a:srgbClr val="7ECCE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8DC6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66" name="Google Shape;1266;p164"/>
          <p:cNvSpPr txBox="1"/>
          <p:nvPr/>
        </p:nvSpPr>
        <p:spPr>
          <a:xfrm>
            <a:off x="287501" y="252100"/>
            <a:ext cx="86682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Service Priority /</a:t>
            </a:r>
            <a:r>
              <a:rPr b="0" i="0" lang="en" sz="3000" u="none" cap="none" strike="noStrike">
                <a:solidFill>
                  <a:srgbClr val="F16038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3000">
                <a:solidFill>
                  <a:srgbClr val="F16038"/>
                </a:solidFill>
                <a:latin typeface="Montserrat"/>
                <a:ea typeface="Montserrat"/>
                <a:cs typeface="Montserrat"/>
                <a:sym typeface="Montserrat"/>
              </a:rPr>
              <a:t>Пріоритетність послуг</a:t>
            </a:r>
            <a:endParaRPr sz="3000">
              <a:solidFill>
                <a:srgbClr val="F1603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67" name="Google Shape;1267;p164"/>
          <p:cNvSpPr txBox="1"/>
          <p:nvPr/>
        </p:nvSpPr>
        <p:spPr>
          <a:xfrm>
            <a:off x="325002" y="1220475"/>
            <a:ext cx="4668900" cy="38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Medium"/>
              <a:buNone/>
            </a:pPr>
            <a:r>
              <a:rPr b="0" i="0" lang="en" sz="20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Veterans, including qualified spouses, receive priority for services under workforce programs. </a:t>
            </a:r>
            <a:endParaRPr sz="2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Medium"/>
              <a:buNone/>
            </a:pPr>
            <a:r>
              <a:rPr lang="en" sz="2000">
                <a:solidFill>
                  <a:srgbClr val="F1603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Ветерани, включно з кваліфікованими подружжями, отримують першочергові послуги в рамках програм зайнятості.</a:t>
            </a:r>
            <a:endParaRPr sz="1300">
              <a:solidFill>
                <a:srgbClr val="F16038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1" sz="1800" u="none" cap="none" strike="noStrik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Medium"/>
              <a:buNone/>
            </a:pPr>
            <a:r>
              <a:rPr b="0" i="1" lang="en" sz="16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Foster Youth are prioritized after Veterans. </a:t>
            </a:r>
            <a:endParaRPr i="1" sz="16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Medium"/>
              <a:buNone/>
            </a:pPr>
            <a:r>
              <a:rPr i="1" lang="en" sz="1600">
                <a:solidFill>
                  <a:srgbClr val="F1603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Прийомна молодь є пріоритетною після ветеранів.</a:t>
            </a:r>
            <a:endParaRPr sz="900">
              <a:solidFill>
                <a:srgbClr val="F16038"/>
              </a:solidFill>
            </a:endParaRPr>
          </a:p>
        </p:txBody>
      </p:sp>
      <p:pic>
        <p:nvPicPr>
          <p:cNvPr descr="We Hire Vets logo/sticker" id="1268" name="Google Shape;1268;p1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74763" y="1164000"/>
            <a:ext cx="3929606" cy="33426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2" name="Shape 1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" name="Google Shape;1273;p165"/>
          <p:cNvSpPr txBox="1"/>
          <p:nvPr/>
        </p:nvSpPr>
        <p:spPr>
          <a:xfrm>
            <a:off x="407400" y="1031525"/>
            <a:ext cx="8584200" cy="389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76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 Medium"/>
              <a:buNone/>
            </a:pPr>
            <a:r>
              <a:rPr i="1" lang="en" sz="17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To increase access to employment, education, training and support.</a:t>
            </a:r>
            <a:endParaRPr sz="1000"/>
          </a:p>
          <a:p>
            <a:pPr indent="0" lvl="0" marL="76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 Medium"/>
              <a:buNone/>
            </a:pPr>
            <a:r>
              <a:rPr i="1" lang="en" sz="17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Support attainment of family-sustaining wages.</a:t>
            </a:r>
            <a:endParaRPr i="1" sz="17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76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1700">
                <a:solidFill>
                  <a:srgbClr val="F08B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Розширити доступ до працевлаштування, освіти, навчання та підтримки. Сприяти досягненню заробітної плати, яка б забезпечувала утримання сім'ї.</a:t>
            </a:r>
            <a:endParaRPr i="1" sz="1700">
              <a:solidFill>
                <a:srgbClr val="F08B54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76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 Medium"/>
              <a:buNone/>
            </a:pPr>
            <a:r>
              <a:t/>
            </a:r>
            <a:endParaRPr b="1" sz="1700">
              <a:solidFill>
                <a:srgbClr val="F08B54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76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1400"/>
              <a:buFont typeface="Montserrat Medium"/>
              <a:buNone/>
            </a:pPr>
            <a:r>
              <a:rPr lang="en" sz="1300" u="sng">
                <a:solidFill>
                  <a:srgbClr val="00B0F0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https://twc.texas.gov/partners/workforce-innovation-opportunity-act-wioa</a:t>
            </a:r>
            <a:endParaRPr sz="1300">
              <a:solidFill>
                <a:srgbClr val="00B0F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26035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Arial"/>
              <a:buChar char="•"/>
            </a:pPr>
            <a:r>
              <a:rPr lang="en" sz="17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Youth, adults, and dislocated workers </a:t>
            </a:r>
            <a:endParaRPr sz="17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3429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08B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" sz="1700">
                <a:solidFill>
                  <a:srgbClr val="F08B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Молодь, дорослі та переміщені працівники</a:t>
            </a:r>
            <a:endParaRPr sz="1000">
              <a:solidFill>
                <a:srgbClr val="F08B54"/>
              </a:solidFill>
            </a:endParaRPr>
          </a:p>
          <a:p>
            <a:pPr indent="-260350" lvl="0" marL="342900" marR="0" rtl="0" algn="l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Arial"/>
              <a:buChar char="•"/>
            </a:pPr>
            <a:r>
              <a:rPr lang="en" sz="17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Eligibility-based </a:t>
            </a:r>
            <a:endParaRPr sz="17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342900" marR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08B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На основі прийнятност</a:t>
            </a:r>
            <a:endParaRPr sz="1000">
              <a:solidFill>
                <a:srgbClr val="F08B54"/>
              </a:solidFill>
            </a:endParaRPr>
          </a:p>
          <a:p>
            <a:pPr indent="-260350" lvl="0" marL="342900" marR="0" rtl="0" algn="l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Arial"/>
              <a:buChar char="•"/>
            </a:pPr>
            <a:r>
              <a:rPr lang="en" sz="17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Services - Career, training, and support services</a:t>
            </a:r>
            <a:endParaRPr sz="17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14300" lvl="0" marL="457200" marR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08B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Послуги – кар’єра, навчання та допоміжні послуги</a:t>
            </a:r>
            <a:endParaRPr sz="1000">
              <a:solidFill>
                <a:srgbClr val="F08B54"/>
              </a:solidFill>
            </a:endParaRPr>
          </a:p>
        </p:txBody>
      </p:sp>
      <p:sp>
        <p:nvSpPr>
          <p:cNvPr id="1274" name="Google Shape;1274;p165"/>
          <p:cNvSpPr txBox="1"/>
          <p:nvPr>
            <p:ph type="title"/>
          </p:nvPr>
        </p:nvSpPr>
        <p:spPr>
          <a:xfrm>
            <a:off x="95250" y="153425"/>
            <a:ext cx="8896500" cy="87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Montserrat"/>
              <a:buNone/>
            </a:pPr>
            <a:r>
              <a:rPr b="1" lang="en" sz="2400">
                <a:solidFill>
                  <a:schemeClr val="lt1"/>
                </a:solidFill>
              </a:rPr>
              <a:t>Workforce Innovation &amp; Opportunity Act</a:t>
            </a:r>
            <a:r>
              <a:rPr b="1" lang="en" sz="2400"/>
              <a:t> </a:t>
            </a:r>
            <a:r>
              <a:rPr b="1" lang="en" sz="2400">
                <a:solidFill>
                  <a:schemeClr val="lt1"/>
                </a:solidFill>
              </a:rPr>
              <a:t>(WIOA)</a:t>
            </a:r>
            <a:endParaRPr b="1" sz="24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Montserrat"/>
              <a:buNone/>
            </a:pPr>
            <a:r>
              <a:rPr b="1" lang="en" sz="2400">
                <a:solidFill>
                  <a:srgbClr val="F08B54"/>
                </a:solidFill>
              </a:rPr>
              <a:t>Закон про інновації та можливості для робочої сили</a:t>
            </a:r>
            <a:endParaRPr b="1" sz="2400">
              <a:solidFill>
                <a:srgbClr val="F08B54"/>
              </a:solidFill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8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9" name="Google Shape;1279;p166"/>
          <p:cNvSpPr txBox="1"/>
          <p:nvPr/>
        </p:nvSpPr>
        <p:spPr>
          <a:xfrm>
            <a:off x="407466" y="1054631"/>
            <a:ext cx="8329200" cy="38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273050" lvl="0" marL="342900" marR="0" rtl="0" algn="l"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Char char="•"/>
            </a:pPr>
            <a:r>
              <a:rPr lang="en" sz="19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18 years old or older</a:t>
            </a:r>
            <a:endParaRPr sz="19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1430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F08B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18 років і старше</a:t>
            </a:r>
            <a:endParaRPr sz="1200">
              <a:solidFill>
                <a:srgbClr val="F08B54"/>
              </a:solidFill>
            </a:endParaRPr>
          </a:p>
          <a:p>
            <a:pPr indent="-273050" lvl="0" marL="342900" marR="0" rtl="0" algn="l"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Char char="•"/>
            </a:pPr>
            <a:r>
              <a:rPr lang="en" sz="19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Authorized to work in the U.S. </a:t>
            </a:r>
            <a:endParaRPr sz="19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1430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F08B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Дозвіл на роботу в США</a:t>
            </a:r>
            <a:endParaRPr sz="1200">
              <a:solidFill>
                <a:srgbClr val="F08B54"/>
              </a:solidFill>
            </a:endParaRPr>
          </a:p>
          <a:p>
            <a:pPr indent="-273050" lvl="0" marL="342900" marR="0" rtl="0" algn="l"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Char char="•"/>
            </a:pPr>
            <a:r>
              <a:rPr lang="en" sz="19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If male, selective service applicable</a:t>
            </a:r>
            <a:endParaRPr sz="19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3429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F08B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Якщо чоловік, застосовно вибіркове обслуговування</a:t>
            </a:r>
            <a:endParaRPr sz="1200">
              <a:solidFill>
                <a:srgbClr val="F08B54"/>
              </a:solidFill>
            </a:endParaRPr>
          </a:p>
          <a:p>
            <a:pPr indent="0" lvl="0" marL="76200" marR="0" rtl="0" algn="l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900">
              <a:solidFill>
                <a:srgbClr val="F16038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76200" marR="0" rtl="0" algn="l"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 Medium"/>
              <a:buNone/>
            </a:pPr>
            <a:r>
              <a:rPr b="1" lang="en" sz="19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Priority / </a:t>
            </a:r>
            <a:r>
              <a:rPr b="1" lang="en" sz="1900">
                <a:solidFill>
                  <a:srgbClr val="F08B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Пріоритет</a:t>
            </a:r>
            <a:endParaRPr sz="1200">
              <a:solidFill>
                <a:srgbClr val="F08B54"/>
              </a:solidFill>
            </a:endParaRPr>
          </a:p>
          <a:p>
            <a:pPr indent="-273050" lvl="0" marL="342900" marR="0" rtl="0" algn="l"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Char char="•"/>
            </a:pPr>
            <a:r>
              <a:rPr lang="en" sz="19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Public assistance, basic skills deficient, or low-income individuals </a:t>
            </a:r>
            <a:r>
              <a:rPr lang="en" sz="1900">
                <a:solidFill>
                  <a:srgbClr val="F08B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Державна допомога, люди з недостатніми базовими навичками або з низьким рівнем доходу.</a:t>
            </a:r>
            <a:endParaRPr sz="1200">
              <a:solidFill>
                <a:srgbClr val="F08B54"/>
              </a:solidFill>
            </a:endParaRPr>
          </a:p>
        </p:txBody>
      </p:sp>
      <p:sp>
        <p:nvSpPr>
          <p:cNvPr id="1280" name="Google Shape;1280;p166"/>
          <p:cNvSpPr txBox="1"/>
          <p:nvPr>
            <p:ph type="title"/>
          </p:nvPr>
        </p:nvSpPr>
        <p:spPr>
          <a:xfrm>
            <a:off x="426524" y="372525"/>
            <a:ext cx="85746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Montserrat"/>
              <a:buNone/>
            </a:pPr>
            <a:r>
              <a:rPr b="1" lang="en" sz="2500">
                <a:solidFill>
                  <a:schemeClr val="lt1"/>
                </a:solidFill>
              </a:rPr>
              <a:t>WIOA – Adult Program / </a:t>
            </a:r>
            <a:r>
              <a:rPr b="1" lang="en" sz="2500">
                <a:solidFill>
                  <a:srgbClr val="F08B54"/>
                </a:solidFill>
              </a:rPr>
              <a:t>Програма для дорослих</a:t>
            </a:r>
            <a:endParaRPr b="1" sz="2500">
              <a:solidFill>
                <a:srgbClr val="F08B54"/>
              </a:solidFill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4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p167"/>
          <p:cNvSpPr txBox="1"/>
          <p:nvPr/>
        </p:nvSpPr>
        <p:spPr>
          <a:xfrm>
            <a:off x="276225" y="1037075"/>
            <a:ext cx="8629800" cy="31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76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ontserrat Medium"/>
              <a:buNone/>
            </a:pPr>
            <a:r>
              <a:t/>
            </a:r>
            <a:endParaRPr b="1" sz="2000">
              <a:solidFill>
                <a:srgbClr val="F08B54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76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ontserrat Medium"/>
              <a:buNone/>
            </a:pPr>
            <a:r>
              <a:t/>
            </a:r>
            <a:endParaRPr b="1" sz="2000">
              <a:solidFill>
                <a:srgbClr val="F08B54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30200" lvl="0" marL="419100" marR="0" rtl="0" algn="l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en" sz="20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Eligible under Adult program; and /</a:t>
            </a:r>
            <a:r>
              <a:rPr lang="en" sz="2000">
                <a:solidFill>
                  <a:srgbClr val="F1603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" sz="2000">
                <a:solidFill>
                  <a:srgbClr val="F08B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Відповідає вимогам програми для дорослих; і</a:t>
            </a:r>
            <a:endParaRPr sz="1000">
              <a:solidFill>
                <a:srgbClr val="F08B54"/>
              </a:solidFill>
            </a:endParaRPr>
          </a:p>
          <a:p>
            <a:pPr indent="-247650" lvl="1" marL="685800" marR="0" rtl="0" algn="l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Char char="•"/>
            </a:pPr>
            <a:r>
              <a:rPr b="0" i="0" lang="en" sz="19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Unemployed; /</a:t>
            </a:r>
            <a:r>
              <a:rPr b="0" i="0" lang="en" sz="1900" u="none" cap="none" strike="noStrike">
                <a:solidFill>
                  <a:srgbClr val="F1603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" sz="1900">
                <a:solidFill>
                  <a:srgbClr val="F08B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Безробітний;</a:t>
            </a:r>
            <a:endParaRPr sz="900">
              <a:solidFill>
                <a:srgbClr val="F08B54"/>
              </a:solidFill>
            </a:endParaRPr>
          </a:p>
          <a:p>
            <a:pPr indent="-247650" lvl="1" marL="685800" marR="0" rtl="0" algn="l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Char char="•"/>
            </a:pPr>
            <a:r>
              <a:rPr lang="en" sz="19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</a:t>
            </a:r>
            <a:r>
              <a:rPr b="0" i="0" lang="en" sz="19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aid-off; /</a:t>
            </a:r>
            <a:r>
              <a:rPr b="0" i="0" lang="en" sz="1900" u="none" cap="none" strike="noStrike">
                <a:solidFill>
                  <a:srgbClr val="F1603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" sz="1900">
                <a:solidFill>
                  <a:srgbClr val="F08B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звільнені;</a:t>
            </a:r>
            <a:endParaRPr sz="900">
              <a:solidFill>
                <a:srgbClr val="F08B54"/>
              </a:solidFill>
            </a:endParaRPr>
          </a:p>
          <a:p>
            <a:pPr indent="-247650" lvl="1" marL="685800" marR="0" rtl="0" algn="l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Char char="•"/>
            </a:pPr>
            <a:r>
              <a:rPr b="0" i="0" lang="en" sz="19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was self-employed; / </a:t>
            </a:r>
            <a:r>
              <a:rPr lang="en" sz="1900">
                <a:solidFill>
                  <a:srgbClr val="F08B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був самозайнятим;</a:t>
            </a:r>
            <a:endParaRPr sz="900">
              <a:solidFill>
                <a:srgbClr val="F08B54"/>
              </a:solidFill>
            </a:endParaRPr>
          </a:p>
          <a:p>
            <a:pPr indent="-247650" lvl="1" marL="685800" marR="0" rtl="0" algn="l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Char char="•"/>
            </a:pPr>
            <a:r>
              <a:rPr b="0" i="0" lang="en" sz="19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displaced homemaker; or / </a:t>
            </a:r>
            <a:r>
              <a:rPr lang="en" sz="1900">
                <a:solidFill>
                  <a:srgbClr val="F08B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переселена домогосподарка; або</a:t>
            </a:r>
            <a:endParaRPr sz="900">
              <a:solidFill>
                <a:srgbClr val="F08B54"/>
              </a:solidFill>
            </a:endParaRPr>
          </a:p>
          <a:p>
            <a:pPr indent="-247650" lvl="1" marL="685800" marR="0" rtl="0" algn="l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Char char="•"/>
            </a:pPr>
            <a:r>
              <a:rPr b="0" i="0" lang="en" sz="19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dislocated military spouse / </a:t>
            </a:r>
            <a:r>
              <a:rPr lang="en" sz="1900">
                <a:solidFill>
                  <a:srgbClr val="F08B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переселена дружина військового</a:t>
            </a:r>
            <a:endParaRPr sz="900">
              <a:solidFill>
                <a:srgbClr val="F08B54"/>
              </a:solidFill>
            </a:endParaRPr>
          </a:p>
        </p:txBody>
      </p:sp>
      <p:sp>
        <p:nvSpPr>
          <p:cNvPr id="1286" name="Google Shape;1286;p167"/>
          <p:cNvSpPr txBox="1"/>
          <p:nvPr>
            <p:ph type="title"/>
          </p:nvPr>
        </p:nvSpPr>
        <p:spPr>
          <a:xfrm>
            <a:off x="426525" y="133348"/>
            <a:ext cx="7886700" cy="7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ontserrat"/>
              <a:buNone/>
            </a:pPr>
            <a:r>
              <a:rPr b="1" lang="en">
                <a:solidFill>
                  <a:schemeClr val="lt1"/>
                </a:solidFill>
              </a:rPr>
              <a:t>WIOA – Dislocated Workers  </a:t>
            </a:r>
            <a:endParaRPr b="1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ontserrat"/>
              <a:buNone/>
            </a:pPr>
            <a:r>
              <a:rPr b="1" lang="en">
                <a:solidFill>
                  <a:srgbClr val="F08B54"/>
                </a:solidFill>
              </a:rPr>
              <a:t>Програма для переміщених працівників</a:t>
            </a:r>
            <a:endParaRPr b="1">
              <a:solidFill>
                <a:srgbClr val="F08B54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5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6" name="Google Shape;756;p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57" name="Google Shape;757;p114"/>
          <p:cNvSpPr txBox="1"/>
          <p:nvPr/>
        </p:nvSpPr>
        <p:spPr>
          <a:xfrm>
            <a:off x="2865875" y="2620550"/>
            <a:ext cx="5731800" cy="723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56B7E6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500">
              <a:solidFill>
                <a:srgbClr val="01216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58" name="Google Shape;758;p114"/>
          <p:cNvSpPr txBox="1"/>
          <p:nvPr/>
        </p:nvSpPr>
        <p:spPr>
          <a:xfrm>
            <a:off x="1843400" y="1944350"/>
            <a:ext cx="72408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0">
                <a:solidFill>
                  <a:srgbClr val="31538F"/>
                </a:solidFill>
                <a:latin typeface="Poppins"/>
                <a:ea typeface="Poppins"/>
                <a:cs typeface="Poppins"/>
                <a:sym typeface="Poppins"/>
              </a:rPr>
              <a:t>2-1-1 Helpline</a:t>
            </a:r>
            <a:endParaRPr b="1" sz="3500">
              <a:solidFill>
                <a:srgbClr val="31538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59" name="Google Shape;759;p114"/>
          <p:cNvSpPr txBox="1"/>
          <p:nvPr/>
        </p:nvSpPr>
        <p:spPr>
          <a:xfrm>
            <a:off x="0" y="3747875"/>
            <a:ext cx="1743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#T3Series</a:t>
            </a:r>
            <a:endParaRPr sz="24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760" name="Google Shape;760;p114"/>
          <p:cNvPicPr preferRelativeResize="0"/>
          <p:nvPr/>
        </p:nvPicPr>
        <p:blipFill rotWithShape="1">
          <a:blip r:embed="rId4">
            <a:alphaModFix/>
          </a:blip>
          <a:srcRect b="43722" l="1777" r="2133" t="2325"/>
          <a:stretch/>
        </p:blipFill>
        <p:spPr>
          <a:xfrm>
            <a:off x="4294875" y="1105625"/>
            <a:ext cx="1992475" cy="838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0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" name="Google Shape;1291;p168"/>
          <p:cNvSpPr txBox="1"/>
          <p:nvPr/>
        </p:nvSpPr>
        <p:spPr>
          <a:xfrm>
            <a:off x="407409" y="949188"/>
            <a:ext cx="8329200" cy="4194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In-School Youth (ISY): /</a:t>
            </a:r>
            <a:r>
              <a:rPr b="1" lang="en" sz="1700">
                <a:solidFill>
                  <a:srgbClr val="F16038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en" sz="1700">
                <a:solidFill>
                  <a:srgbClr val="F08B54"/>
                </a:solidFill>
                <a:latin typeface="Montserrat"/>
                <a:ea typeface="Montserrat"/>
                <a:cs typeface="Montserrat"/>
                <a:sym typeface="Montserrat"/>
              </a:rPr>
              <a:t>Шкільна молодь (ISY):</a:t>
            </a:r>
            <a:endParaRPr b="1" sz="1000">
              <a:solidFill>
                <a:srgbClr val="F08B54"/>
              </a:solidFill>
            </a:endParaRPr>
          </a:p>
          <a:p>
            <a:pPr indent="-247650" lvl="0" marL="342900" marR="0" rtl="0" algn="l"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</a:pPr>
            <a:r>
              <a:rPr lang="en" sz="15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14-21 years-old attending school, low-income, and</a:t>
            </a:r>
            <a:endParaRPr sz="15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3429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08B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14-21-річні відвідуючі школу, малозабезпечені та</a:t>
            </a:r>
            <a:endParaRPr sz="800">
              <a:solidFill>
                <a:srgbClr val="F08B54"/>
              </a:solidFill>
            </a:endParaRPr>
          </a:p>
          <a:p>
            <a:pPr indent="-247650" lvl="0" marL="342900" marR="0" rtl="0" algn="l"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</a:pPr>
            <a:r>
              <a:rPr lang="en" sz="15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Basic skills deficient, English learner, or other recognized barrier </a:t>
            </a:r>
            <a:endParaRPr sz="15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3429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08B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Відсутність базових навичок, вивчення англійської мови або інші визнані бар'єри</a:t>
            </a:r>
            <a:endParaRPr sz="800">
              <a:solidFill>
                <a:srgbClr val="F08B54"/>
              </a:solidFill>
            </a:endParaRPr>
          </a:p>
          <a:p>
            <a:pPr indent="0" lvl="0" marL="76200" marR="0" rtl="0" algn="l"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 Medium"/>
              <a:buNone/>
            </a:pPr>
            <a:r>
              <a:t/>
            </a:r>
            <a:endParaRPr b="1" sz="9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76200" marR="0" rtl="0" algn="l"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 Medium"/>
              <a:buNone/>
            </a:pPr>
            <a:r>
              <a:rPr b="1" lang="en" sz="1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Out-of-School Youth (OSY): / </a:t>
            </a:r>
            <a:r>
              <a:rPr b="1" lang="en" sz="1700">
                <a:solidFill>
                  <a:srgbClr val="F08B54"/>
                </a:solidFill>
                <a:latin typeface="Montserrat"/>
                <a:ea typeface="Montserrat"/>
                <a:cs typeface="Montserrat"/>
                <a:sym typeface="Montserrat"/>
              </a:rPr>
              <a:t>Позашкільна молодь (OSY):</a:t>
            </a:r>
            <a:endParaRPr b="1" sz="1000">
              <a:solidFill>
                <a:srgbClr val="F08B54"/>
              </a:solidFill>
            </a:endParaRPr>
          </a:p>
          <a:p>
            <a:pPr indent="-247650" lvl="0" marL="342900" marR="0" rtl="0" algn="l"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</a:pPr>
            <a:r>
              <a:rPr lang="en" sz="15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16-24 years-old, not attending school, and </a:t>
            </a:r>
            <a:endParaRPr sz="15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3429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08B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16-24-річні, не відвідуючі школу, і</a:t>
            </a:r>
            <a:endParaRPr sz="800">
              <a:solidFill>
                <a:srgbClr val="F08B54"/>
              </a:solidFill>
            </a:endParaRPr>
          </a:p>
          <a:p>
            <a:pPr indent="-247650" lvl="0" marL="342900" marR="0" rtl="0" algn="l"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</a:pPr>
            <a:r>
              <a:rPr lang="en" sz="15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Dropout, basic skills deficient or English learner with HSE, low-income requiring additional assistance, or other recognized barrier </a:t>
            </a:r>
            <a:endParaRPr sz="15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3429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08B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Кинули школу, не володіють базовими навичками або вивчають англійську мову з порушеннями психофізичного розвитку, мають низький рівень доходу, потребують додаткової допомоги або мають інші визнані бар'єри</a:t>
            </a:r>
            <a:endParaRPr sz="800">
              <a:solidFill>
                <a:srgbClr val="F08B54"/>
              </a:solidFill>
            </a:endParaRPr>
          </a:p>
        </p:txBody>
      </p:sp>
      <p:sp>
        <p:nvSpPr>
          <p:cNvPr id="1292" name="Google Shape;1292;p168"/>
          <p:cNvSpPr txBox="1"/>
          <p:nvPr>
            <p:ph type="title"/>
          </p:nvPr>
        </p:nvSpPr>
        <p:spPr>
          <a:xfrm>
            <a:off x="190500" y="115075"/>
            <a:ext cx="8848800" cy="75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ontserrat"/>
              <a:buNone/>
            </a:pPr>
            <a:r>
              <a:rPr b="1" lang="en">
                <a:solidFill>
                  <a:schemeClr val="lt1"/>
                </a:solidFill>
              </a:rPr>
              <a:t>WIOA – Youth Program</a:t>
            </a:r>
            <a:r>
              <a:rPr lang="en">
                <a:solidFill>
                  <a:schemeClr val="lt1"/>
                </a:solidFill>
              </a:rPr>
              <a:t> /</a:t>
            </a:r>
            <a:r>
              <a:rPr b="1" lang="en">
                <a:solidFill>
                  <a:srgbClr val="F08B54"/>
                </a:solidFill>
              </a:rPr>
              <a:t>Молодіжна програма</a:t>
            </a:r>
            <a:endParaRPr b="1">
              <a:solidFill>
                <a:srgbClr val="F08B54"/>
              </a:solidFill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6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" name="Google Shape;1297;p169"/>
          <p:cNvSpPr txBox="1"/>
          <p:nvPr/>
        </p:nvSpPr>
        <p:spPr>
          <a:xfrm>
            <a:off x="228600" y="656075"/>
            <a:ext cx="8763000" cy="42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76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 Medium"/>
              <a:buNone/>
            </a:pPr>
            <a:r>
              <a:rPr b="1" lang="en" sz="17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Basic (available) / </a:t>
            </a:r>
            <a:r>
              <a:rPr b="1" lang="en" sz="1700">
                <a:solidFill>
                  <a:srgbClr val="F08B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Базовий (доступний)</a:t>
            </a:r>
            <a:endParaRPr sz="1000">
              <a:solidFill>
                <a:srgbClr val="F08B54"/>
              </a:solidFill>
            </a:endParaRPr>
          </a:p>
          <a:p>
            <a:pPr indent="-323850" lvl="0" marL="419100" marR="0" rtl="0" algn="l"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</a:pPr>
            <a:r>
              <a:rPr lang="en" sz="15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Eligibility determinations, initial assessments, labor market information, financial aid (FAFSA) assistance, labor exchange services (WorkInTexas.com), and more </a:t>
            </a:r>
            <a:endParaRPr sz="15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40005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08B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Визначення відповідності вимогам, початкова оцінка, інформація про ринок праці, фінансова допомога (FAFSA), послуги біржі праці (WorkInTexas.com) та багато іншого</a:t>
            </a:r>
            <a:endParaRPr sz="800">
              <a:solidFill>
                <a:srgbClr val="F08B54"/>
              </a:solidFill>
            </a:endParaRPr>
          </a:p>
          <a:p>
            <a:pPr indent="-95250" lvl="0" marL="400050" marR="0" rtl="0" algn="l"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</a:pPr>
            <a:r>
              <a:rPr lang="en" sz="15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Referrals, coordination, and information about other programs and services, including child care, child support, CHIP, EITC, SNAP benefits, TANF, and others </a:t>
            </a:r>
            <a:r>
              <a:rPr lang="en" sz="1500">
                <a:solidFill>
                  <a:srgbClr val="F08B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Рекомендації, координація та інформація про інші програми та послуги, включаючи догляд за дітьми, аліменти, CHIP, EITC, пільги SNAP, TANF та інші</a:t>
            </a:r>
            <a:endParaRPr sz="800"/>
          </a:p>
          <a:p>
            <a:pPr indent="0" lvl="0" marL="76200" marR="0" rtl="0" algn="l"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 Medium"/>
              <a:buNone/>
            </a:pPr>
            <a:r>
              <a:rPr b="1" lang="en" sz="17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Individualized (if eligible) /</a:t>
            </a:r>
            <a:r>
              <a:rPr b="1" lang="en" sz="1700">
                <a:solidFill>
                  <a:srgbClr val="F08B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b="1" lang="en" sz="1700">
                <a:solidFill>
                  <a:srgbClr val="F08B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Індивідуальний (якщо відповідає вимогам)</a:t>
            </a:r>
            <a:endParaRPr sz="1000">
              <a:solidFill>
                <a:srgbClr val="F08B54"/>
              </a:solidFill>
            </a:endParaRPr>
          </a:p>
          <a:p>
            <a:pPr indent="-323850" lvl="0" marL="419100" marR="0" rtl="0" algn="l"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</a:pPr>
            <a:r>
              <a:rPr lang="en" sz="15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Comprehensive assessments, employment plans, counseling, soft skills, work-prep, career planning, internships, English acquisition and IET programs, and more </a:t>
            </a:r>
            <a:endParaRPr sz="15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40005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08B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Комплексне оцінювання, плани працевлаштування, консультування, навички спілкування, підготовка до роботи, планування кар’єри, стажування, вивчення англійської мови та програми IET тощо</a:t>
            </a:r>
            <a:endParaRPr sz="800">
              <a:solidFill>
                <a:srgbClr val="F08B54"/>
              </a:solidFill>
            </a:endParaRPr>
          </a:p>
        </p:txBody>
      </p:sp>
      <p:sp>
        <p:nvSpPr>
          <p:cNvPr id="1298" name="Google Shape;1298;p169"/>
          <p:cNvSpPr txBox="1"/>
          <p:nvPr>
            <p:ph type="title"/>
          </p:nvPr>
        </p:nvSpPr>
        <p:spPr>
          <a:xfrm>
            <a:off x="426534" y="220115"/>
            <a:ext cx="78867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Montserrat"/>
              <a:buNone/>
            </a:pPr>
            <a:r>
              <a:rPr b="1" lang="en" sz="2500">
                <a:solidFill>
                  <a:schemeClr val="lt1"/>
                </a:solidFill>
              </a:rPr>
              <a:t>WIOA – Career Services / </a:t>
            </a:r>
            <a:r>
              <a:rPr b="1" lang="en" sz="2500">
                <a:solidFill>
                  <a:srgbClr val="F08B54"/>
                </a:solidFill>
              </a:rPr>
              <a:t>Кар'єрні послуги</a:t>
            </a:r>
            <a:endParaRPr b="1" sz="2500">
              <a:solidFill>
                <a:srgbClr val="F08B54"/>
              </a:solidFill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2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3" name="Google Shape;1303;p170"/>
          <p:cNvSpPr txBox="1"/>
          <p:nvPr/>
        </p:nvSpPr>
        <p:spPr>
          <a:xfrm>
            <a:off x="426525" y="808475"/>
            <a:ext cx="8631600" cy="435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76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ontserrat Medium"/>
              <a:buNone/>
            </a:pPr>
            <a:r>
              <a:t/>
            </a:r>
            <a:endParaRPr sz="1100">
              <a:solidFill>
                <a:srgbClr val="F08B54"/>
              </a:solidFill>
            </a:endParaRPr>
          </a:p>
          <a:p>
            <a:pPr indent="-323850" lvl="0" marL="419100" marR="0" rtl="0" algn="l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Char char="•"/>
            </a:pPr>
            <a:r>
              <a:rPr lang="en" sz="19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Occupational skills training </a:t>
            </a:r>
            <a:endParaRPr sz="19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40005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F08B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Навчання професійним навичкам</a:t>
            </a:r>
            <a:endParaRPr sz="900">
              <a:solidFill>
                <a:srgbClr val="F08B54"/>
              </a:solidFill>
            </a:endParaRPr>
          </a:p>
          <a:p>
            <a:pPr indent="-323850" lvl="0" marL="419100" marR="0" rtl="0" algn="l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Char char="•"/>
            </a:pPr>
            <a:r>
              <a:rPr lang="en" sz="19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On-the-job training (OJT) </a:t>
            </a:r>
            <a:endParaRPr sz="19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40005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F08B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Навчання на робочому місці (OJT)</a:t>
            </a:r>
            <a:endParaRPr sz="900">
              <a:solidFill>
                <a:srgbClr val="F08B54"/>
              </a:solidFill>
            </a:endParaRPr>
          </a:p>
          <a:p>
            <a:pPr indent="-323850" lvl="0" marL="419100" marR="0" rtl="0" algn="l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Char char="•"/>
            </a:pPr>
            <a:r>
              <a:rPr lang="en" sz="19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Skills Upgrading </a:t>
            </a:r>
            <a:endParaRPr sz="19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40005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F08B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Підвищення кваліфікації</a:t>
            </a:r>
            <a:endParaRPr sz="900">
              <a:solidFill>
                <a:srgbClr val="F08B54"/>
              </a:solidFill>
            </a:endParaRPr>
          </a:p>
          <a:p>
            <a:pPr indent="0" lvl="0" marL="762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i="1" sz="18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76200" marR="0" rtl="0" algn="l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 Medium"/>
              <a:buNone/>
            </a:pPr>
            <a:r>
              <a:rPr i="1" lang="en" sz="18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May be tied to local target occupations </a:t>
            </a:r>
            <a:endParaRPr i="1" sz="18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76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 Medium"/>
              <a:buNone/>
            </a:pPr>
            <a:r>
              <a:rPr i="1" lang="en" sz="1800">
                <a:solidFill>
                  <a:srgbClr val="F08B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Може бути прив'язаний до місцевих цільових професій</a:t>
            </a:r>
            <a:endParaRPr sz="1100">
              <a:solidFill>
                <a:srgbClr val="F08B54"/>
              </a:solidFill>
            </a:endParaRPr>
          </a:p>
          <a:p>
            <a:pPr indent="0" lvl="0" marL="76200" marR="0" rtl="0" algn="l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 Medium"/>
              <a:buNone/>
            </a:pPr>
            <a:r>
              <a:rPr lang="en" sz="15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	</a:t>
            </a:r>
            <a:r>
              <a:rPr lang="en" sz="1500" u="sng">
                <a:solidFill>
                  <a:srgbClr val="00B0F0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https://twc.texas.gov/partners/target-occupations</a:t>
            </a:r>
            <a:endParaRPr sz="1500">
              <a:solidFill>
                <a:srgbClr val="00B0F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76200" marR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i="1" lang="en" sz="17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May be provided in combination with Adult Education and Literacy services</a:t>
            </a:r>
            <a:endParaRPr i="1" sz="17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76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700">
                <a:solidFill>
                  <a:srgbClr val="F08B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Може надаватися в поєднанні з послугами з навчання дорослих і грамотності</a:t>
            </a:r>
            <a:endParaRPr sz="1000">
              <a:solidFill>
                <a:srgbClr val="F08B54"/>
              </a:solidFill>
            </a:endParaRPr>
          </a:p>
        </p:txBody>
      </p:sp>
      <p:sp>
        <p:nvSpPr>
          <p:cNvPr id="1304" name="Google Shape;1304;p170"/>
          <p:cNvSpPr txBox="1"/>
          <p:nvPr>
            <p:ph type="title"/>
          </p:nvPr>
        </p:nvSpPr>
        <p:spPr>
          <a:xfrm>
            <a:off x="426525" y="-2"/>
            <a:ext cx="78867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Montserrat"/>
              <a:buNone/>
            </a:pPr>
            <a:r>
              <a:rPr b="1" lang="en" sz="2400">
                <a:solidFill>
                  <a:schemeClr val="lt1"/>
                </a:solidFill>
              </a:rPr>
              <a:t>WIOA – Training Services / </a:t>
            </a:r>
            <a:r>
              <a:rPr b="1" lang="en" sz="2400">
                <a:solidFill>
                  <a:srgbClr val="F08B54"/>
                </a:solidFill>
              </a:rPr>
              <a:t>Послуги з навчання</a:t>
            </a:r>
            <a:endParaRPr b="1" sz="2400">
              <a:solidFill>
                <a:srgbClr val="F08B54"/>
              </a:solidFill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8" name="Shape 1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" name="Google Shape;1309;p171"/>
          <p:cNvSpPr txBox="1"/>
          <p:nvPr/>
        </p:nvSpPr>
        <p:spPr>
          <a:xfrm>
            <a:off x="426534" y="1037063"/>
            <a:ext cx="8329200" cy="34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76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 Medium"/>
              <a:buNone/>
            </a:pPr>
            <a:r>
              <a:rPr b="1" lang="en" sz="20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Referral or provided directly. Must support participation. </a:t>
            </a:r>
            <a:endParaRPr b="1" sz="20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76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 Medium"/>
              <a:buNone/>
            </a:pPr>
            <a:r>
              <a:rPr b="1" lang="en" sz="2000">
                <a:solidFill>
                  <a:srgbClr val="F08B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По рекомендації або надається напряму. Треба підтримувати участь.</a:t>
            </a:r>
            <a:endParaRPr sz="1300">
              <a:solidFill>
                <a:srgbClr val="F08B54"/>
              </a:solidFill>
            </a:endParaRPr>
          </a:p>
          <a:p>
            <a:pPr indent="-355600" lvl="0" marL="419100" marR="0" rtl="0" algn="l"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en" sz="20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Transportation / </a:t>
            </a:r>
            <a:r>
              <a:rPr lang="en" sz="2000">
                <a:solidFill>
                  <a:srgbClr val="F08B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Перевезення</a:t>
            </a:r>
            <a:endParaRPr sz="1300">
              <a:solidFill>
                <a:srgbClr val="F08B54"/>
              </a:solidFill>
            </a:endParaRPr>
          </a:p>
          <a:p>
            <a:pPr indent="-355600" lvl="0" marL="419100" marR="0" rtl="0" algn="l"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en" sz="20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Work clothes or tools, training supplies / </a:t>
            </a:r>
            <a:r>
              <a:rPr lang="en" sz="2000">
                <a:solidFill>
                  <a:srgbClr val="F08B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Робочий одяг або інструменти, навчальні приладдя</a:t>
            </a:r>
            <a:endParaRPr sz="1300">
              <a:solidFill>
                <a:srgbClr val="F08B54"/>
              </a:solidFill>
            </a:endParaRPr>
          </a:p>
          <a:p>
            <a:pPr indent="-355600" lvl="0" marL="419100" marR="0" rtl="0" algn="l"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en" sz="20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Housing assistance / </a:t>
            </a:r>
            <a:r>
              <a:rPr lang="en" sz="2000">
                <a:solidFill>
                  <a:srgbClr val="F08B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Житлова допомога</a:t>
            </a:r>
            <a:endParaRPr sz="1300">
              <a:solidFill>
                <a:srgbClr val="F08B54"/>
              </a:solidFill>
            </a:endParaRPr>
          </a:p>
          <a:p>
            <a:pPr indent="-355600" lvl="0" marL="419100" marR="0" rtl="0" algn="l"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en" sz="20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Health care referrals / </a:t>
            </a:r>
            <a:r>
              <a:rPr lang="en" sz="2000">
                <a:solidFill>
                  <a:srgbClr val="F08B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Медичні напрямки</a:t>
            </a:r>
            <a:endParaRPr sz="1300">
              <a:solidFill>
                <a:srgbClr val="F08B54"/>
              </a:solidFill>
            </a:endParaRPr>
          </a:p>
          <a:p>
            <a:pPr indent="-355600" lvl="0" marL="419100" marR="0" rtl="0" algn="l"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en" sz="20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Legal services, and more / </a:t>
            </a:r>
            <a:r>
              <a:rPr lang="en" sz="2000">
                <a:solidFill>
                  <a:srgbClr val="F08B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Юридичні послуги та інше</a:t>
            </a:r>
            <a:endParaRPr sz="1700">
              <a:solidFill>
                <a:srgbClr val="F08B54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310" name="Google Shape;1310;p171"/>
          <p:cNvSpPr txBox="1"/>
          <p:nvPr>
            <p:ph type="title"/>
          </p:nvPr>
        </p:nvSpPr>
        <p:spPr>
          <a:xfrm>
            <a:off x="399074" y="210600"/>
            <a:ext cx="83841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Montserrat"/>
              <a:buNone/>
            </a:pPr>
            <a:r>
              <a:rPr b="1" lang="en" sz="2500">
                <a:solidFill>
                  <a:schemeClr val="lt1"/>
                </a:solidFill>
              </a:rPr>
              <a:t>WIOA – Support Services /</a:t>
            </a:r>
            <a:r>
              <a:rPr b="1" lang="en" sz="2500">
                <a:solidFill>
                  <a:srgbClr val="F16038"/>
                </a:solidFill>
              </a:rPr>
              <a:t> </a:t>
            </a:r>
            <a:r>
              <a:rPr b="1" lang="en" sz="2500">
                <a:solidFill>
                  <a:srgbClr val="F08B54"/>
                </a:solidFill>
              </a:rPr>
              <a:t>Служби підтримки</a:t>
            </a:r>
            <a:endParaRPr b="1" sz="2500">
              <a:solidFill>
                <a:srgbClr val="F08B54"/>
              </a:solidFill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4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p172"/>
          <p:cNvSpPr txBox="1"/>
          <p:nvPr/>
        </p:nvSpPr>
        <p:spPr>
          <a:xfrm>
            <a:off x="407409" y="605013"/>
            <a:ext cx="8329200" cy="42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76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 Medium"/>
              <a:buNone/>
            </a:pPr>
            <a:r>
              <a:rPr b="1" lang="en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Follow-up / </a:t>
            </a:r>
            <a:r>
              <a:rPr b="1" lang="en">
                <a:solidFill>
                  <a:srgbClr val="F08B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Слідувати</a:t>
            </a:r>
            <a:r>
              <a:rPr b="1" lang="en">
                <a:solidFill>
                  <a:srgbClr val="F1603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endParaRPr sz="1000">
              <a:solidFill>
                <a:srgbClr val="F16038"/>
              </a:solidFill>
            </a:endParaRPr>
          </a:p>
          <a:p>
            <a:pPr indent="-241300" lvl="0" marL="342900" marR="0" rtl="0" algn="l"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i="1" lang="en" sz="12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Adults and Dislocated Workers </a:t>
            </a:r>
            <a:r>
              <a:rPr lang="en" sz="12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– following employment, for up to 12 months. </a:t>
            </a:r>
            <a:endParaRPr sz="12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3429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08B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Дорослі та неперміщені працівники – після працевлаштування до 12 місяців.</a:t>
            </a:r>
            <a:endParaRPr sz="800">
              <a:solidFill>
                <a:srgbClr val="F08B54"/>
              </a:solidFill>
            </a:endParaRPr>
          </a:p>
          <a:p>
            <a:pPr indent="-241300" lvl="0" marL="342900" marR="0" rtl="0" algn="l"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i="1" lang="en" sz="12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Youth</a:t>
            </a:r>
            <a:r>
              <a:rPr lang="en" sz="12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– following program completion, for at least 12 months. May include mentoring. </a:t>
            </a:r>
            <a:endParaRPr sz="12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3429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08B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Молодь – після завершення програми протягом щонайменше 12 місяців. Може включати наставництво.</a:t>
            </a:r>
            <a:endParaRPr sz="800">
              <a:solidFill>
                <a:srgbClr val="F08B54"/>
              </a:solidFill>
            </a:endParaRPr>
          </a:p>
          <a:p>
            <a:pPr indent="0" lvl="0" marL="76200" marR="0" rtl="0" algn="l"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 Medium"/>
              <a:buNone/>
            </a:pPr>
            <a:r>
              <a:rPr b="1" lang="en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Work-based Learning / </a:t>
            </a:r>
            <a:r>
              <a:rPr b="1" lang="en">
                <a:solidFill>
                  <a:srgbClr val="F08B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Навчання на основі роботи</a:t>
            </a:r>
            <a:endParaRPr sz="1000">
              <a:solidFill>
                <a:srgbClr val="F08B54"/>
              </a:solidFill>
            </a:endParaRPr>
          </a:p>
          <a:p>
            <a:pPr indent="-241300" lvl="0" marL="342900" marR="0" rtl="0" algn="l"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lang="en" sz="12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Incumbent Worker Training and Customized Training </a:t>
            </a:r>
            <a:endParaRPr sz="12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3429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08B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Навчання штатних працівників та індивідуальне навчання</a:t>
            </a:r>
            <a:endParaRPr sz="800">
              <a:solidFill>
                <a:srgbClr val="F08B54"/>
              </a:solidFill>
            </a:endParaRPr>
          </a:p>
          <a:p>
            <a:pPr indent="-241300" lvl="0" marL="342900" marR="0" rtl="0" algn="l"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lang="en" sz="12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Transitional Jobs – paid work experience designed to establish experience and develop relevant skills for individuals with barriers who have limited or no work history </a:t>
            </a:r>
            <a:endParaRPr sz="12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3429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08B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Перехідна робота – оплачуваний досвід роботи, призначений для накопичення досвіду та розвитку відповідних навичок для осіб з обмеженими можливостями, які мають обмежений або взагалі не мають досвіду роботи</a:t>
            </a:r>
            <a:endParaRPr sz="800">
              <a:solidFill>
                <a:srgbClr val="F08B54"/>
              </a:solidFill>
            </a:endParaRPr>
          </a:p>
          <a:p>
            <a:pPr indent="0" lvl="0" marL="76200" marR="0" rtl="0" algn="l"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 Medium"/>
              <a:buNone/>
            </a:pPr>
            <a:r>
              <a:rPr b="1" lang="en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Work Experience (for Youth) / </a:t>
            </a:r>
            <a:r>
              <a:rPr b="1" lang="en">
                <a:solidFill>
                  <a:srgbClr val="F08B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Досвід роботи (для молоді)</a:t>
            </a:r>
            <a:endParaRPr sz="1000">
              <a:solidFill>
                <a:srgbClr val="F08B54"/>
              </a:solidFill>
            </a:endParaRPr>
          </a:p>
          <a:p>
            <a:pPr indent="-241300" lvl="0" marL="342900" marR="0" rtl="0" algn="l"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lang="en" sz="12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Combine academic and occupational education. Paid or unpaid. Summer or full-year opportunities </a:t>
            </a:r>
            <a:endParaRPr sz="12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3429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08B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Поєднання академічної та професійної освіти. Оплачувана або неоплачувана. Літні або цілорічні можливості</a:t>
            </a:r>
            <a:endParaRPr sz="800">
              <a:solidFill>
                <a:srgbClr val="F08B54"/>
              </a:solidFill>
            </a:endParaRPr>
          </a:p>
        </p:txBody>
      </p:sp>
      <p:sp>
        <p:nvSpPr>
          <p:cNvPr id="1316" name="Google Shape;1316;p172"/>
          <p:cNvSpPr txBox="1"/>
          <p:nvPr>
            <p:ph type="title"/>
          </p:nvPr>
        </p:nvSpPr>
        <p:spPr>
          <a:xfrm>
            <a:off x="502659" y="86765"/>
            <a:ext cx="78867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ontserrat"/>
              <a:buNone/>
            </a:pPr>
            <a:r>
              <a:rPr b="1" lang="en">
                <a:solidFill>
                  <a:schemeClr val="lt1"/>
                </a:solidFill>
              </a:rPr>
              <a:t>WIOA – Other Services /</a:t>
            </a:r>
            <a:r>
              <a:rPr b="1" lang="en">
                <a:solidFill>
                  <a:srgbClr val="F16038"/>
                </a:solidFill>
              </a:rPr>
              <a:t> </a:t>
            </a:r>
            <a:r>
              <a:rPr b="1" lang="en">
                <a:solidFill>
                  <a:srgbClr val="F08B54"/>
                </a:solidFill>
              </a:rPr>
              <a:t>Інші послуги</a:t>
            </a:r>
            <a:endParaRPr b="1">
              <a:solidFill>
                <a:srgbClr val="F08B54"/>
              </a:solidFill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0" name="Shape 1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" name="Google Shape;1321;p173"/>
          <p:cNvSpPr txBox="1"/>
          <p:nvPr/>
        </p:nvSpPr>
        <p:spPr>
          <a:xfrm>
            <a:off x="407400" y="679250"/>
            <a:ext cx="8631900" cy="4368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76200" marR="0" rtl="0" algn="ctr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2100"/>
              <a:buFont typeface="Montserrat Medium"/>
              <a:buNone/>
            </a:pPr>
            <a:r>
              <a:rPr lang="en" sz="1600" u="sng">
                <a:solidFill>
                  <a:srgbClr val="00B0F0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https://twc.texas.gov/partners/workforce-program-guides</a:t>
            </a:r>
            <a:endParaRPr sz="1600">
              <a:solidFill>
                <a:srgbClr val="00B0F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76200" marR="0" rtl="0" algn="l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 Medium"/>
              <a:buNone/>
            </a:pPr>
            <a:r>
              <a:rPr b="1" lang="en" sz="15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TWC Programs / </a:t>
            </a:r>
            <a:r>
              <a:rPr b="1" lang="en" sz="1500">
                <a:solidFill>
                  <a:srgbClr val="F08B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Програми TWC</a:t>
            </a:r>
            <a:endParaRPr b="1" sz="800">
              <a:solidFill>
                <a:srgbClr val="F08B54"/>
              </a:solidFill>
            </a:endParaRPr>
          </a:p>
          <a:p>
            <a:pPr indent="-238125" lvl="0" marL="342900" marR="0" rtl="0" algn="l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</a:pPr>
            <a:r>
              <a:rPr lang="en" sz="135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Trade Adjustment Assistance (TAA) / </a:t>
            </a:r>
            <a:r>
              <a:rPr lang="en" sz="1350">
                <a:solidFill>
                  <a:srgbClr val="F08B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Допомога в налагодженні торгівлі (TAA)</a:t>
            </a:r>
            <a:endParaRPr sz="1350">
              <a:solidFill>
                <a:srgbClr val="F08B54"/>
              </a:solidFill>
            </a:endParaRPr>
          </a:p>
          <a:p>
            <a:pPr indent="-238125" lvl="0" marL="342900" marR="0" rtl="0" algn="l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</a:pPr>
            <a:r>
              <a:rPr lang="en" sz="135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Unemployment Insurance Benefits (UIB) / </a:t>
            </a:r>
            <a:r>
              <a:rPr lang="en" sz="1350">
                <a:solidFill>
                  <a:srgbClr val="F08B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Допомога по безробіттю (UIB)</a:t>
            </a:r>
            <a:endParaRPr sz="1350">
              <a:solidFill>
                <a:srgbClr val="F08B54"/>
              </a:solidFill>
            </a:endParaRPr>
          </a:p>
          <a:p>
            <a:pPr indent="-238125" lvl="1" marL="685800" marR="0" rtl="0" algn="l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</a:pPr>
            <a:r>
              <a:rPr b="0" i="0" lang="en" sz="135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Reemployment Services and Eligibility Assessment (RESEA) </a:t>
            </a:r>
            <a:endParaRPr sz="135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6858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rgbClr val="F08B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Послуги з повторного працевлаштування та оцінка відповідності вимогам (RESEA)</a:t>
            </a:r>
            <a:endParaRPr sz="1350">
              <a:solidFill>
                <a:srgbClr val="F08B54"/>
              </a:solidFill>
            </a:endParaRPr>
          </a:p>
          <a:p>
            <a:pPr indent="0" lvl="0" marL="76200" marR="0" rtl="0" algn="l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 Medium"/>
              <a:buNone/>
            </a:pPr>
            <a:r>
              <a:t/>
            </a:r>
            <a:endParaRPr b="1" sz="12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76200" marR="0" rtl="0" algn="l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 Medium"/>
              <a:buNone/>
            </a:pPr>
            <a:r>
              <a:rPr b="1" lang="en" sz="15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Multi-Agency Programs / </a:t>
            </a:r>
            <a:r>
              <a:rPr b="1" lang="en" sz="1500">
                <a:solidFill>
                  <a:srgbClr val="F08B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Міжвідомчі програми</a:t>
            </a:r>
            <a:r>
              <a:rPr b="1" lang="en" sz="1500">
                <a:solidFill>
                  <a:srgbClr val="F08B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endParaRPr sz="800">
              <a:solidFill>
                <a:srgbClr val="F08B54"/>
              </a:solidFill>
            </a:endParaRPr>
          </a:p>
          <a:p>
            <a:pPr indent="-238125" lvl="0" marL="342900" marR="0" rtl="0" algn="l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</a:pPr>
            <a:r>
              <a:rPr i="1" lang="en" sz="135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Eligibility determined by HHSC: / </a:t>
            </a:r>
            <a:r>
              <a:rPr i="1" lang="en" sz="1350">
                <a:solidFill>
                  <a:srgbClr val="F08B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Відповідність вимогам, визначена HHSC:</a:t>
            </a:r>
            <a:endParaRPr sz="1350">
              <a:solidFill>
                <a:srgbClr val="F08B54"/>
              </a:solidFill>
            </a:endParaRPr>
          </a:p>
          <a:p>
            <a:pPr indent="-238125" lvl="1" marL="685800" marR="0" rtl="0" algn="l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</a:pPr>
            <a:r>
              <a:rPr b="0" i="0" lang="en" sz="135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Temporary Assistance for Needy Families (TANF) E&amp;T – Choices program</a:t>
            </a:r>
            <a:endParaRPr sz="135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6858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35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" sz="1350">
                <a:solidFill>
                  <a:srgbClr val="F08B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Тимчасова допомога для малозабезпечених сімей (TANF) E&amp;T – програма вибору</a:t>
            </a:r>
            <a:endParaRPr sz="1350">
              <a:solidFill>
                <a:srgbClr val="F08B54"/>
              </a:solidFill>
            </a:endParaRPr>
          </a:p>
          <a:p>
            <a:pPr indent="-238125" lvl="1" marL="685800" marR="0" rtl="0" algn="l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</a:pPr>
            <a:r>
              <a:rPr b="0" i="0" lang="en" sz="135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Supplemental Nutrition Assistance Program (SNAP) E&amp;T </a:t>
            </a:r>
            <a:endParaRPr sz="135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6858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rgbClr val="F08B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Додаткова програма допомоги в харчуванні (SNAP) E&amp;T</a:t>
            </a:r>
            <a:endParaRPr sz="1350">
              <a:solidFill>
                <a:srgbClr val="F08B54"/>
              </a:solidFill>
            </a:endParaRPr>
          </a:p>
          <a:p>
            <a:pPr indent="-238125" lvl="0" marL="342900" marR="0" rtl="0" algn="l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</a:pPr>
            <a:r>
              <a:rPr i="1" lang="en" sz="135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Eligibility by Office of Attorney General: / </a:t>
            </a:r>
            <a:r>
              <a:rPr i="1" lang="en" sz="1350">
                <a:solidFill>
                  <a:srgbClr val="F08B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Відповідність критеріям Офісу Генерального прокурора:</a:t>
            </a:r>
            <a:endParaRPr sz="1350">
              <a:solidFill>
                <a:srgbClr val="F08B54"/>
              </a:solidFill>
            </a:endParaRPr>
          </a:p>
          <a:p>
            <a:pPr indent="-238125" lvl="1" marL="685800" marR="0" rtl="0" algn="l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</a:pPr>
            <a:r>
              <a:rPr b="0" i="0" lang="en" sz="135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Non-custodial Parent (NCP) Choices program </a:t>
            </a:r>
            <a:endParaRPr sz="135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6858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rgbClr val="F08B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Програма вибору батьків, які не є опікуном (NCP).</a:t>
            </a:r>
            <a:r>
              <a:rPr b="0" i="0" lang="en" sz="1350" u="none" cap="none" strike="noStrike">
                <a:solidFill>
                  <a:srgbClr val="F08B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endParaRPr sz="1350">
              <a:solidFill>
                <a:srgbClr val="F08B54"/>
              </a:solidFill>
            </a:endParaRPr>
          </a:p>
        </p:txBody>
      </p:sp>
      <p:sp>
        <p:nvSpPr>
          <p:cNvPr id="1322" name="Google Shape;1322;p173"/>
          <p:cNvSpPr txBox="1"/>
          <p:nvPr>
            <p:ph type="title"/>
          </p:nvPr>
        </p:nvSpPr>
        <p:spPr>
          <a:xfrm>
            <a:off x="426534" y="220115"/>
            <a:ext cx="78867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ontserrat"/>
              <a:buNone/>
            </a:pPr>
            <a:r>
              <a:rPr b="1" lang="en">
                <a:solidFill>
                  <a:schemeClr val="lt1"/>
                </a:solidFill>
              </a:rPr>
              <a:t>Other Programs / </a:t>
            </a:r>
            <a:r>
              <a:rPr b="1" lang="en">
                <a:solidFill>
                  <a:srgbClr val="F08B54"/>
                </a:solidFill>
              </a:rPr>
              <a:t>Інші програми</a:t>
            </a:r>
            <a:endParaRPr b="1">
              <a:solidFill>
                <a:srgbClr val="F08B54"/>
              </a:solidFill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6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p174"/>
          <p:cNvSpPr/>
          <p:nvPr/>
        </p:nvSpPr>
        <p:spPr>
          <a:xfrm>
            <a:off x="4629878" y="0"/>
            <a:ext cx="4514122" cy="51434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8" name="Google Shape;1328;p174"/>
          <p:cNvSpPr txBox="1"/>
          <p:nvPr>
            <p:ph type="title"/>
          </p:nvPr>
        </p:nvSpPr>
        <p:spPr>
          <a:xfrm>
            <a:off x="315967" y="1138822"/>
            <a:ext cx="3929617" cy="288168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br>
              <a:rPr b="0" i="0" lang="en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i="0" sz="1400" u="none" cap="none" strike="noStrike"/>
          </a:p>
        </p:txBody>
      </p:sp>
      <p:grpSp>
        <p:nvGrpSpPr>
          <p:cNvPr descr="Slide Title holder" id="1329" name="Google Shape;1329;p174"/>
          <p:cNvGrpSpPr/>
          <p:nvPr/>
        </p:nvGrpSpPr>
        <p:grpSpPr>
          <a:xfrm>
            <a:off x="287507" y="404824"/>
            <a:ext cx="4173254" cy="581267"/>
            <a:chOff x="6402416" y="1168415"/>
            <a:chExt cx="5564338" cy="775022"/>
          </a:xfrm>
        </p:grpSpPr>
        <p:sp>
          <p:nvSpPr>
            <p:cNvPr id="1330" name="Google Shape;1330;p174"/>
            <p:cNvSpPr txBox="1"/>
            <p:nvPr/>
          </p:nvSpPr>
          <p:spPr>
            <a:xfrm>
              <a:off x="6402416" y="1168415"/>
              <a:ext cx="5564338" cy="70788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alibri"/>
                <a:buNone/>
              </a:pPr>
              <a:r>
                <a:t/>
              </a:r>
              <a:endParaRPr i="0" sz="3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331" name="Google Shape;1331;p174"/>
            <p:cNvSpPr/>
            <p:nvPr/>
          </p:nvSpPr>
          <p:spPr>
            <a:xfrm flipH="1" rot="10800000">
              <a:off x="6505206" y="1876301"/>
              <a:ext cx="5239489" cy="67136"/>
            </a:xfrm>
            <a:prstGeom prst="rect">
              <a:avLst/>
            </a:prstGeom>
            <a:solidFill>
              <a:srgbClr val="7ECCE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8DC6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job seeker using WorkInTexas.com to search for career" id="1332" name="Google Shape;1332;p1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44771" y="1556677"/>
            <a:ext cx="4284335" cy="2030144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1333" name="Google Shape;1333;p174"/>
          <p:cNvSpPr txBox="1"/>
          <p:nvPr/>
        </p:nvSpPr>
        <p:spPr>
          <a:xfrm>
            <a:off x="234975" y="1180600"/>
            <a:ext cx="4613400" cy="383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24765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b="0" i="0" lang="en" sz="15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No charge registration and services </a:t>
            </a:r>
            <a:endParaRPr b="0" i="0" sz="1500" u="none" cap="none" strike="noStrik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1603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Безкоштовна реєстрація та послуги</a:t>
            </a:r>
            <a:endParaRPr sz="800">
              <a:solidFill>
                <a:srgbClr val="F16038"/>
              </a:solidFill>
            </a:endParaRPr>
          </a:p>
          <a:p>
            <a:pPr indent="-247650" lvl="0" marL="3429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b="0" i="0" lang="en" sz="15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Current Openings in Texas</a:t>
            </a:r>
            <a:endParaRPr sz="15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1603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Поточні відкриття в штаті Техас</a:t>
            </a:r>
            <a:endParaRPr sz="800">
              <a:solidFill>
                <a:srgbClr val="F16038"/>
              </a:solidFill>
            </a:endParaRPr>
          </a:p>
          <a:p>
            <a:pPr indent="-244475" lvl="1" marL="5715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</a:pPr>
            <a:r>
              <a:rPr b="0" i="0" lang="en" sz="13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Staff verified </a:t>
            </a:r>
            <a:endParaRPr sz="13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5715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1603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Персонал перевірено</a:t>
            </a:r>
            <a:endParaRPr sz="900">
              <a:solidFill>
                <a:srgbClr val="F16038"/>
              </a:solidFill>
            </a:endParaRPr>
          </a:p>
          <a:p>
            <a:pPr indent="-244475" lvl="1" marL="5715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</a:pPr>
            <a:r>
              <a:rPr b="0" i="0" lang="en" sz="13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All industries and occupations </a:t>
            </a:r>
            <a:endParaRPr sz="13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5715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1603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Усі галузі та професії</a:t>
            </a:r>
            <a:endParaRPr sz="900">
              <a:solidFill>
                <a:srgbClr val="F16038"/>
              </a:solidFill>
            </a:endParaRPr>
          </a:p>
          <a:p>
            <a:pPr indent="-244475" lvl="1" marL="5715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</a:pPr>
            <a:r>
              <a:rPr b="0" i="0" lang="en" sz="13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Also, state employment </a:t>
            </a:r>
            <a:endParaRPr sz="1300">
              <a:solidFill>
                <a:srgbClr val="F16038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5715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1603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Також державна зайнятість</a:t>
            </a:r>
            <a:endParaRPr sz="900">
              <a:solidFill>
                <a:srgbClr val="F16038"/>
              </a:solidFill>
            </a:endParaRPr>
          </a:p>
          <a:p>
            <a:pPr indent="-247650" lvl="0" marL="3429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b="0" i="0" lang="en" sz="15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Job Fairs and other event listings</a:t>
            </a:r>
            <a:endParaRPr sz="15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1603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Ярмарки вакансій та інші списки подій</a:t>
            </a:r>
            <a:endParaRPr sz="800">
              <a:solidFill>
                <a:srgbClr val="F16038"/>
              </a:solidFill>
            </a:endParaRPr>
          </a:p>
          <a:p>
            <a:pPr indent="-247650" lvl="0" marL="3429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b="0" i="0" lang="en" sz="15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Online skills courses in multiple languages</a:t>
            </a:r>
            <a:endParaRPr sz="15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1603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Онлайн курси навичок кількома мовами</a:t>
            </a:r>
            <a:endParaRPr sz="800">
              <a:solidFill>
                <a:srgbClr val="F16038"/>
              </a:solidFill>
            </a:endParaRPr>
          </a:p>
          <a:p>
            <a:pPr indent="0" lvl="1" marL="4191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B0F0"/>
              </a:buClr>
              <a:buSzPts val="1500"/>
              <a:buFont typeface="Arial"/>
              <a:buNone/>
            </a:pPr>
            <a:r>
              <a:rPr b="0" i="0" lang="en" sz="1100" u="sng" cap="none" strike="noStrike">
                <a:solidFill>
                  <a:srgbClr val="00B0F0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https://tx.metrixlearning.com/info/</a:t>
            </a:r>
            <a:endParaRPr b="0" i="0" sz="1100" u="none" cap="none" strike="noStrike">
              <a:solidFill>
                <a:srgbClr val="00B0F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334" name="Google Shape;1334;p174"/>
          <p:cNvSpPr txBox="1"/>
          <p:nvPr/>
        </p:nvSpPr>
        <p:spPr>
          <a:xfrm>
            <a:off x="292445" y="257115"/>
            <a:ext cx="3953138" cy="5309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WorkInTexas.com</a:t>
            </a:r>
            <a:endParaRPr b="1"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8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Google Shape;1339;p175"/>
          <p:cNvSpPr/>
          <p:nvPr/>
        </p:nvSpPr>
        <p:spPr>
          <a:xfrm>
            <a:off x="4629878" y="0"/>
            <a:ext cx="4514122" cy="51434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0" name="Google Shape;1340;p175"/>
          <p:cNvSpPr txBox="1"/>
          <p:nvPr>
            <p:ph type="title"/>
          </p:nvPr>
        </p:nvSpPr>
        <p:spPr>
          <a:xfrm>
            <a:off x="315967" y="1138822"/>
            <a:ext cx="3929617" cy="288168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br>
              <a:rPr b="0" i="0" lang="en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i="0" sz="1400" u="none" cap="none" strike="noStrike"/>
          </a:p>
        </p:txBody>
      </p:sp>
      <p:grpSp>
        <p:nvGrpSpPr>
          <p:cNvPr descr="Slide Title holder" id="1341" name="Google Shape;1341;p175"/>
          <p:cNvGrpSpPr/>
          <p:nvPr/>
        </p:nvGrpSpPr>
        <p:grpSpPr>
          <a:xfrm>
            <a:off x="264200" y="304391"/>
            <a:ext cx="8922621" cy="605484"/>
            <a:chOff x="6376744" y="1136117"/>
            <a:chExt cx="9894235" cy="807311"/>
          </a:xfrm>
        </p:grpSpPr>
        <p:sp>
          <p:nvSpPr>
            <p:cNvPr id="1342" name="Google Shape;1342;p175"/>
            <p:cNvSpPr txBox="1"/>
            <p:nvPr/>
          </p:nvSpPr>
          <p:spPr>
            <a:xfrm>
              <a:off x="6389579" y="1136117"/>
              <a:ext cx="98814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Montserrat"/>
                <a:buNone/>
              </a:pPr>
              <a:r>
                <a:rPr b="1" i="0" lang="en" sz="30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Other Resources / </a:t>
              </a:r>
              <a:r>
                <a:rPr b="1" lang="en" sz="3000">
                  <a:solidFill>
                    <a:srgbClr val="F16038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Інші ресурси</a:t>
              </a:r>
              <a:endParaRPr b="1" sz="1100">
                <a:solidFill>
                  <a:srgbClr val="F16038"/>
                </a:solidFill>
              </a:endParaRPr>
            </a:p>
          </p:txBody>
        </p:sp>
        <p:sp>
          <p:nvSpPr>
            <p:cNvPr id="1343" name="Google Shape;1343;p175"/>
            <p:cNvSpPr/>
            <p:nvPr/>
          </p:nvSpPr>
          <p:spPr>
            <a:xfrm flipH="1" rot="10800000">
              <a:off x="6376744" y="1844128"/>
              <a:ext cx="7137600" cy="99300"/>
            </a:xfrm>
            <a:prstGeom prst="rect">
              <a:avLst/>
            </a:prstGeom>
            <a:solidFill>
              <a:srgbClr val="7ECCE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8DC6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Jobs Y'all logo" id="1344" name="Google Shape;1344;p1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91292" y="1483518"/>
            <a:ext cx="2350294" cy="2328863"/>
          </a:xfrm>
          <a:prstGeom prst="rect">
            <a:avLst/>
          </a:prstGeom>
          <a:noFill/>
          <a:ln>
            <a:noFill/>
          </a:ln>
        </p:spPr>
      </p:pic>
      <p:sp>
        <p:nvSpPr>
          <p:cNvPr id="1345" name="Google Shape;1345;p175"/>
          <p:cNvSpPr txBox="1"/>
          <p:nvPr/>
        </p:nvSpPr>
        <p:spPr>
          <a:xfrm>
            <a:off x="287500" y="1036775"/>
            <a:ext cx="6103800" cy="3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76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0" lang="en" sz="16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Eligible Training Provider List </a:t>
            </a:r>
            <a:endParaRPr b="1" sz="16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76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en" sz="1600">
                <a:solidFill>
                  <a:srgbClr val="F1603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Список відповідних постачальників тренінгів</a:t>
            </a:r>
            <a:endParaRPr sz="900">
              <a:solidFill>
                <a:srgbClr val="F16038"/>
              </a:solidFill>
            </a:endParaRPr>
          </a:p>
          <a:p>
            <a:pPr indent="-24765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b="0" i="0" lang="en" sz="15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Training programs for Adults and Dislocated Workers </a:t>
            </a:r>
            <a:endParaRPr sz="15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1603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Програми навчання для дорослих та переміщених працівників</a:t>
            </a:r>
            <a:endParaRPr b="0" i="0" sz="1500" u="none" cap="none" strike="noStrike">
              <a:solidFill>
                <a:srgbClr val="F16038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16038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76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0" lang="en" sz="16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Labor Market &amp; Career Information Tools </a:t>
            </a:r>
            <a:endParaRPr b="1" sz="16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76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en" sz="1600">
                <a:solidFill>
                  <a:srgbClr val="F1603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Інструменти інформації про ринок праці та кар’єру </a:t>
            </a:r>
            <a:r>
              <a:rPr b="1" lang="en" sz="1600" u="sng">
                <a:solidFill>
                  <a:schemeClr val="hlink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4"/>
              </a:rPr>
              <a:t>https://lmci.state.tx.us/</a:t>
            </a:r>
            <a:endParaRPr b="0" i="0" sz="1600" u="none" cap="none" strike="noStrike">
              <a:solidFill>
                <a:srgbClr val="00B0F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247650" lvl="0" marL="3429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b="0" i="0" lang="en" sz="15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Jobs Y’all / </a:t>
            </a:r>
            <a:r>
              <a:rPr lang="en" sz="1500">
                <a:solidFill>
                  <a:srgbClr val="F1603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Вакансії</a:t>
            </a:r>
            <a:endParaRPr sz="800">
              <a:solidFill>
                <a:srgbClr val="F16038"/>
              </a:solidFill>
            </a:endParaRPr>
          </a:p>
          <a:p>
            <a:pPr indent="-247650" lvl="0" marL="3429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b="0" i="0" lang="en" sz="15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Texas Career Check / </a:t>
            </a:r>
            <a:r>
              <a:rPr lang="en" sz="1500">
                <a:solidFill>
                  <a:srgbClr val="F1603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Перевірка кар'єри в штаті Техас</a:t>
            </a:r>
            <a:endParaRPr sz="800">
              <a:solidFill>
                <a:srgbClr val="F16038"/>
              </a:solidFill>
            </a:endParaRPr>
          </a:p>
          <a:p>
            <a:pPr indent="-247650" lvl="0" marL="3429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b="0" i="0" lang="en" sz="15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Texas Internship Challenge / </a:t>
            </a:r>
            <a:r>
              <a:rPr lang="en" sz="1500">
                <a:solidFill>
                  <a:srgbClr val="F1603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Стажування в штаті Техас</a:t>
            </a:r>
            <a:endParaRPr sz="800">
              <a:solidFill>
                <a:srgbClr val="F16038"/>
              </a:solidFill>
            </a:endParaRPr>
          </a:p>
          <a:p>
            <a:pPr indent="-247650" lvl="0" marL="3429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b="0" i="0" lang="en" sz="15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More /</a:t>
            </a:r>
            <a:r>
              <a:rPr b="0" i="0" lang="en" sz="1500" u="none" cap="none" strike="noStrike">
                <a:solidFill>
                  <a:srgbClr val="F1603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" sz="1500">
                <a:solidFill>
                  <a:srgbClr val="F1603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Більше</a:t>
            </a:r>
            <a:endParaRPr sz="800">
              <a:solidFill>
                <a:srgbClr val="F16038"/>
              </a:solidFill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9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0" name="Google Shape;1350;p176"/>
          <p:cNvSpPr/>
          <p:nvPr/>
        </p:nvSpPr>
        <p:spPr>
          <a:xfrm>
            <a:off x="0" y="100012"/>
            <a:ext cx="9144000" cy="549740"/>
          </a:xfrm>
          <a:prstGeom prst="rect">
            <a:avLst/>
          </a:prstGeom>
          <a:solidFill>
            <a:srgbClr val="10385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1" name="Google Shape;1351;p176"/>
          <p:cNvSpPr txBox="1"/>
          <p:nvPr>
            <p:ph idx="4294967295" type="title"/>
          </p:nvPr>
        </p:nvSpPr>
        <p:spPr>
          <a:xfrm>
            <a:off x="247650" y="133106"/>
            <a:ext cx="7886700" cy="45833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Calibri"/>
              <a:buNone/>
            </a:pPr>
            <a:r>
              <a:rPr b="1" i="0" lang="en" sz="3300" u="none" cap="none" strike="noStrike">
                <a:solidFill>
                  <a:srgbClr val="FFFFFF"/>
                </a:solidFill>
              </a:rPr>
              <a:t>Contact / </a:t>
            </a:r>
            <a:r>
              <a:rPr b="1" lang="en">
                <a:solidFill>
                  <a:srgbClr val="F08B54"/>
                </a:solidFill>
              </a:rPr>
              <a:t>Зв'яжіться </a:t>
            </a:r>
            <a:endParaRPr b="1" sz="3000">
              <a:solidFill>
                <a:srgbClr val="F08B5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52" name="Google Shape;1352;p176"/>
          <p:cNvSpPr txBox="1"/>
          <p:nvPr/>
        </p:nvSpPr>
        <p:spPr>
          <a:xfrm>
            <a:off x="395387" y="1795112"/>
            <a:ext cx="4040609" cy="271053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76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To find out more about these services and more, </a:t>
            </a:r>
            <a:endParaRPr sz="1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76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800">
                <a:solidFill>
                  <a:srgbClr val="F1603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Щоб дізнатися більше про ці послуги та інше,</a:t>
            </a:r>
            <a:endParaRPr sz="1100">
              <a:solidFill>
                <a:srgbClr val="F16038"/>
              </a:solidFill>
            </a:endParaRPr>
          </a:p>
          <a:p>
            <a:pPr indent="0" lvl="0" marL="76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Contact your local office today</a:t>
            </a:r>
            <a:endParaRPr sz="1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76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800">
                <a:solidFill>
                  <a:srgbClr val="F1603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Зверніться до свого місцевого офісу сьогодні: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 of local workforce solutions office search screen on TWC website" id="1353" name="Google Shape;1353;p1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0" y="1627514"/>
            <a:ext cx="4334632" cy="2711431"/>
          </a:xfrm>
          <a:prstGeom prst="rect">
            <a:avLst/>
          </a:prstGeom>
          <a:noFill/>
          <a:ln>
            <a:noFill/>
          </a:ln>
        </p:spPr>
      </p:pic>
      <p:sp>
        <p:nvSpPr>
          <p:cNvPr id="1354" name="Google Shape;1354;p176"/>
          <p:cNvSpPr txBox="1"/>
          <p:nvPr/>
        </p:nvSpPr>
        <p:spPr>
          <a:xfrm>
            <a:off x="476250" y="4238625"/>
            <a:ext cx="8039400" cy="4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76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B0F0"/>
              </a:buClr>
              <a:buSzPts val="1800"/>
              <a:buFont typeface="Arial"/>
              <a:buNone/>
            </a:pPr>
            <a:r>
              <a:rPr lang="en" sz="1800" u="sng">
                <a:solidFill>
                  <a:srgbClr val="00B0F0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https://twc.texas.gov/directory-workforce-solutions-offices-services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8" name="Shape 1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9" name="Google Shape;1359;p1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0" name="Google Shape;1360;p177"/>
          <p:cNvSpPr txBox="1"/>
          <p:nvPr/>
        </p:nvSpPr>
        <p:spPr>
          <a:xfrm>
            <a:off x="2865875" y="2620550"/>
            <a:ext cx="5731800" cy="723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56B7E6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500">
              <a:solidFill>
                <a:srgbClr val="01216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61" name="Google Shape;1361;p177"/>
          <p:cNvSpPr txBox="1"/>
          <p:nvPr/>
        </p:nvSpPr>
        <p:spPr>
          <a:xfrm>
            <a:off x="2647625" y="2249150"/>
            <a:ext cx="6496500" cy="30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31538F"/>
                </a:solidFill>
                <a:latin typeface="Poppins"/>
                <a:ea typeface="Poppins"/>
                <a:cs typeface="Poppins"/>
                <a:sym typeface="Poppins"/>
              </a:rPr>
              <a:t>TEXAS WORKFORCE COMMISSION</a:t>
            </a:r>
            <a:endParaRPr b="1" sz="2600">
              <a:solidFill>
                <a:srgbClr val="31538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31538F"/>
                </a:solidFill>
                <a:latin typeface="Poppins"/>
                <a:ea typeface="Poppins"/>
                <a:cs typeface="Poppins"/>
                <a:sym typeface="Poppins"/>
              </a:rPr>
              <a:t>ADULT EDUCATION AND LITERACY</a:t>
            </a:r>
            <a:endParaRPr b="1" sz="2600">
              <a:solidFill>
                <a:srgbClr val="31538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rgbClr val="31538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F16038"/>
                </a:solidFill>
                <a:latin typeface="Poppins"/>
                <a:ea typeface="Poppins"/>
                <a:cs typeface="Poppins"/>
                <a:sym typeface="Poppins"/>
              </a:rPr>
              <a:t>ТЕХАСЬКА КОМІСІЯ З ПИТАНЬ ПРАЦІ</a:t>
            </a:r>
            <a:endParaRPr b="1" sz="2600">
              <a:solidFill>
                <a:srgbClr val="F16038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F16038"/>
                </a:solidFill>
                <a:latin typeface="Poppins"/>
                <a:ea typeface="Poppins"/>
                <a:cs typeface="Poppins"/>
                <a:sym typeface="Poppins"/>
              </a:rPr>
              <a:t>ОСВІТА ТА ГРАМОТНІСТЬ ДОРОСЛИХ</a:t>
            </a:r>
            <a:endParaRPr b="1" sz="2600">
              <a:solidFill>
                <a:srgbClr val="F16038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16038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62" name="Google Shape;1362;p177"/>
          <p:cNvSpPr txBox="1"/>
          <p:nvPr/>
        </p:nvSpPr>
        <p:spPr>
          <a:xfrm>
            <a:off x="0" y="3747875"/>
            <a:ext cx="1743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#T3Series</a:t>
            </a:r>
            <a:endParaRPr sz="24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363" name="Google Shape;1363;p177" title="Texas Workforce Commission Icon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04252" y="740151"/>
            <a:ext cx="1479000" cy="1423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764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5" name="Google Shape;765;p115"/>
          <p:cNvPicPr preferRelativeResize="0"/>
          <p:nvPr/>
        </p:nvPicPr>
        <p:blipFill rotWithShape="1">
          <a:blip r:embed="rId3">
            <a:alphaModFix/>
          </a:blip>
          <a:srcRect b="43722" l="0" r="2133" t="0"/>
          <a:stretch/>
        </p:blipFill>
        <p:spPr>
          <a:xfrm>
            <a:off x="841250" y="195150"/>
            <a:ext cx="2029375" cy="874875"/>
          </a:xfrm>
          <a:prstGeom prst="rect">
            <a:avLst/>
          </a:prstGeom>
          <a:noFill/>
          <a:ln>
            <a:noFill/>
          </a:ln>
        </p:spPr>
      </p:pic>
      <p:sp>
        <p:nvSpPr>
          <p:cNvPr id="766" name="Google Shape;766;p115"/>
          <p:cNvSpPr txBox="1"/>
          <p:nvPr>
            <p:ph type="title"/>
          </p:nvPr>
        </p:nvSpPr>
        <p:spPr>
          <a:xfrm>
            <a:off x="81175" y="1337250"/>
            <a:ext cx="4373400" cy="8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/>
              <a:t>2-1-1 Helpline</a:t>
            </a:r>
            <a:endParaRPr sz="5400"/>
          </a:p>
        </p:txBody>
      </p:sp>
      <p:sp>
        <p:nvSpPr>
          <p:cNvPr id="767" name="Google Shape;767;p115"/>
          <p:cNvSpPr txBox="1"/>
          <p:nvPr/>
        </p:nvSpPr>
        <p:spPr>
          <a:xfrm>
            <a:off x="974100" y="2411450"/>
            <a:ext cx="2252700" cy="9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81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600" u="none" cap="none" strike="noStrik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Get Connected.</a:t>
            </a:r>
            <a:endParaRPr b="0" i="0" sz="2600" u="none" cap="none" strike="noStrike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b="0" i="0" lang="en" sz="2600" u="none" cap="none" strike="noStrik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Get Help.</a:t>
            </a:r>
            <a:endParaRPr b="0" i="0" sz="2600" u="none" cap="none" strike="noStrike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68" name="Google Shape;768;p115"/>
          <p:cNvPicPr preferRelativeResize="0"/>
          <p:nvPr/>
        </p:nvPicPr>
        <p:blipFill rotWithShape="1">
          <a:blip r:embed="rId4">
            <a:alphaModFix/>
          </a:blip>
          <a:srcRect b="0" l="0" r="7114" t="0"/>
          <a:stretch/>
        </p:blipFill>
        <p:spPr>
          <a:xfrm>
            <a:off x="4030000" y="0"/>
            <a:ext cx="511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69" name="Google Shape;769;p115"/>
          <p:cNvSpPr txBox="1"/>
          <p:nvPr/>
        </p:nvSpPr>
        <p:spPr>
          <a:xfrm>
            <a:off x="974100" y="3465925"/>
            <a:ext cx="2252700" cy="10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81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</a:pPr>
            <a:r>
              <a:rPr lang="en" sz="1900">
                <a:solidFill>
                  <a:srgbClr val="FF9900"/>
                </a:solidFill>
                <a:highlight>
                  <a:srgbClr val="FFFFFF"/>
                </a:highlight>
              </a:rPr>
              <a:t>Підключитися.</a:t>
            </a:r>
            <a:endParaRPr sz="1900">
              <a:solidFill>
                <a:srgbClr val="FF9900"/>
              </a:solidFill>
              <a:highlight>
                <a:srgbClr val="FFFFFF"/>
              </a:highlight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</a:pPr>
            <a:r>
              <a:rPr lang="en" sz="1900">
                <a:solidFill>
                  <a:srgbClr val="FF9900"/>
                </a:solidFill>
                <a:highlight>
                  <a:srgbClr val="FFFFFF"/>
                </a:highlight>
              </a:rPr>
              <a:t>Отримати допомогу.</a:t>
            </a:r>
            <a:endParaRPr sz="3500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67" name="Shape 1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8" name="Google Shape;1368;p17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1369" name="Google Shape;1369;p178" title="Texas Workforce Commission Icon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21034" y="480060"/>
            <a:ext cx="2101932" cy="2023110"/>
          </a:xfrm>
          <a:prstGeom prst="rect">
            <a:avLst/>
          </a:prstGeom>
          <a:noFill/>
          <a:ln>
            <a:noFill/>
          </a:ln>
        </p:spPr>
      </p:pic>
      <p:sp>
        <p:nvSpPr>
          <p:cNvPr id="1370" name="Google Shape;1370;p178"/>
          <p:cNvSpPr/>
          <p:nvPr/>
        </p:nvSpPr>
        <p:spPr>
          <a:xfrm>
            <a:off x="2286" y="2743200"/>
            <a:ext cx="9141714" cy="1371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371" name="Google Shape;1371;p178"/>
          <p:cNvSpPr txBox="1"/>
          <p:nvPr>
            <p:ph type="ctrTitle"/>
          </p:nvPr>
        </p:nvSpPr>
        <p:spPr>
          <a:xfrm>
            <a:off x="274319" y="2769870"/>
            <a:ext cx="8603700" cy="130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25165"/>
              <a:buFont typeface="Corbel"/>
              <a:buNone/>
            </a:pPr>
            <a:r>
              <a:rPr lang="en" sz="3355"/>
              <a:t>TEXAS WORKFORCE COMMISSION</a:t>
            </a:r>
            <a:br>
              <a:rPr lang="en" sz="3800"/>
            </a:br>
            <a:r>
              <a:rPr lang="en" sz="2600"/>
              <a:t>ADULT EDUCATION AND LITERACY</a:t>
            </a:r>
            <a:endParaRPr sz="2600"/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24342"/>
              <a:buFont typeface="Corbel"/>
              <a:buNone/>
            </a:pPr>
            <a:r>
              <a:rPr lang="en" sz="3377">
                <a:solidFill>
                  <a:srgbClr val="F08B54"/>
                </a:solidFill>
              </a:rPr>
              <a:t>ТЕХАСЬКА КОМІСІЯ З ПИТАНЬ ПРАЦІ</a:t>
            </a:r>
            <a:endParaRPr sz="3377">
              <a:solidFill>
                <a:srgbClr val="F08B54"/>
              </a:solidFill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85293"/>
              <a:buFont typeface="Corbel"/>
              <a:buNone/>
            </a:pPr>
            <a:r>
              <a:rPr lang="en" sz="2266">
                <a:solidFill>
                  <a:srgbClr val="F08B54"/>
                </a:solidFill>
              </a:rPr>
              <a:t>ОСВІТА ТА ГРАМОТНІСТЬ ДОРОСЛИХ</a:t>
            </a:r>
            <a:endParaRPr sz="2266">
              <a:solidFill>
                <a:srgbClr val="F08B54"/>
              </a:solidFill>
            </a:endParaRPr>
          </a:p>
        </p:txBody>
      </p:sp>
      <p:sp>
        <p:nvSpPr>
          <p:cNvPr id="1372" name="Google Shape;1372;p178"/>
          <p:cNvSpPr txBox="1"/>
          <p:nvPr>
            <p:ph idx="1" type="subTitle"/>
          </p:nvPr>
        </p:nvSpPr>
        <p:spPr>
          <a:xfrm>
            <a:off x="1143000" y="4174888"/>
            <a:ext cx="6858000" cy="62882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en"/>
              <a:t>Elena Madrid, Technical Assistance Supervisor, Adult Education and Literacy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en">
                <a:solidFill>
                  <a:srgbClr val="F16038"/>
                </a:solidFill>
              </a:rPr>
              <a:t>Супервайзер технічної допомоги, освіта дорослих і грамотність</a:t>
            </a:r>
            <a:endParaRPr>
              <a:solidFill>
                <a:srgbClr val="F16038"/>
              </a:solidFill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6" name="Shape 1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7" name="Google Shape;1377;p179"/>
          <p:cNvSpPr txBox="1"/>
          <p:nvPr>
            <p:ph type="title"/>
          </p:nvPr>
        </p:nvSpPr>
        <p:spPr>
          <a:xfrm>
            <a:off x="902189" y="213132"/>
            <a:ext cx="7338060" cy="113157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orbel"/>
              <a:buNone/>
            </a:pPr>
            <a:r>
              <a:rPr lang="en"/>
              <a:t>AGENDA / </a:t>
            </a:r>
            <a:r>
              <a:rPr lang="en">
                <a:solidFill>
                  <a:srgbClr val="F16038"/>
                </a:solidFill>
              </a:rPr>
              <a:t>ПОРЯДОК ДЕННИЙ</a:t>
            </a:r>
            <a:endParaRPr>
              <a:solidFill>
                <a:srgbClr val="F16038"/>
              </a:solidFill>
            </a:endParaRPr>
          </a:p>
        </p:txBody>
      </p:sp>
      <p:sp>
        <p:nvSpPr>
          <p:cNvPr id="1378" name="Google Shape;1378;p179"/>
          <p:cNvSpPr txBox="1"/>
          <p:nvPr>
            <p:ph idx="1" type="body"/>
          </p:nvPr>
        </p:nvSpPr>
        <p:spPr>
          <a:xfrm>
            <a:off x="422031" y="1577486"/>
            <a:ext cx="7818300" cy="34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lnSpcReduction="20000"/>
          </a:bodyPr>
          <a:lstStyle/>
          <a:p>
            <a:pPr indent="-158750" lvl="0" marL="1397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500"/>
              <a:buChar char="▪"/>
            </a:pPr>
            <a:r>
              <a:rPr lang="en" sz="2500"/>
              <a:t>Why is the TWC AEL Important for Texas</a:t>
            </a:r>
            <a:endParaRPr sz="2500"/>
          </a:p>
          <a:p>
            <a:pPr indent="0" lvl="0" marL="1397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F08B54"/>
                </a:solidFill>
              </a:rPr>
              <a:t>Чому TWC AEL важливий для штату Техас</a:t>
            </a:r>
            <a:endParaRPr sz="1500">
              <a:solidFill>
                <a:srgbClr val="F08B54"/>
              </a:solidFill>
            </a:endParaRPr>
          </a:p>
          <a:p>
            <a:pPr indent="-158750" lvl="0" marL="1397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500"/>
              <a:buChar char="▪"/>
            </a:pPr>
            <a:r>
              <a:rPr lang="en" sz="2500"/>
              <a:t>The AEL System </a:t>
            </a:r>
            <a:endParaRPr sz="2500"/>
          </a:p>
          <a:p>
            <a:pPr indent="0" lvl="0" marL="1397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F08B54"/>
                </a:solidFill>
              </a:rPr>
              <a:t>Система AEL</a:t>
            </a:r>
            <a:endParaRPr sz="1500">
              <a:solidFill>
                <a:srgbClr val="F08B54"/>
              </a:solidFill>
            </a:endParaRPr>
          </a:p>
          <a:p>
            <a:pPr indent="-158750" lvl="0" marL="1397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500"/>
              <a:buChar char="▪"/>
            </a:pPr>
            <a:r>
              <a:rPr lang="en" sz="2500"/>
              <a:t>AEL Key Activities</a:t>
            </a:r>
            <a:endParaRPr sz="2500"/>
          </a:p>
          <a:p>
            <a:pPr indent="0" lvl="0" marL="1397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F08B54"/>
                </a:solidFill>
              </a:rPr>
              <a:t>Ключові напрямки діяльності АЕL</a:t>
            </a:r>
            <a:endParaRPr sz="1500">
              <a:solidFill>
                <a:srgbClr val="F08B54"/>
              </a:solidFill>
            </a:endParaRPr>
          </a:p>
          <a:p>
            <a:pPr indent="-158750" lvl="0" marL="1397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500"/>
              <a:buChar char="▪"/>
            </a:pPr>
            <a:r>
              <a:rPr b="0" i="0" lang="en" sz="2500" u="none" cap="none" strike="noStrike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rPr>
              <a:t>Who Is Eligible for Services </a:t>
            </a:r>
            <a:endParaRPr sz="2500">
              <a:solidFill>
                <a:srgbClr val="FFFFFF"/>
              </a:solidFill>
            </a:endParaRPr>
          </a:p>
          <a:p>
            <a:pPr indent="0" lvl="0" marL="1397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F08B54"/>
                </a:solidFill>
              </a:rPr>
              <a:t>Хто має право на послуги</a:t>
            </a:r>
            <a:endParaRPr sz="2500">
              <a:solidFill>
                <a:srgbClr val="F08B54"/>
              </a:solidFill>
            </a:endParaRPr>
          </a:p>
          <a:p>
            <a:pPr indent="-158750" lvl="0" marL="1397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500"/>
              <a:buChar char="▪"/>
            </a:pPr>
            <a:r>
              <a:rPr lang="en" sz="2500"/>
              <a:t>How to Find A Provider </a:t>
            </a:r>
            <a:endParaRPr sz="2500"/>
          </a:p>
          <a:p>
            <a:pPr indent="0" lvl="0" marL="1397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F08B54"/>
                </a:solidFill>
              </a:rPr>
              <a:t>Як знайти постачальника</a:t>
            </a:r>
            <a:endParaRPr/>
          </a:p>
        </p:txBody>
      </p:sp>
      <p:pic>
        <p:nvPicPr>
          <p:cNvPr id="1379" name="Google Shape;1379;p179" title="Texas Workforce Commission Icon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16063" y="370637"/>
            <a:ext cx="848373" cy="8165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3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Google Shape;1384;p180"/>
          <p:cNvSpPr txBox="1"/>
          <p:nvPr>
            <p:ph type="title"/>
          </p:nvPr>
        </p:nvSpPr>
        <p:spPr>
          <a:xfrm>
            <a:off x="468191" y="207453"/>
            <a:ext cx="8466992" cy="113157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B515F"/>
              </a:buClr>
              <a:buSzPts val="3300"/>
              <a:buFont typeface="Calibri"/>
              <a:buNone/>
            </a:pPr>
            <a:r>
              <a:rPr b="1" i="0" lang="en" u="none" cap="none" strike="noStrike">
                <a:solidFill>
                  <a:srgbClr val="4B515F"/>
                </a:solidFill>
                <a:latin typeface="Calibri"/>
                <a:ea typeface="Calibri"/>
                <a:cs typeface="Calibri"/>
                <a:sym typeface="Calibri"/>
              </a:rPr>
              <a:t>Why Is TWC AEL Important For Texas?</a:t>
            </a:r>
            <a:endParaRPr b="1" i="0" u="none" cap="none" strike="noStrike">
              <a:solidFill>
                <a:srgbClr val="4B515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B515F"/>
              </a:buClr>
              <a:buSzPts val="3300"/>
              <a:buFont typeface="Calibri"/>
              <a:buNone/>
            </a:pPr>
            <a:r>
              <a:rPr b="1" lang="en">
                <a:solidFill>
                  <a:srgbClr val="F16038"/>
                </a:solidFill>
                <a:latin typeface="Calibri"/>
                <a:ea typeface="Calibri"/>
                <a:cs typeface="Calibri"/>
                <a:sym typeface="Calibri"/>
              </a:rPr>
              <a:t>Чому TWC AEL важливий для штату Техас?</a:t>
            </a:r>
            <a:endParaRPr b="1">
              <a:solidFill>
                <a:srgbClr val="F1603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5" name="Google Shape;1385;p180"/>
          <p:cNvSpPr txBox="1"/>
          <p:nvPr>
            <p:ph idx="1" type="body"/>
          </p:nvPr>
        </p:nvSpPr>
        <p:spPr>
          <a:xfrm>
            <a:off x="119600" y="1508525"/>
            <a:ext cx="3907500" cy="348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1300" u="sng">
                <a:latin typeface="Corbel"/>
                <a:ea typeface="Corbel"/>
                <a:cs typeface="Corbel"/>
                <a:sym typeface="Corbel"/>
              </a:rPr>
              <a:t>18-24 yrs. of age</a:t>
            </a:r>
            <a:r>
              <a:rPr lang="en" sz="1300" u="sng">
                <a:latin typeface="Corbel"/>
                <a:ea typeface="Corbel"/>
                <a:cs typeface="Corbel"/>
                <a:sym typeface="Corbel"/>
              </a:rPr>
              <a:t> /</a:t>
            </a:r>
            <a:r>
              <a:rPr lang="en" sz="1300" u="sng"/>
              <a:t> </a:t>
            </a:r>
            <a:r>
              <a:rPr lang="en" sz="1300" u="sng">
                <a:solidFill>
                  <a:srgbClr val="F08B54"/>
                </a:solidFill>
              </a:rPr>
              <a:t>18-24 років</a:t>
            </a:r>
            <a:endParaRPr sz="1200">
              <a:solidFill>
                <a:srgbClr val="F08B54"/>
              </a:solidFill>
            </a:endParaRPr>
          </a:p>
          <a:p>
            <a:pPr indent="-107950" lvl="0" marL="1397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1300"/>
              <a:buFont typeface="Noto Sans Symbols"/>
              <a:buChar char="❖"/>
            </a:pPr>
            <a:r>
              <a:rPr lang="en" sz="1300">
                <a:latin typeface="Corbel"/>
                <a:ea typeface="Corbel"/>
                <a:cs typeface="Corbel"/>
                <a:sym typeface="Corbel"/>
              </a:rPr>
              <a:t>13.9% do not have a high school diploma</a:t>
            </a:r>
            <a:endParaRPr sz="1300"/>
          </a:p>
          <a:p>
            <a:pPr indent="0" lvl="0" marL="1397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08B54"/>
                </a:solidFill>
              </a:rPr>
              <a:t>13,9% не мають атестата про повну загальну середню освіту</a:t>
            </a:r>
            <a:endParaRPr sz="1200">
              <a:solidFill>
                <a:srgbClr val="F08B54"/>
              </a:solidFill>
            </a:endParaRPr>
          </a:p>
          <a:p>
            <a:pPr indent="-107950" lvl="0" marL="1397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1300"/>
              <a:buFont typeface="Noto Sans Symbols"/>
              <a:buChar char="❖"/>
            </a:pPr>
            <a:r>
              <a:rPr lang="en" sz="1300" u="sng">
                <a:latin typeface="Corbel"/>
                <a:ea typeface="Corbel"/>
                <a:cs typeface="Corbel"/>
                <a:sym typeface="Corbel"/>
              </a:rPr>
              <a:t>25 + yrs. of age / </a:t>
            </a:r>
            <a:r>
              <a:rPr lang="en" sz="1300" u="sng">
                <a:solidFill>
                  <a:srgbClr val="F08B54"/>
                </a:solidFill>
              </a:rPr>
              <a:t>25+ років</a:t>
            </a:r>
            <a:endParaRPr sz="1200">
              <a:solidFill>
                <a:srgbClr val="F08B54"/>
              </a:solidFill>
            </a:endParaRPr>
          </a:p>
          <a:p>
            <a:pPr indent="-95250" lvl="1" marL="3048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300"/>
              <a:buChar char="▪"/>
            </a:pPr>
            <a:r>
              <a:rPr lang="en" sz="1300">
                <a:latin typeface="Corbel"/>
                <a:ea typeface="Corbel"/>
                <a:cs typeface="Corbel"/>
                <a:sym typeface="Corbel"/>
              </a:rPr>
              <a:t>Estimated &gt;2.8M lack a high school diploma or </a:t>
            </a:r>
            <a:r>
              <a:rPr lang="en" sz="1300">
                <a:latin typeface="Corbel"/>
                <a:ea typeface="Corbel"/>
                <a:cs typeface="Corbel"/>
                <a:sym typeface="Corbel"/>
              </a:rPr>
              <a:t>an equivalent</a:t>
            </a:r>
            <a:r>
              <a:rPr lang="en" sz="1300">
                <a:latin typeface="Corbel"/>
                <a:ea typeface="Corbel"/>
                <a:cs typeface="Corbel"/>
                <a:sym typeface="Corbel"/>
              </a:rPr>
              <a:t> </a:t>
            </a:r>
            <a:endParaRPr sz="1300"/>
          </a:p>
          <a:p>
            <a:pPr indent="-25400" lvl="0" marL="1397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1300">
                <a:solidFill>
                  <a:srgbClr val="F08B54"/>
                </a:solidFill>
              </a:rPr>
              <a:t>За оцінками, понад 2,8 млн не мають атестату про повну загальну середню освіту або його еквівалента</a:t>
            </a:r>
            <a:endParaRPr sz="1200">
              <a:solidFill>
                <a:srgbClr val="F08B54"/>
              </a:solidFill>
            </a:endParaRPr>
          </a:p>
        </p:txBody>
      </p:sp>
      <p:sp>
        <p:nvSpPr>
          <p:cNvPr id="1386" name="Google Shape;1386;p180"/>
          <p:cNvSpPr txBox="1"/>
          <p:nvPr/>
        </p:nvSpPr>
        <p:spPr>
          <a:xfrm>
            <a:off x="4376881" y="1508515"/>
            <a:ext cx="2136600" cy="348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None/>
            </a:pPr>
            <a:r>
              <a:rPr b="0" i="0" lang="en" sz="17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1.2 million adults in Texas say they speak English less than well </a:t>
            </a:r>
            <a:endParaRPr sz="17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None/>
            </a:pPr>
            <a:r>
              <a:rPr lang="en" sz="1700">
                <a:solidFill>
                  <a:srgbClr val="F08B54"/>
                </a:solidFill>
                <a:latin typeface="Corbel"/>
                <a:ea typeface="Corbel"/>
                <a:cs typeface="Corbel"/>
                <a:sym typeface="Corbel"/>
              </a:rPr>
              <a:t>1,2 мільйона дорослих у Техасі кажуть, що вони погано розмовляють англійською</a:t>
            </a:r>
            <a:endParaRPr b="0" i="0" sz="1700" u="none" cap="none" strike="noStrike">
              <a:solidFill>
                <a:srgbClr val="F08B54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387" name="Google Shape;1387;p180"/>
          <p:cNvSpPr txBox="1"/>
          <p:nvPr/>
        </p:nvSpPr>
        <p:spPr>
          <a:xfrm>
            <a:off x="6863239" y="1452278"/>
            <a:ext cx="2136600" cy="348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None/>
            </a:pPr>
            <a:r>
              <a:rPr b="0" i="0" lang="en" sz="17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21% of adults (43 million)</a:t>
            </a:r>
            <a:r>
              <a:rPr b="0" i="0" lang="en" sz="17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 read below the 5th grade level </a:t>
            </a:r>
            <a:endParaRPr sz="17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None/>
            </a:pPr>
            <a:r>
              <a:rPr lang="en" sz="1700">
                <a:solidFill>
                  <a:srgbClr val="F08B54"/>
                </a:solidFill>
                <a:latin typeface="Corbel"/>
                <a:ea typeface="Corbel"/>
                <a:cs typeface="Corbel"/>
                <a:sym typeface="Corbel"/>
              </a:rPr>
              <a:t>21% дорослих (43 мільйони) читають нижче рівня 5-го класу</a:t>
            </a:r>
            <a:endParaRPr b="0" i="0" sz="1700" u="none" cap="none" strike="noStrike">
              <a:solidFill>
                <a:srgbClr val="F08B54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1388" name="Google Shape;1388;p1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28027" y="3532771"/>
            <a:ext cx="2007137" cy="1404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9" name="Google Shape;1389;p180"/>
          <p:cNvPicPr preferRelativeResize="0"/>
          <p:nvPr/>
        </p:nvPicPr>
        <p:blipFill rotWithShape="1">
          <a:blip r:embed="rId4">
            <a:alphaModFix/>
          </a:blip>
          <a:srcRect b="47207" l="0" r="0" t="0"/>
          <a:stretch/>
        </p:blipFill>
        <p:spPr>
          <a:xfrm>
            <a:off x="468200" y="3581550"/>
            <a:ext cx="2929717" cy="1307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0" name="Google Shape;1390;p18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163658" y="526183"/>
            <a:ext cx="771525" cy="746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1" name="Google Shape;1391;p18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462922" y="3581546"/>
            <a:ext cx="1964531" cy="13073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5" name="Shape 1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6" name="Google Shape;1396;p18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06600" y="1188150"/>
            <a:ext cx="2943300" cy="259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7" name="Google Shape;1397;p18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17303" y="369687"/>
            <a:ext cx="845893" cy="818459"/>
          </a:xfrm>
          <a:prstGeom prst="rect">
            <a:avLst/>
          </a:prstGeom>
          <a:noFill/>
          <a:ln>
            <a:noFill/>
          </a:ln>
        </p:spPr>
      </p:pic>
      <p:sp>
        <p:nvSpPr>
          <p:cNvPr id="1398" name="Google Shape;1398;p181"/>
          <p:cNvSpPr txBox="1"/>
          <p:nvPr/>
        </p:nvSpPr>
        <p:spPr>
          <a:xfrm>
            <a:off x="457472" y="217350"/>
            <a:ext cx="7201200" cy="11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lnSpcReduction="10000"/>
          </a:bodyPr>
          <a:lstStyle/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orbel"/>
              <a:buNone/>
            </a:pPr>
            <a:r>
              <a:rPr b="0" i="0" lang="en" sz="30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THE TWC AEL SYSTEM</a:t>
            </a:r>
            <a:endParaRPr sz="30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orbel"/>
              <a:buNone/>
            </a:pPr>
            <a:r>
              <a:rPr lang="en" sz="2600">
                <a:solidFill>
                  <a:srgbClr val="F16038"/>
                </a:solidFill>
                <a:latin typeface="Corbel"/>
                <a:ea typeface="Corbel"/>
                <a:cs typeface="Corbel"/>
                <a:sym typeface="Corbel"/>
              </a:rPr>
              <a:t>СИСТЕМА ОСВІТИ ДОРОСЛИХ ТА ГРАМОТНОСТІ TWC</a:t>
            </a:r>
            <a:endParaRPr b="0" i="0" sz="2600" u="none" cap="none" strike="noStrike">
              <a:solidFill>
                <a:srgbClr val="F16038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399" name="Google Shape;1399;p181"/>
          <p:cNvSpPr txBox="1"/>
          <p:nvPr/>
        </p:nvSpPr>
        <p:spPr>
          <a:xfrm>
            <a:off x="78000" y="1379463"/>
            <a:ext cx="5928600" cy="2737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5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Primary Grant Recipients /</a:t>
            </a:r>
            <a:r>
              <a:rPr b="0" i="0" lang="en" sz="1500" u="none" cap="none" strike="noStrike">
                <a:solidFill>
                  <a:srgbClr val="F08B54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en" sz="1500">
                <a:solidFill>
                  <a:srgbClr val="F08B54"/>
                </a:solidFill>
                <a:latin typeface="Corbel"/>
                <a:ea typeface="Corbel"/>
                <a:cs typeface="Corbel"/>
                <a:sym typeface="Corbel"/>
              </a:rPr>
              <a:t>Основні одержувачі гранту:</a:t>
            </a:r>
            <a:endParaRPr sz="1500"/>
          </a:p>
          <a:p>
            <a:pPr indent="-32385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orbel"/>
              <a:buChar char="●"/>
            </a:pPr>
            <a:r>
              <a:rPr lang="en" sz="15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Community Colleges (18) / </a:t>
            </a:r>
            <a:r>
              <a:rPr lang="en" sz="1500">
                <a:solidFill>
                  <a:srgbClr val="F08B54"/>
                </a:solidFill>
                <a:latin typeface="Corbel"/>
                <a:ea typeface="Corbel"/>
                <a:cs typeface="Corbel"/>
                <a:sym typeface="Corbel"/>
              </a:rPr>
              <a:t>Громадські коледжі (18)</a:t>
            </a:r>
            <a:endParaRPr sz="1500">
              <a:solidFill>
                <a:srgbClr val="F08B54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-32385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orbel"/>
              <a:buChar char="●"/>
            </a:pPr>
            <a:r>
              <a:rPr lang="en" sz="15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Workforce Boards (4) /</a:t>
            </a:r>
            <a:r>
              <a:rPr lang="en" sz="1500">
                <a:solidFill>
                  <a:srgbClr val="F08B54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en" sz="1500">
                <a:solidFill>
                  <a:srgbClr val="F08B54"/>
                </a:solidFill>
                <a:latin typeface="Corbel"/>
                <a:ea typeface="Corbel"/>
                <a:cs typeface="Corbel"/>
                <a:sym typeface="Corbel"/>
              </a:rPr>
              <a:t>Ради з питань трудових ресурсів (4)</a:t>
            </a:r>
            <a:endParaRPr sz="1500">
              <a:solidFill>
                <a:srgbClr val="F08B54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-32385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orbel"/>
              <a:buChar char="●"/>
            </a:pPr>
            <a:r>
              <a:rPr lang="en" sz="15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ISDs (5) /</a:t>
            </a:r>
            <a:r>
              <a:rPr lang="en" sz="1500">
                <a:solidFill>
                  <a:srgbClr val="F08B54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en" sz="1500">
                <a:solidFill>
                  <a:srgbClr val="F08B54"/>
                </a:solidFill>
                <a:latin typeface="Corbel"/>
                <a:ea typeface="Corbel"/>
                <a:cs typeface="Corbel"/>
                <a:sym typeface="Corbel"/>
              </a:rPr>
              <a:t>ІСД (5)</a:t>
            </a:r>
            <a:endParaRPr sz="1500">
              <a:solidFill>
                <a:srgbClr val="F08B54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-32385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orbel"/>
              <a:buChar char="●"/>
            </a:pPr>
            <a:r>
              <a:rPr lang="en" sz="15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Non-Profits (2) /</a:t>
            </a:r>
            <a:r>
              <a:rPr lang="en" sz="1500">
                <a:solidFill>
                  <a:srgbClr val="F08B54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en" sz="1500">
                <a:solidFill>
                  <a:srgbClr val="F08B54"/>
                </a:solidFill>
                <a:latin typeface="Corbel"/>
                <a:ea typeface="Corbel"/>
                <a:cs typeface="Corbel"/>
                <a:sym typeface="Corbel"/>
              </a:rPr>
              <a:t>Некомерційні організації (2)</a:t>
            </a:r>
            <a:endParaRPr sz="1500">
              <a:solidFill>
                <a:srgbClr val="F08B54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-32385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orbel"/>
              <a:buChar char="●"/>
            </a:pPr>
            <a:r>
              <a:rPr lang="en" sz="15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Educational Service Centers (7)</a:t>
            </a:r>
            <a:r>
              <a:rPr lang="en" sz="15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 / </a:t>
            </a:r>
            <a:r>
              <a:rPr lang="en" sz="1500">
                <a:solidFill>
                  <a:srgbClr val="F08B54"/>
                </a:solidFill>
                <a:latin typeface="Corbel"/>
                <a:ea typeface="Corbel"/>
                <a:cs typeface="Corbel"/>
                <a:sym typeface="Corbel"/>
              </a:rPr>
              <a:t>Центри освітніх послуг (7)</a:t>
            </a:r>
            <a:endParaRPr sz="1500">
              <a:solidFill>
                <a:srgbClr val="F08B54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Over $80 million investment </a:t>
            </a:r>
            <a:endParaRPr sz="15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08B54"/>
                </a:solidFill>
                <a:latin typeface="Corbel"/>
                <a:ea typeface="Corbel"/>
                <a:cs typeface="Corbel"/>
                <a:sym typeface="Corbel"/>
              </a:rPr>
              <a:t>Понад 80 мільйонів доларів інвестицій</a:t>
            </a:r>
            <a:endParaRPr sz="1500">
              <a:solidFill>
                <a:srgbClr val="F08B54"/>
              </a:solidFill>
            </a:endParaRPr>
          </a:p>
          <a:p>
            <a:pPr indent="0" lvl="0" marL="0" marR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76k+ Students Served Annually</a:t>
            </a:r>
            <a:endParaRPr sz="15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08B54"/>
                </a:solidFill>
                <a:latin typeface="Corbel"/>
                <a:ea typeface="Corbel"/>
                <a:cs typeface="Corbel"/>
                <a:sym typeface="Corbel"/>
              </a:rPr>
              <a:t>Щороку обслуговується понад 76 тисяч студентів</a:t>
            </a:r>
            <a:endParaRPr>
              <a:solidFill>
                <a:srgbClr val="F08B54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400" name="Google Shape;1400;p181"/>
          <p:cNvSpPr txBox="1"/>
          <p:nvPr/>
        </p:nvSpPr>
        <p:spPr>
          <a:xfrm>
            <a:off x="67500" y="4155650"/>
            <a:ext cx="9009000" cy="9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TWC-AEL currently provides services through roughly 60 programs throughout Texas covering 28 Workforce Development Board areas and 254 Counties. </a:t>
            </a:r>
            <a:endParaRPr sz="1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08B54"/>
                </a:solidFill>
                <a:latin typeface="Calibri"/>
                <a:ea typeface="Calibri"/>
                <a:cs typeface="Calibri"/>
                <a:sym typeface="Calibri"/>
              </a:rPr>
              <a:t>Наразі TWC-AEL надає послуги приблизно за 60 програмами по всьому Техасу, які охоплюють 28 районів Ради з розвитку робочої сили та 254 округи.</a:t>
            </a:r>
            <a:endParaRPr sz="1500">
              <a:solidFill>
                <a:srgbClr val="F08B54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5" name="Shape 1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6" name="Google Shape;1406;p182"/>
          <p:cNvGrpSpPr/>
          <p:nvPr/>
        </p:nvGrpSpPr>
        <p:grpSpPr>
          <a:xfrm>
            <a:off x="2584173" y="1173481"/>
            <a:ext cx="1071562" cy="508397"/>
            <a:chOff x="3445564" y="1564641"/>
            <a:chExt cx="1428750" cy="677863"/>
          </a:xfrm>
        </p:grpSpPr>
        <p:sp>
          <p:nvSpPr>
            <p:cNvPr id="1407" name="Google Shape;1407;p182"/>
            <p:cNvSpPr/>
            <p:nvPr/>
          </p:nvSpPr>
          <p:spPr>
            <a:xfrm>
              <a:off x="3445564" y="1564641"/>
              <a:ext cx="1428750" cy="677863"/>
            </a:xfrm>
            <a:custGeom>
              <a:rect b="b" l="l" r="r" t="t"/>
              <a:pathLst>
                <a:path extrusionOk="0" h="180" w="379">
                  <a:moveTo>
                    <a:pt x="0" y="58"/>
                  </a:moveTo>
                  <a:cubicBezTo>
                    <a:pt x="0" y="58"/>
                    <a:pt x="50" y="143"/>
                    <a:pt x="70" y="180"/>
                  </a:cubicBezTo>
                  <a:cubicBezTo>
                    <a:pt x="144" y="151"/>
                    <a:pt x="233" y="151"/>
                    <a:pt x="306" y="179"/>
                  </a:cubicBezTo>
                  <a:cubicBezTo>
                    <a:pt x="344" y="116"/>
                    <a:pt x="367" y="75"/>
                    <a:pt x="379" y="55"/>
                  </a:cubicBezTo>
                  <a:cubicBezTo>
                    <a:pt x="263" y="3"/>
                    <a:pt x="121" y="0"/>
                    <a:pt x="0" y="58"/>
                  </a:cubicBezTo>
                  <a:close/>
                </a:path>
              </a:pathLst>
            </a:custGeom>
            <a:gradFill>
              <a:gsLst>
                <a:gs pos="0">
                  <a:srgbClr val="089CA2"/>
                </a:gs>
                <a:gs pos="100000">
                  <a:srgbClr val="079197"/>
                </a:gs>
              </a:gsLst>
              <a:lin ang="3600000" scaled="0"/>
            </a:gra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408" name="Google Shape;1408;p182"/>
            <p:cNvSpPr txBox="1"/>
            <p:nvPr/>
          </p:nvSpPr>
          <p:spPr>
            <a:xfrm>
              <a:off x="3604042" y="1806904"/>
              <a:ext cx="1101786" cy="3820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rm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4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01</a:t>
              </a:r>
              <a:endParaRPr sz="1100"/>
            </a:p>
          </p:txBody>
        </p:sp>
      </p:grpSp>
      <p:grpSp>
        <p:nvGrpSpPr>
          <p:cNvPr id="1409" name="Google Shape;1409;p182"/>
          <p:cNvGrpSpPr/>
          <p:nvPr/>
        </p:nvGrpSpPr>
        <p:grpSpPr>
          <a:xfrm>
            <a:off x="2865926" y="2969511"/>
            <a:ext cx="481829" cy="275257"/>
            <a:chOff x="9873178" y="3057180"/>
            <a:chExt cx="1525258" cy="871343"/>
          </a:xfrm>
        </p:grpSpPr>
        <p:sp>
          <p:nvSpPr>
            <p:cNvPr id="1410" name="Google Shape;1410;p182"/>
            <p:cNvSpPr/>
            <p:nvPr/>
          </p:nvSpPr>
          <p:spPr>
            <a:xfrm>
              <a:off x="10161206" y="3057180"/>
              <a:ext cx="949202" cy="871343"/>
            </a:xfrm>
            <a:custGeom>
              <a:rect b="b" l="l" r="r" t="t"/>
              <a:pathLst>
                <a:path extrusionOk="0" h="4320" w="4706">
                  <a:moveTo>
                    <a:pt x="3051" y="2587"/>
                  </a:moveTo>
                  <a:lnTo>
                    <a:pt x="3051" y="2587"/>
                  </a:lnTo>
                  <a:lnTo>
                    <a:pt x="3040" y="2584"/>
                  </a:lnTo>
                  <a:lnTo>
                    <a:pt x="3027" y="2579"/>
                  </a:lnTo>
                  <a:lnTo>
                    <a:pt x="3015" y="2574"/>
                  </a:lnTo>
                  <a:lnTo>
                    <a:pt x="3004" y="2569"/>
                  </a:lnTo>
                  <a:lnTo>
                    <a:pt x="2994" y="2563"/>
                  </a:lnTo>
                  <a:lnTo>
                    <a:pt x="2985" y="2555"/>
                  </a:lnTo>
                  <a:lnTo>
                    <a:pt x="2975" y="2547"/>
                  </a:lnTo>
                  <a:lnTo>
                    <a:pt x="2967" y="2539"/>
                  </a:lnTo>
                  <a:lnTo>
                    <a:pt x="2959" y="2529"/>
                  </a:lnTo>
                  <a:lnTo>
                    <a:pt x="2952" y="2519"/>
                  </a:lnTo>
                  <a:lnTo>
                    <a:pt x="2947" y="2508"/>
                  </a:lnTo>
                  <a:lnTo>
                    <a:pt x="2943" y="2497"/>
                  </a:lnTo>
                  <a:lnTo>
                    <a:pt x="2938" y="2485"/>
                  </a:lnTo>
                  <a:lnTo>
                    <a:pt x="2936" y="2472"/>
                  </a:lnTo>
                  <a:lnTo>
                    <a:pt x="2933" y="2459"/>
                  </a:lnTo>
                  <a:lnTo>
                    <a:pt x="2933" y="2448"/>
                  </a:lnTo>
                  <a:lnTo>
                    <a:pt x="2933" y="2448"/>
                  </a:lnTo>
                  <a:lnTo>
                    <a:pt x="2935" y="2432"/>
                  </a:lnTo>
                  <a:lnTo>
                    <a:pt x="2936" y="2416"/>
                  </a:lnTo>
                  <a:lnTo>
                    <a:pt x="2941" y="2399"/>
                  </a:lnTo>
                  <a:lnTo>
                    <a:pt x="2947" y="2385"/>
                  </a:lnTo>
                  <a:lnTo>
                    <a:pt x="2956" y="2370"/>
                  </a:lnTo>
                  <a:lnTo>
                    <a:pt x="2964" y="2357"/>
                  </a:lnTo>
                  <a:lnTo>
                    <a:pt x="2975" y="2346"/>
                  </a:lnTo>
                  <a:lnTo>
                    <a:pt x="2988" y="2336"/>
                  </a:lnTo>
                  <a:lnTo>
                    <a:pt x="2988" y="2336"/>
                  </a:lnTo>
                  <a:lnTo>
                    <a:pt x="3015" y="2315"/>
                  </a:lnTo>
                  <a:lnTo>
                    <a:pt x="3043" y="2293"/>
                  </a:lnTo>
                  <a:lnTo>
                    <a:pt x="3069" y="2268"/>
                  </a:lnTo>
                  <a:lnTo>
                    <a:pt x="3093" y="2244"/>
                  </a:lnTo>
                  <a:lnTo>
                    <a:pt x="3116" y="2218"/>
                  </a:lnTo>
                  <a:lnTo>
                    <a:pt x="3138" y="2191"/>
                  </a:lnTo>
                  <a:lnTo>
                    <a:pt x="3158" y="2163"/>
                  </a:lnTo>
                  <a:lnTo>
                    <a:pt x="3179" y="2134"/>
                  </a:lnTo>
                  <a:lnTo>
                    <a:pt x="3197" y="2105"/>
                  </a:lnTo>
                  <a:lnTo>
                    <a:pt x="3214" y="2074"/>
                  </a:lnTo>
                  <a:lnTo>
                    <a:pt x="3231" y="2042"/>
                  </a:lnTo>
                  <a:lnTo>
                    <a:pt x="3247" y="2010"/>
                  </a:lnTo>
                  <a:lnTo>
                    <a:pt x="3260" y="1977"/>
                  </a:lnTo>
                  <a:lnTo>
                    <a:pt x="3274" y="1943"/>
                  </a:lnTo>
                  <a:lnTo>
                    <a:pt x="3286" y="1908"/>
                  </a:lnTo>
                  <a:lnTo>
                    <a:pt x="3297" y="1872"/>
                  </a:lnTo>
                  <a:lnTo>
                    <a:pt x="3308" y="1836"/>
                  </a:lnTo>
                  <a:lnTo>
                    <a:pt x="3318" y="1799"/>
                  </a:lnTo>
                  <a:lnTo>
                    <a:pt x="3334" y="1722"/>
                  </a:lnTo>
                  <a:lnTo>
                    <a:pt x="3349" y="1644"/>
                  </a:lnTo>
                  <a:lnTo>
                    <a:pt x="3360" y="1561"/>
                  </a:lnTo>
                  <a:lnTo>
                    <a:pt x="3368" y="1479"/>
                  </a:lnTo>
                  <a:lnTo>
                    <a:pt x="3373" y="1393"/>
                  </a:lnTo>
                  <a:lnTo>
                    <a:pt x="3376" y="1306"/>
                  </a:lnTo>
                  <a:lnTo>
                    <a:pt x="3376" y="1217"/>
                  </a:lnTo>
                  <a:lnTo>
                    <a:pt x="3376" y="1217"/>
                  </a:lnTo>
                  <a:lnTo>
                    <a:pt x="3376" y="1150"/>
                  </a:lnTo>
                  <a:lnTo>
                    <a:pt x="3371" y="1086"/>
                  </a:lnTo>
                  <a:lnTo>
                    <a:pt x="3365" y="1021"/>
                  </a:lnTo>
                  <a:lnTo>
                    <a:pt x="3357" y="959"/>
                  </a:lnTo>
                  <a:lnTo>
                    <a:pt x="3344" y="898"/>
                  </a:lnTo>
                  <a:lnTo>
                    <a:pt x="3331" y="838"/>
                  </a:lnTo>
                  <a:lnTo>
                    <a:pt x="3315" y="781"/>
                  </a:lnTo>
                  <a:lnTo>
                    <a:pt x="3297" y="725"/>
                  </a:lnTo>
                  <a:lnTo>
                    <a:pt x="3276" y="670"/>
                  </a:lnTo>
                  <a:lnTo>
                    <a:pt x="3253" y="618"/>
                  </a:lnTo>
                  <a:lnTo>
                    <a:pt x="3229" y="566"/>
                  </a:lnTo>
                  <a:lnTo>
                    <a:pt x="3201" y="518"/>
                  </a:lnTo>
                  <a:lnTo>
                    <a:pt x="3174" y="471"/>
                  </a:lnTo>
                  <a:lnTo>
                    <a:pt x="3143" y="426"/>
                  </a:lnTo>
                  <a:lnTo>
                    <a:pt x="3111" y="382"/>
                  </a:lnTo>
                  <a:lnTo>
                    <a:pt x="3077" y="340"/>
                  </a:lnTo>
                  <a:lnTo>
                    <a:pt x="3041" y="301"/>
                  </a:lnTo>
                  <a:lnTo>
                    <a:pt x="3004" y="264"/>
                  </a:lnTo>
                  <a:lnTo>
                    <a:pt x="2965" y="230"/>
                  </a:lnTo>
                  <a:lnTo>
                    <a:pt x="2925" y="196"/>
                  </a:lnTo>
                  <a:lnTo>
                    <a:pt x="2884" y="167"/>
                  </a:lnTo>
                  <a:lnTo>
                    <a:pt x="2841" y="138"/>
                  </a:lnTo>
                  <a:lnTo>
                    <a:pt x="2797" y="113"/>
                  </a:lnTo>
                  <a:lnTo>
                    <a:pt x="2752" y="89"/>
                  </a:lnTo>
                  <a:lnTo>
                    <a:pt x="2705" y="70"/>
                  </a:lnTo>
                  <a:lnTo>
                    <a:pt x="2658" y="50"/>
                  </a:lnTo>
                  <a:lnTo>
                    <a:pt x="2609" y="36"/>
                  </a:lnTo>
                  <a:lnTo>
                    <a:pt x="2559" y="23"/>
                  </a:lnTo>
                  <a:lnTo>
                    <a:pt x="2509" y="13"/>
                  </a:lnTo>
                  <a:lnTo>
                    <a:pt x="2457" y="5"/>
                  </a:lnTo>
                  <a:lnTo>
                    <a:pt x="2406" y="2"/>
                  </a:lnTo>
                  <a:lnTo>
                    <a:pt x="2354" y="0"/>
                  </a:lnTo>
                  <a:lnTo>
                    <a:pt x="2354" y="0"/>
                  </a:lnTo>
                  <a:lnTo>
                    <a:pt x="2300" y="2"/>
                  </a:lnTo>
                  <a:lnTo>
                    <a:pt x="2249" y="5"/>
                  </a:lnTo>
                  <a:lnTo>
                    <a:pt x="2197" y="13"/>
                  </a:lnTo>
                  <a:lnTo>
                    <a:pt x="2147" y="23"/>
                  </a:lnTo>
                  <a:lnTo>
                    <a:pt x="2098" y="36"/>
                  </a:lnTo>
                  <a:lnTo>
                    <a:pt x="2048" y="50"/>
                  </a:lnTo>
                  <a:lnTo>
                    <a:pt x="2001" y="70"/>
                  </a:lnTo>
                  <a:lnTo>
                    <a:pt x="1954" y="89"/>
                  </a:lnTo>
                  <a:lnTo>
                    <a:pt x="1909" y="113"/>
                  </a:lnTo>
                  <a:lnTo>
                    <a:pt x="1865" y="138"/>
                  </a:lnTo>
                  <a:lnTo>
                    <a:pt x="1823" y="167"/>
                  </a:lnTo>
                  <a:lnTo>
                    <a:pt x="1781" y="196"/>
                  </a:lnTo>
                  <a:lnTo>
                    <a:pt x="1741" y="230"/>
                  </a:lnTo>
                  <a:lnTo>
                    <a:pt x="1702" y="264"/>
                  </a:lnTo>
                  <a:lnTo>
                    <a:pt x="1665" y="301"/>
                  </a:lnTo>
                  <a:lnTo>
                    <a:pt x="1629" y="340"/>
                  </a:lnTo>
                  <a:lnTo>
                    <a:pt x="1595" y="382"/>
                  </a:lnTo>
                  <a:lnTo>
                    <a:pt x="1563" y="426"/>
                  </a:lnTo>
                  <a:lnTo>
                    <a:pt x="1534" y="471"/>
                  </a:lnTo>
                  <a:lnTo>
                    <a:pt x="1505" y="518"/>
                  </a:lnTo>
                  <a:lnTo>
                    <a:pt x="1479" y="566"/>
                  </a:lnTo>
                  <a:lnTo>
                    <a:pt x="1453" y="618"/>
                  </a:lnTo>
                  <a:lnTo>
                    <a:pt x="1430" y="670"/>
                  </a:lnTo>
                  <a:lnTo>
                    <a:pt x="1411" y="725"/>
                  </a:lnTo>
                  <a:lnTo>
                    <a:pt x="1391" y="781"/>
                  </a:lnTo>
                  <a:lnTo>
                    <a:pt x="1375" y="838"/>
                  </a:lnTo>
                  <a:lnTo>
                    <a:pt x="1362" y="898"/>
                  </a:lnTo>
                  <a:lnTo>
                    <a:pt x="1351" y="959"/>
                  </a:lnTo>
                  <a:lnTo>
                    <a:pt x="1341" y="1021"/>
                  </a:lnTo>
                  <a:lnTo>
                    <a:pt x="1335" y="1086"/>
                  </a:lnTo>
                  <a:lnTo>
                    <a:pt x="1332" y="1150"/>
                  </a:lnTo>
                  <a:lnTo>
                    <a:pt x="1330" y="1217"/>
                  </a:lnTo>
                  <a:lnTo>
                    <a:pt x="1330" y="1217"/>
                  </a:lnTo>
                  <a:lnTo>
                    <a:pt x="1332" y="1306"/>
                  </a:lnTo>
                  <a:lnTo>
                    <a:pt x="1333" y="1393"/>
                  </a:lnTo>
                  <a:lnTo>
                    <a:pt x="1340" y="1479"/>
                  </a:lnTo>
                  <a:lnTo>
                    <a:pt x="1348" y="1561"/>
                  </a:lnTo>
                  <a:lnTo>
                    <a:pt x="1357" y="1644"/>
                  </a:lnTo>
                  <a:lnTo>
                    <a:pt x="1372" y="1722"/>
                  </a:lnTo>
                  <a:lnTo>
                    <a:pt x="1388" y="1799"/>
                  </a:lnTo>
                  <a:lnTo>
                    <a:pt x="1398" y="1836"/>
                  </a:lnTo>
                  <a:lnTo>
                    <a:pt x="1409" y="1872"/>
                  </a:lnTo>
                  <a:lnTo>
                    <a:pt x="1420" y="1908"/>
                  </a:lnTo>
                  <a:lnTo>
                    <a:pt x="1433" y="1943"/>
                  </a:lnTo>
                  <a:lnTo>
                    <a:pt x="1446" y="1977"/>
                  </a:lnTo>
                  <a:lnTo>
                    <a:pt x="1461" y="2010"/>
                  </a:lnTo>
                  <a:lnTo>
                    <a:pt x="1475" y="2042"/>
                  </a:lnTo>
                  <a:lnTo>
                    <a:pt x="1492" y="2074"/>
                  </a:lnTo>
                  <a:lnTo>
                    <a:pt x="1509" y="2105"/>
                  </a:lnTo>
                  <a:lnTo>
                    <a:pt x="1529" y="2134"/>
                  </a:lnTo>
                  <a:lnTo>
                    <a:pt x="1548" y="2163"/>
                  </a:lnTo>
                  <a:lnTo>
                    <a:pt x="1569" y="2191"/>
                  </a:lnTo>
                  <a:lnTo>
                    <a:pt x="1590" y="2218"/>
                  </a:lnTo>
                  <a:lnTo>
                    <a:pt x="1615" y="2244"/>
                  </a:lnTo>
                  <a:lnTo>
                    <a:pt x="1639" y="2268"/>
                  </a:lnTo>
                  <a:lnTo>
                    <a:pt x="1663" y="2293"/>
                  </a:lnTo>
                  <a:lnTo>
                    <a:pt x="1691" y="2315"/>
                  </a:lnTo>
                  <a:lnTo>
                    <a:pt x="1720" y="2336"/>
                  </a:lnTo>
                  <a:lnTo>
                    <a:pt x="1720" y="2336"/>
                  </a:lnTo>
                  <a:lnTo>
                    <a:pt x="1731" y="2346"/>
                  </a:lnTo>
                  <a:lnTo>
                    <a:pt x="1742" y="2357"/>
                  </a:lnTo>
                  <a:lnTo>
                    <a:pt x="1752" y="2370"/>
                  </a:lnTo>
                  <a:lnTo>
                    <a:pt x="1760" y="2385"/>
                  </a:lnTo>
                  <a:lnTo>
                    <a:pt x="1765" y="2399"/>
                  </a:lnTo>
                  <a:lnTo>
                    <a:pt x="1770" y="2416"/>
                  </a:lnTo>
                  <a:lnTo>
                    <a:pt x="1773" y="2432"/>
                  </a:lnTo>
                  <a:lnTo>
                    <a:pt x="1773" y="2448"/>
                  </a:lnTo>
                  <a:lnTo>
                    <a:pt x="1773" y="2448"/>
                  </a:lnTo>
                  <a:lnTo>
                    <a:pt x="1773" y="2448"/>
                  </a:lnTo>
                  <a:lnTo>
                    <a:pt x="1773" y="2459"/>
                  </a:lnTo>
                  <a:lnTo>
                    <a:pt x="1771" y="2472"/>
                  </a:lnTo>
                  <a:lnTo>
                    <a:pt x="1768" y="2485"/>
                  </a:lnTo>
                  <a:lnTo>
                    <a:pt x="1765" y="2497"/>
                  </a:lnTo>
                  <a:lnTo>
                    <a:pt x="1760" y="2508"/>
                  </a:lnTo>
                  <a:lnTo>
                    <a:pt x="1754" y="2519"/>
                  </a:lnTo>
                  <a:lnTo>
                    <a:pt x="1747" y="2529"/>
                  </a:lnTo>
                  <a:lnTo>
                    <a:pt x="1739" y="2539"/>
                  </a:lnTo>
                  <a:lnTo>
                    <a:pt x="1731" y="2547"/>
                  </a:lnTo>
                  <a:lnTo>
                    <a:pt x="1723" y="2555"/>
                  </a:lnTo>
                  <a:lnTo>
                    <a:pt x="1713" y="2563"/>
                  </a:lnTo>
                  <a:lnTo>
                    <a:pt x="1702" y="2569"/>
                  </a:lnTo>
                  <a:lnTo>
                    <a:pt x="1691" y="2574"/>
                  </a:lnTo>
                  <a:lnTo>
                    <a:pt x="1679" y="2579"/>
                  </a:lnTo>
                  <a:lnTo>
                    <a:pt x="1668" y="2584"/>
                  </a:lnTo>
                  <a:lnTo>
                    <a:pt x="1655" y="2587"/>
                  </a:lnTo>
                  <a:lnTo>
                    <a:pt x="1655" y="2587"/>
                  </a:lnTo>
                  <a:lnTo>
                    <a:pt x="1566" y="2603"/>
                  </a:lnTo>
                  <a:lnTo>
                    <a:pt x="1479" y="2623"/>
                  </a:lnTo>
                  <a:lnTo>
                    <a:pt x="1393" y="2644"/>
                  </a:lnTo>
                  <a:lnTo>
                    <a:pt x="1309" y="2666"/>
                  </a:lnTo>
                  <a:lnTo>
                    <a:pt x="1226" y="2691"/>
                  </a:lnTo>
                  <a:lnTo>
                    <a:pt x="1147" y="2718"/>
                  </a:lnTo>
                  <a:lnTo>
                    <a:pt x="1068" y="2746"/>
                  </a:lnTo>
                  <a:lnTo>
                    <a:pt x="992" y="2776"/>
                  </a:lnTo>
                  <a:lnTo>
                    <a:pt x="919" y="2807"/>
                  </a:lnTo>
                  <a:lnTo>
                    <a:pt x="846" y="2841"/>
                  </a:lnTo>
                  <a:lnTo>
                    <a:pt x="777" y="2875"/>
                  </a:lnTo>
                  <a:lnTo>
                    <a:pt x="710" y="2912"/>
                  </a:lnTo>
                  <a:lnTo>
                    <a:pt x="646" y="2950"/>
                  </a:lnTo>
                  <a:lnTo>
                    <a:pt x="584" y="2990"/>
                  </a:lnTo>
                  <a:lnTo>
                    <a:pt x="524" y="3030"/>
                  </a:lnTo>
                  <a:lnTo>
                    <a:pt x="468" y="3073"/>
                  </a:lnTo>
                  <a:lnTo>
                    <a:pt x="414" y="3116"/>
                  </a:lnTo>
                  <a:lnTo>
                    <a:pt x="364" y="3160"/>
                  </a:lnTo>
                  <a:lnTo>
                    <a:pt x="316" y="3205"/>
                  </a:lnTo>
                  <a:lnTo>
                    <a:pt x="272" y="3254"/>
                  </a:lnTo>
                  <a:lnTo>
                    <a:pt x="230" y="3301"/>
                  </a:lnTo>
                  <a:lnTo>
                    <a:pt x="191" y="3351"/>
                  </a:lnTo>
                  <a:lnTo>
                    <a:pt x="156" y="3401"/>
                  </a:lnTo>
                  <a:lnTo>
                    <a:pt x="125" y="3451"/>
                  </a:lnTo>
                  <a:lnTo>
                    <a:pt x="96" y="3505"/>
                  </a:lnTo>
                  <a:lnTo>
                    <a:pt x="71" y="3556"/>
                  </a:lnTo>
                  <a:lnTo>
                    <a:pt x="50" y="3611"/>
                  </a:lnTo>
                  <a:lnTo>
                    <a:pt x="33" y="3666"/>
                  </a:lnTo>
                  <a:lnTo>
                    <a:pt x="18" y="3721"/>
                  </a:lnTo>
                  <a:lnTo>
                    <a:pt x="13" y="3749"/>
                  </a:lnTo>
                  <a:lnTo>
                    <a:pt x="8" y="3778"/>
                  </a:lnTo>
                  <a:lnTo>
                    <a:pt x="5" y="3805"/>
                  </a:lnTo>
                  <a:lnTo>
                    <a:pt x="2" y="3835"/>
                  </a:lnTo>
                  <a:lnTo>
                    <a:pt x="0" y="3864"/>
                  </a:lnTo>
                  <a:lnTo>
                    <a:pt x="0" y="3891"/>
                  </a:lnTo>
                  <a:lnTo>
                    <a:pt x="0" y="4179"/>
                  </a:lnTo>
                  <a:lnTo>
                    <a:pt x="0" y="4179"/>
                  </a:lnTo>
                  <a:lnTo>
                    <a:pt x="2" y="4194"/>
                  </a:lnTo>
                  <a:lnTo>
                    <a:pt x="4" y="4208"/>
                  </a:lnTo>
                  <a:lnTo>
                    <a:pt x="7" y="4221"/>
                  </a:lnTo>
                  <a:lnTo>
                    <a:pt x="12" y="4234"/>
                  </a:lnTo>
                  <a:lnTo>
                    <a:pt x="18" y="4247"/>
                  </a:lnTo>
                  <a:lnTo>
                    <a:pt x="25" y="4259"/>
                  </a:lnTo>
                  <a:lnTo>
                    <a:pt x="33" y="4270"/>
                  </a:lnTo>
                  <a:lnTo>
                    <a:pt x="42" y="4280"/>
                  </a:lnTo>
                  <a:lnTo>
                    <a:pt x="52" y="4288"/>
                  </a:lnTo>
                  <a:lnTo>
                    <a:pt x="63" y="4296"/>
                  </a:lnTo>
                  <a:lnTo>
                    <a:pt x="75" y="4304"/>
                  </a:lnTo>
                  <a:lnTo>
                    <a:pt x="86" y="4309"/>
                  </a:lnTo>
                  <a:lnTo>
                    <a:pt x="99" y="4314"/>
                  </a:lnTo>
                  <a:lnTo>
                    <a:pt x="114" y="4317"/>
                  </a:lnTo>
                  <a:lnTo>
                    <a:pt x="126" y="4320"/>
                  </a:lnTo>
                  <a:lnTo>
                    <a:pt x="141" y="4320"/>
                  </a:lnTo>
                  <a:lnTo>
                    <a:pt x="4565" y="4320"/>
                  </a:lnTo>
                  <a:lnTo>
                    <a:pt x="4565" y="4320"/>
                  </a:lnTo>
                  <a:lnTo>
                    <a:pt x="4580" y="4320"/>
                  </a:lnTo>
                  <a:lnTo>
                    <a:pt x="4594" y="4317"/>
                  </a:lnTo>
                  <a:lnTo>
                    <a:pt x="4607" y="4314"/>
                  </a:lnTo>
                  <a:lnTo>
                    <a:pt x="4620" y="4309"/>
                  </a:lnTo>
                  <a:lnTo>
                    <a:pt x="4633" y="4304"/>
                  </a:lnTo>
                  <a:lnTo>
                    <a:pt x="4644" y="4296"/>
                  </a:lnTo>
                  <a:lnTo>
                    <a:pt x="4654" y="4288"/>
                  </a:lnTo>
                  <a:lnTo>
                    <a:pt x="4665" y="4280"/>
                  </a:lnTo>
                  <a:lnTo>
                    <a:pt x="4673" y="4270"/>
                  </a:lnTo>
                  <a:lnTo>
                    <a:pt x="4681" y="4259"/>
                  </a:lnTo>
                  <a:lnTo>
                    <a:pt x="4690" y="4247"/>
                  </a:lnTo>
                  <a:lnTo>
                    <a:pt x="4694" y="4234"/>
                  </a:lnTo>
                  <a:lnTo>
                    <a:pt x="4699" y="4221"/>
                  </a:lnTo>
                  <a:lnTo>
                    <a:pt x="4702" y="4208"/>
                  </a:lnTo>
                  <a:lnTo>
                    <a:pt x="4706" y="4194"/>
                  </a:lnTo>
                  <a:lnTo>
                    <a:pt x="4706" y="4179"/>
                  </a:lnTo>
                  <a:lnTo>
                    <a:pt x="4706" y="3891"/>
                  </a:lnTo>
                  <a:lnTo>
                    <a:pt x="4706" y="3891"/>
                  </a:lnTo>
                  <a:lnTo>
                    <a:pt x="4706" y="3864"/>
                  </a:lnTo>
                  <a:lnTo>
                    <a:pt x="4704" y="3835"/>
                  </a:lnTo>
                  <a:lnTo>
                    <a:pt x="4701" y="3805"/>
                  </a:lnTo>
                  <a:lnTo>
                    <a:pt x="4698" y="3778"/>
                  </a:lnTo>
                  <a:lnTo>
                    <a:pt x="4693" y="3749"/>
                  </a:lnTo>
                  <a:lnTo>
                    <a:pt x="4688" y="3721"/>
                  </a:lnTo>
                  <a:lnTo>
                    <a:pt x="4675" y="3666"/>
                  </a:lnTo>
                  <a:lnTo>
                    <a:pt x="4657" y="3611"/>
                  </a:lnTo>
                  <a:lnTo>
                    <a:pt x="4636" y="3556"/>
                  </a:lnTo>
                  <a:lnTo>
                    <a:pt x="4610" y="3505"/>
                  </a:lnTo>
                  <a:lnTo>
                    <a:pt x="4583" y="3451"/>
                  </a:lnTo>
                  <a:lnTo>
                    <a:pt x="4550" y="3401"/>
                  </a:lnTo>
                  <a:lnTo>
                    <a:pt x="4515" y="3351"/>
                  </a:lnTo>
                  <a:lnTo>
                    <a:pt x="4478" y="3301"/>
                  </a:lnTo>
                  <a:lnTo>
                    <a:pt x="4436" y="3254"/>
                  </a:lnTo>
                  <a:lnTo>
                    <a:pt x="4390" y="3205"/>
                  </a:lnTo>
                  <a:lnTo>
                    <a:pt x="4343" y="3160"/>
                  </a:lnTo>
                  <a:lnTo>
                    <a:pt x="4292" y="3116"/>
                  </a:lnTo>
                  <a:lnTo>
                    <a:pt x="4238" y="3073"/>
                  </a:lnTo>
                  <a:lnTo>
                    <a:pt x="4182" y="3030"/>
                  </a:lnTo>
                  <a:lnTo>
                    <a:pt x="4122" y="2990"/>
                  </a:lnTo>
                  <a:lnTo>
                    <a:pt x="4060" y="2950"/>
                  </a:lnTo>
                  <a:lnTo>
                    <a:pt x="3996" y="2912"/>
                  </a:lnTo>
                  <a:lnTo>
                    <a:pt x="3929" y="2875"/>
                  </a:lnTo>
                  <a:lnTo>
                    <a:pt x="3860" y="2841"/>
                  </a:lnTo>
                  <a:lnTo>
                    <a:pt x="3789" y="2807"/>
                  </a:lnTo>
                  <a:lnTo>
                    <a:pt x="3714" y="2776"/>
                  </a:lnTo>
                  <a:lnTo>
                    <a:pt x="3638" y="2746"/>
                  </a:lnTo>
                  <a:lnTo>
                    <a:pt x="3560" y="2718"/>
                  </a:lnTo>
                  <a:lnTo>
                    <a:pt x="3480" y="2691"/>
                  </a:lnTo>
                  <a:lnTo>
                    <a:pt x="3397" y="2666"/>
                  </a:lnTo>
                  <a:lnTo>
                    <a:pt x="3313" y="2644"/>
                  </a:lnTo>
                  <a:lnTo>
                    <a:pt x="3227" y="2623"/>
                  </a:lnTo>
                  <a:lnTo>
                    <a:pt x="3140" y="2603"/>
                  </a:lnTo>
                  <a:lnTo>
                    <a:pt x="3051" y="2587"/>
                  </a:lnTo>
                  <a:lnTo>
                    <a:pt x="3051" y="258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411" name="Google Shape;1411;p182"/>
            <p:cNvSpPr/>
            <p:nvPr/>
          </p:nvSpPr>
          <p:spPr>
            <a:xfrm>
              <a:off x="9873178" y="3173762"/>
              <a:ext cx="498805" cy="638178"/>
            </a:xfrm>
            <a:custGeom>
              <a:rect b="b" l="l" r="r" t="t"/>
              <a:pathLst>
                <a:path extrusionOk="0" h="3164" w="2473">
                  <a:moveTo>
                    <a:pt x="2256" y="2050"/>
                  </a:moveTo>
                  <a:lnTo>
                    <a:pt x="2256" y="2050"/>
                  </a:lnTo>
                  <a:lnTo>
                    <a:pt x="2269" y="2043"/>
                  </a:lnTo>
                  <a:lnTo>
                    <a:pt x="2279" y="2033"/>
                  </a:lnTo>
                  <a:lnTo>
                    <a:pt x="2287" y="2024"/>
                  </a:lnTo>
                  <a:lnTo>
                    <a:pt x="2295" y="2014"/>
                  </a:lnTo>
                  <a:lnTo>
                    <a:pt x="2300" y="2001"/>
                  </a:lnTo>
                  <a:lnTo>
                    <a:pt x="2303" y="1990"/>
                  </a:lnTo>
                  <a:lnTo>
                    <a:pt x="2303" y="1977"/>
                  </a:lnTo>
                  <a:lnTo>
                    <a:pt x="2303" y="1965"/>
                  </a:lnTo>
                  <a:lnTo>
                    <a:pt x="2302" y="1953"/>
                  </a:lnTo>
                  <a:lnTo>
                    <a:pt x="2297" y="1941"/>
                  </a:lnTo>
                  <a:lnTo>
                    <a:pt x="2292" y="1930"/>
                  </a:lnTo>
                  <a:lnTo>
                    <a:pt x="2284" y="1920"/>
                  </a:lnTo>
                  <a:lnTo>
                    <a:pt x="2276" y="1912"/>
                  </a:lnTo>
                  <a:lnTo>
                    <a:pt x="2265" y="1904"/>
                  </a:lnTo>
                  <a:lnTo>
                    <a:pt x="2252" y="1899"/>
                  </a:lnTo>
                  <a:lnTo>
                    <a:pt x="2239" y="1894"/>
                  </a:lnTo>
                  <a:lnTo>
                    <a:pt x="2239" y="1894"/>
                  </a:lnTo>
                  <a:lnTo>
                    <a:pt x="2235" y="1894"/>
                  </a:lnTo>
                  <a:lnTo>
                    <a:pt x="2235" y="1894"/>
                  </a:lnTo>
                  <a:lnTo>
                    <a:pt x="2218" y="1889"/>
                  </a:lnTo>
                  <a:lnTo>
                    <a:pt x="2201" y="1881"/>
                  </a:lnTo>
                  <a:lnTo>
                    <a:pt x="2187" y="1872"/>
                  </a:lnTo>
                  <a:lnTo>
                    <a:pt x="2174" y="1859"/>
                  </a:lnTo>
                  <a:lnTo>
                    <a:pt x="2163" y="1844"/>
                  </a:lnTo>
                  <a:lnTo>
                    <a:pt x="2155" y="1828"/>
                  </a:lnTo>
                  <a:lnTo>
                    <a:pt x="2150" y="1812"/>
                  </a:lnTo>
                  <a:lnTo>
                    <a:pt x="2148" y="1792"/>
                  </a:lnTo>
                  <a:lnTo>
                    <a:pt x="2148" y="1792"/>
                  </a:lnTo>
                  <a:lnTo>
                    <a:pt x="2150" y="1781"/>
                  </a:lnTo>
                  <a:lnTo>
                    <a:pt x="2151" y="1770"/>
                  </a:lnTo>
                  <a:lnTo>
                    <a:pt x="2155" y="1758"/>
                  </a:lnTo>
                  <a:lnTo>
                    <a:pt x="2159" y="1747"/>
                  </a:lnTo>
                  <a:lnTo>
                    <a:pt x="2164" y="1737"/>
                  </a:lnTo>
                  <a:lnTo>
                    <a:pt x="2172" y="1728"/>
                  </a:lnTo>
                  <a:lnTo>
                    <a:pt x="2179" y="1718"/>
                  </a:lnTo>
                  <a:lnTo>
                    <a:pt x="2189" y="1711"/>
                  </a:lnTo>
                  <a:lnTo>
                    <a:pt x="2189" y="1711"/>
                  </a:lnTo>
                  <a:lnTo>
                    <a:pt x="2210" y="1695"/>
                  </a:lnTo>
                  <a:lnTo>
                    <a:pt x="2229" y="1679"/>
                  </a:lnTo>
                  <a:lnTo>
                    <a:pt x="2248" y="1661"/>
                  </a:lnTo>
                  <a:lnTo>
                    <a:pt x="2266" y="1643"/>
                  </a:lnTo>
                  <a:lnTo>
                    <a:pt x="2282" y="1624"/>
                  </a:lnTo>
                  <a:lnTo>
                    <a:pt x="2299" y="1605"/>
                  </a:lnTo>
                  <a:lnTo>
                    <a:pt x="2315" y="1584"/>
                  </a:lnTo>
                  <a:lnTo>
                    <a:pt x="2328" y="1563"/>
                  </a:lnTo>
                  <a:lnTo>
                    <a:pt x="2342" y="1542"/>
                  </a:lnTo>
                  <a:lnTo>
                    <a:pt x="2355" y="1519"/>
                  </a:lnTo>
                  <a:lnTo>
                    <a:pt x="2378" y="1472"/>
                  </a:lnTo>
                  <a:lnTo>
                    <a:pt x="2399" y="1423"/>
                  </a:lnTo>
                  <a:lnTo>
                    <a:pt x="2417" y="1372"/>
                  </a:lnTo>
                  <a:lnTo>
                    <a:pt x="2431" y="1317"/>
                  </a:lnTo>
                  <a:lnTo>
                    <a:pt x="2442" y="1262"/>
                  </a:lnTo>
                  <a:lnTo>
                    <a:pt x="2454" y="1203"/>
                  </a:lnTo>
                  <a:lnTo>
                    <a:pt x="2460" y="1144"/>
                  </a:lnTo>
                  <a:lnTo>
                    <a:pt x="2467" y="1082"/>
                  </a:lnTo>
                  <a:lnTo>
                    <a:pt x="2472" y="1021"/>
                  </a:lnTo>
                  <a:lnTo>
                    <a:pt x="2473" y="956"/>
                  </a:lnTo>
                  <a:lnTo>
                    <a:pt x="2473" y="891"/>
                  </a:lnTo>
                  <a:lnTo>
                    <a:pt x="2473" y="891"/>
                  </a:lnTo>
                  <a:lnTo>
                    <a:pt x="2473" y="843"/>
                  </a:lnTo>
                  <a:lnTo>
                    <a:pt x="2470" y="794"/>
                  </a:lnTo>
                  <a:lnTo>
                    <a:pt x="2465" y="749"/>
                  </a:lnTo>
                  <a:lnTo>
                    <a:pt x="2459" y="702"/>
                  </a:lnTo>
                  <a:lnTo>
                    <a:pt x="2451" y="658"/>
                  </a:lnTo>
                  <a:lnTo>
                    <a:pt x="2441" y="614"/>
                  </a:lnTo>
                  <a:lnTo>
                    <a:pt x="2428" y="572"/>
                  </a:lnTo>
                  <a:lnTo>
                    <a:pt x="2415" y="530"/>
                  </a:lnTo>
                  <a:lnTo>
                    <a:pt x="2400" y="491"/>
                  </a:lnTo>
                  <a:lnTo>
                    <a:pt x="2383" y="453"/>
                  </a:lnTo>
                  <a:lnTo>
                    <a:pt x="2365" y="415"/>
                  </a:lnTo>
                  <a:lnTo>
                    <a:pt x="2345" y="378"/>
                  </a:lnTo>
                  <a:lnTo>
                    <a:pt x="2324" y="344"/>
                  </a:lnTo>
                  <a:lnTo>
                    <a:pt x="2303" y="310"/>
                  </a:lnTo>
                  <a:lnTo>
                    <a:pt x="2279" y="280"/>
                  </a:lnTo>
                  <a:lnTo>
                    <a:pt x="2255" y="249"/>
                  </a:lnTo>
                  <a:lnTo>
                    <a:pt x="2229" y="220"/>
                  </a:lnTo>
                  <a:lnTo>
                    <a:pt x="2201" y="194"/>
                  </a:lnTo>
                  <a:lnTo>
                    <a:pt x="2172" y="168"/>
                  </a:lnTo>
                  <a:lnTo>
                    <a:pt x="2143" y="144"/>
                  </a:lnTo>
                  <a:lnTo>
                    <a:pt x="2113" y="121"/>
                  </a:lnTo>
                  <a:lnTo>
                    <a:pt x="2082" y="102"/>
                  </a:lnTo>
                  <a:lnTo>
                    <a:pt x="2049" y="82"/>
                  </a:lnTo>
                  <a:lnTo>
                    <a:pt x="2015" y="66"/>
                  </a:lnTo>
                  <a:lnTo>
                    <a:pt x="1981" y="50"/>
                  </a:lnTo>
                  <a:lnTo>
                    <a:pt x="1948" y="37"/>
                  </a:lnTo>
                  <a:lnTo>
                    <a:pt x="1912" y="26"/>
                  </a:lnTo>
                  <a:lnTo>
                    <a:pt x="1875" y="16"/>
                  </a:lnTo>
                  <a:lnTo>
                    <a:pt x="1838" y="9"/>
                  </a:lnTo>
                  <a:lnTo>
                    <a:pt x="1800" y="4"/>
                  </a:lnTo>
                  <a:lnTo>
                    <a:pt x="1763" y="1"/>
                  </a:lnTo>
                  <a:lnTo>
                    <a:pt x="1724" y="0"/>
                  </a:lnTo>
                  <a:lnTo>
                    <a:pt x="1724" y="0"/>
                  </a:lnTo>
                  <a:lnTo>
                    <a:pt x="1685" y="1"/>
                  </a:lnTo>
                  <a:lnTo>
                    <a:pt x="1647" y="4"/>
                  </a:lnTo>
                  <a:lnTo>
                    <a:pt x="1609" y="9"/>
                  </a:lnTo>
                  <a:lnTo>
                    <a:pt x="1572" y="16"/>
                  </a:lnTo>
                  <a:lnTo>
                    <a:pt x="1537" y="26"/>
                  </a:lnTo>
                  <a:lnTo>
                    <a:pt x="1501" y="37"/>
                  </a:lnTo>
                  <a:lnTo>
                    <a:pt x="1465" y="50"/>
                  </a:lnTo>
                  <a:lnTo>
                    <a:pt x="1432" y="66"/>
                  </a:lnTo>
                  <a:lnTo>
                    <a:pt x="1399" y="82"/>
                  </a:lnTo>
                  <a:lnTo>
                    <a:pt x="1367" y="102"/>
                  </a:lnTo>
                  <a:lnTo>
                    <a:pt x="1336" y="121"/>
                  </a:lnTo>
                  <a:lnTo>
                    <a:pt x="1305" y="144"/>
                  </a:lnTo>
                  <a:lnTo>
                    <a:pt x="1276" y="168"/>
                  </a:lnTo>
                  <a:lnTo>
                    <a:pt x="1247" y="194"/>
                  </a:lnTo>
                  <a:lnTo>
                    <a:pt x="1220" y="220"/>
                  </a:lnTo>
                  <a:lnTo>
                    <a:pt x="1194" y="249"/>
                  </a:lnTo>
                  <a:lnTo>
                    <a:pt x="1169" y="280"/>
                  </a:lnTo>
                  <a:lnTo>
                    <a:pt x="1145" y="310"/>
                  </a:lnTo>
                  <a:lnTo>
                    <a:pt x="1123" y="344"/>
                  </a:lnTo>
                  <a:lnTo>
                    <a:pt x="1102" y="378"/>
                  </a:lnTo>
                  <a:lnTo>
                    <a:pt x="1082" y="415"/>
                  </a:lnTo>
                  <a:lnTo>
                    <a:pt x="1064" y="453"/>
                  </a:lnTo>
                  <a:lnTo>
                    <a:pt x="1048" y="491"/>
                  </a:lnTo>
                  <a:lnTo>
                    <a:pt x="1034" y="530"/>
                  </a:lnTo>
                  <a:lnTo>
                    <a:pt x="1019" y="572"/>
                  </a:lnTo>
                  <a:lnTo>
                    <a:pt x="1008" y="614"/>
                  </a:lnTo>
                  <a:lnTo>
                    <a:pt x="998" y="658"/>
                  </a:lnTo>
                  <a:lnTo>
                    <a:pt x="990" y="702"/>
                  </a:lnTo>
                  <a:lnTo>
                    <a:pt x="983" y="749"/>
                  </a:lnTo>
                  <a:lnTo>
                    <a:pt x="979" y="794"/>
                  </a:lnTo>
                  <a:lnTo>
                    <a:pt x="975" y="843"/>
                  </a:lnTo>
                  <a:lnTo>
                    <a:pt x="974" y="891"/>
                  </a:lnTo>
                  <a:lnTo>
                    <a:pt x="974" y="891"/>
                  </a:lnTo>
                  <a:lnTo>
                    <a:pt x="975" y="956"/>
                  </a:lnTo>
                  <a:lnTo>
                    <a:pt x="977" y="1021"/>
                  </a:lnTo>
                  <a:lnTo>
                    <a:pt x="982" y="1082"/>
                  </a:lnTo>
                  <a:lnTo>
                    <a:pt x="987" y="1144"/>
                  </a:lnTo>
                  <a:lnTo>
                    <a:pt x="995" y="1203"/>
                  </a:lnTo>
                  <a:lnTo>
                    <a:pt x="1004" y="1262"/>
                  </a:lnTo>
                  <a:lnTo>
                    <a:pt x="1017" y="1317"/>
                  </a:lnTo>
                  <a:lnTo>
                    <a:pt x="1032" y="1372"/>
                  </a:lnTo>
                  <a:lnTo>
                    <a:pt x="1050" y="1423"/>
                  </a:lnTo>
                  <a:lnTo>
                    <a:pt x="1071" y="1472"/>
                  </a:lnTo>
                  <a:lnTo>
                    <a:pt x="1093" y="1519"/>
                  </a:lnTo>
                  <a:lnTo>
                    <a:pt x="1106" y="1542"/>
                  </a:lnTo>
                  <a:lnTo>
                    <a:pt x="1119" y="1563"/>
                  </a:lnTo>
                  <a:lnTo>
                    <a:pt x="1134" y="1584"/>
                  </a:lnTo>
                  <a:lnTo>
                    <a:pt x="1150" y="1605"/>
                  </a:lnTo>
                  <a:lnTo>
                    <a:pt x="1166" y="1624"/>
                  </a:lnTo>
                  <a:lnTo>
                    <a:pt x="1182" y="1643"/>
                  </a:lnTo>
                  <a:lnTo>
                    <a:pt x="1200" y="1661"/>
                  </a:lnTo>
                  <a:lnTo>
                    <a:pt x="1220" y="1679"/>
                  </a:lnTo>
                  <a:lnTo>
                    <a:pt x="1239" y="1695"/>
                  </a:lnTo>
                  <a:lnTo>
                    <a:pt x="1260" y="1711"/>
                  </a:lnTo>
                  <a:lnTo>
                    <a:pt x="1260" y="1711"/>
                  </a:lnTo>
                  <a:lnTo>
                    <a:pt x="1268" y="1718"/>
                  </a:lnTo>
                  <a:lnTo>
                    <a:pt x="1276" y="1728"/>
                  </a:lnTo>
                  <a:lnTo>
                    <a:pt x="1283" y="1737"/>
                  </a:lnTo>
                  <a:lnTo>
                    <a:pt x="1289" y="1747"/>
                  </a:lnTo>
                  <a:lnTo>
                    <a:pt x="1294" y="1758"/>
                  </a:lnTo>
                  <a:lnTo>
                    <a:pt x="1297" y="1770"/>
                  </a:lnTo>
                  <a:lnTo>
                    <a:pt x="1299" y="1781"/>
                  </a:lnTo>
                  <a:lnTo>
                    <a:pt x="1299" y="1792"/>
                  </a:lnTo>
                  <a:lnTo>
                    <a:pt x="1299" y="1792"/>
                  </a:lnTo>
                  <a:lnTo>
                    <a:pt x="1299" y="1792"/>
                  </a:lnTo>
                  <a:lnTo>
                    <a:pt x="1297" y="1812"/>
                  </a:lnTo>
                  <a:lnTo>
                    <a:pt x="1292" y="1828"/>
                  </a:lnTo>
                  <a:lnTo>
                    <a:pt x="1284" y="1844"/>
                  </a:lnTo>
                  <a:lnTo>
                    <a:pt x="1275" y="1859"/>
                  </a:lnTo>
                  <a:lnTo>
                    <a:pt x="1262" y="1872"/>
                  </a:lnTo>
                  <a:lnTo>
                    <a:pt x="1247" y="1881"/>
                  </a:lnTo>
                  <a:lnTo>
                    <a:pt x="1231" y="1889"/>
                  </a:lnTo>
                  <a:lnTo>
                    <a:pt x="1213" y="1894"/>
                  </a:lnTo>
                  <a:lnTo>
                    <a:pt x="1213" y="1894"/>
                  </a:lnTo>
                  <a:lnTo>
                    <a:pt x="1147" y="1907"/>
                  </a:lnTo>
                  <a:lnTo>
                    <a:pt x="1084" y="1920"/>
                  </a:lnTo>
                  <a:lnTo>
                    <a:pt x="1021" y="1936"/>
                  </a:lnTo>
                  <a:lnTo>
                    <a:pt x="959" y="1953"/>
                  </a:lnTo>
                  <a:lnTo>
                    <a:pt x="899" y="1972"/>
                  </a:lnTo>
                  <a:lnTo>
                    <a:pt x="840" y="1991"/>
                  </a:lnTo>
                  <a:lnTo>
                    <a:pt x="783" y="2011"/>
                  </a:lnTo>
                  <a:lnTo>
                    <a:pt x="726" y="2033"/>
                  </a:lnTo>
                  <a:lnTo>
                    <a:pt x="673" y="2056"/>
                  </a:lnTo>
                  <a:lnTo>
                    <a:pt x="621" y="2080"/>
                  </a:lnTo>
                  <a:lnTo>
                    <a:pt x="569" y="2106"/>
                  </a:lnTo>
                  <a:lnTo>
                    <a:pt x="521" y="2134"/>
                  </a:lnTo>
                  <a:lnTo>
                    <a:pt x="474" y="2161"/>
                  </a:lnTo>
                  <a:lnTo>
                    <a:pt x="429" y="2190"/>
                  </a:lnTo>
                  <a:lnTo>
                    <a:pt x="385" y="2219"/>
                  </a:lnTo>
                  <a:lnTo>
                    <a:pt x="343" y="2250"/>
                  </a:lnTo>
                  <a:lnTo>
                    <a:pt x="304" y="2283"/>
                  </a:lnTo>
                  <a:lnTo>
                    <a:pt x="267" y="2315"/>
                  </a:lnTo>
                  <a:lnTo>
                    <a:pt x="231" y="2349"/>
                  </a:lnTo>
                  <a:lnTo>
                    <a:pt x="199" y="2383"/>
                  </a:lnTo>
                  <a:lnTo>
                    <a:pt x="168" y="2418"/>
                  </a:lnTo>
                  <a:lnTo>
                    <a:pt x="141" y="2454"/>
                  </a:lnTo>
                  <a:lnTo>
                    <a:pt x="115" y="2491"/>
                  </a:lnTo>
                  <a:lnTo>
                    <a:pt x="91" y="2529"/>
                  </a:lnTo>
                  <a:lnTo>
                    <a:pt x="71" y="2566"/>
                  </a:lnTo>
                  <a:lnTo>
                    <a:pt x="52" y="2606"/>
                  </a:lnTo>
                  <a:lnTo>
                    <a:pt x="37" y="2645"/>
                  </a:lnTo>
                  <a:lnTo>
                    <a:pt x="24" y="2685"/>
                  </a:lnTo>
                  <a:lnTo>
                    <a:pt x="15" y="2726"/>
                  </a:lnTo>
                  <a:lnTo>
                    <a:pt x="6" y="2766"/>
                  </a:lnTo>
                  <a:lnTo>
                    <a:pt x="2" y="2808"/>
                  </a:lnTo>
                  <a:lnTo>
                    <a:pt x="0" y="2850"/>
                  </a:lnTo>
                  <a:lnTo>
                    <a:pt x="0" y="3083"/>
                  </a:lnTo>
                  <a:lnTo>
                    <a:pt x="0" y="3083"/>
                  </a:lnTo>
                  <a:lnTo>
                    <a:pt x="2" y="3100"/>
                  </a:lnTo>
                  <a:lnTo>
                    <a:pt x="6" y="3114"/>
                  </a:lnTo>
                  <a:lnTo>
                    <a:pt x="15" y="3129"/>
                  </a:lnTo>
                  <a:lnTo>
                    <a:pt x="24" y="3140"/>
                  </a:lnTo>
                  <a:lnTo>
                    <a:pt x="37" y="3151"/>
                  </a:lnTo>
                  <a:lnTo>
                    <a:pt x="50" y="3158"/>
                  </a:lnTo>
                  <a:lnTo>
                    <a:pt x="66" y="3163"/>
                  </a:lnTo>
                  <a:lnTo>
                    <a:pt x="82" y="3164"/>
                  </a:lnTo>
                  <a:lnTo>
                    <a:pt x="1168" y="3164"/>
                  </a:lnTo>
                  <a:lnTo>
                    <a:pt x="1168" y="3164"/>
                  </a:lnTo>
                  <a:lnTo>
                    <a:pt x="1182" y="3163"/>
                  </a:lnTo>
                  <a:lnTo>
                    <a:pt x="1197" y="3160"/>
                  </a:lnTo>
                  <a:lnTo>
                    <a:pt x="1208" y="3155"/>
                  </a:lnTo>
                  <a:lnTo>
                    <a:pt x="1221" y="3147"/>
                  </a:lnTo>
                  <a:lnTo>
                    <a:pt x="1231" y="3137"/>
                  </a:lnTo>
                  <a:lnTo>
                    <a:pt x="1239" y="3127"/>
                  </a:lnTo>
                  <a:lnTo>
                    <a:pt x="1246" y="3114"/>
                  </a:lnTo>
                  <a:lnTo>
                    <a:pt x="1250" y="3101"/>
                  </a:lnTo>
                  <a:lnTo>
                    <a:pt x="1250" y="3101"/>
                  </a:lnTo>
                  <a:lnTo>
                    <a:pt x="1260" y="3061"/>
                  </a:lnTo>
                  <a:lnTo>
                    <a:pt x="1270" y="3020"/>
                  </a:lnTo>
                  <a:lnTo>
                    <a:pt x="1283" y="2982"/>
                  </a:lnTo>
                  <a:lnTo>
                    <a:pt x="1297" y="2943"/>
                  </a:lnTo>
                  <a:lnTo>
                    <a:pt x="1313" y="2904"/>
                  </a:lnTo>
                  <a:lnTo>
                    <a:pt x="1330" y="2865"/>
                  </a:lnTo>
                  <a:lnTo>
                    <a:pt x="1349" y="2828"/>
                  </a:lnTo>
                  <a:lnTo>
                    <a:pt x="1368" y="2791"/>
                  </a:lnTo>
                  <a:lnTo>
                    <a:pt x="1391" y="2753"/>
                  </a:lnTo>
                  <a:lnTo>
                    <a:pt x="1414" y="2716"/>
                  </a:lnTo>
                  <a:lnTo>
                    <a:pt x="1438" y="2681"/>
                  </a:lnTo>
                  <a:lnTo>
                    <a:pt x="1464" y="2645"/>
                  </a:lnTo>
                  <a:lnTo>
                    <a:pt x="1491" y="2609"/>
                  </a:lnTo>
                  <a:lnTo>
                    <a:pt x="1520" y="2575"/>
                  </a:lnTo>
                  <a:lnTo>
                    <a:pt x="1551" y="2541"/>
                  </a:lnTo>
                  <a:lnTo>
                    <a:pt x="1582" y="2507"/>
                  </a:lnTo>
                  <a:lnTo>
                    <a:pt x="1614" y="2474"/>
                  </a:lnTo>
                  <a:lnTo>
                    <a:pt x="1650" y="2441"/>
                  </a:lnTo>
                  <a:lnTo>
                    <a:pt x="1684" y="2409"/>
                  </a:lnTo>
                  <a:lnTo>
                    <a:pt x="1721" y="2378"/>
                  </a:lnTo>
                  <a:lnTo>
                    <a:pt x="1760" y="2347"/>
                  </a:lnTo>
                  <a:lnTo>
                    <a:pt x="1799" y="2317"/>
                  </a:lnTo>
                  <a:lnTo>
                    <a:pt x="1839" y="2286"/>
                  </a:lnTo>
                  <a:lnTo>
                    <a:pt x="1881" y="2258"/>
                  </a:lnTo>
                  <a:lnTo>
                    <a:pt x="1923" y="2229"/>
                  </a:lnTo>
                  <a:lnTo>
                    <a:pt x="1967" y="2202"/>
                  </a:lnTo>
                  <a:lnTo>
                    <a:pt x="2012" y="2174"/>
                  </a:lnTo>
                  <a:lnTo>
                    <a:pt x="2059" y="2148"/>
                  </a:lnTo>
                  <a:lnTo>
                    <a:pt x="2108" y="2122"/>
                  </a:lnTo>
                  <a:lnTo>
                    <a:pt x="2156" y="2097"/>
                  </a:lnTo>
                  <a:lnTo>
                    <a:pt x="2205" y="2072"/>
                  </a:lnTo>
                  <a:lnTo>
                    <a:pt x="2256" y="2050"/>
                  </a:lnTo>
                  <a:lnTo>
                    <a:pt x="2256" y="205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412" name="Google Shape;1412;p182"/>
            <p:cNvSpPr/>
            <p:nvPr/>
          </p:nvSpPr>
          <p:spPr>
            <a:xfrm>
              <a:off x="10899631" y="3173762"/>
              <a:ext cx="498805" cy="638178"/>
            </a:xfrm>
            <a:custGeom>
              <a:rect b="b" l="l" r="r" t="t"/>
              <a:pathLst>
                <a:path extrusionOk="0" h="3164" w="2473">
                  <a:moveTo>
                    <a:pt x="1261" y="1894"/>
                  </a:moveTo>
                  <a:lnTo>
                    <a:pt x="1261" y="1894"/>
                  </a:lnTo>
                  <a:lnTo>
                    <a:pt x="1242" y="1889"/>
                  </a:lnTo>
                  <a:lnTo>
                    <a:pt x="1226" y="1881"/>
                  </a:lnTo>
                  <a:lnTo>
                    <a:pt x="1211" y="1872"/>
                  </a:lnTo>
                  <a:lnTo>
                    <a:pt x="1198" y="1859"/>
                  </a:lnTo>
                  <a:lnTo>
                    <a:pt x="1189" y="1844"/>
                  </a:lnTo>
                  <a:lnTo>
                    <a:pt x="1181" y="1828"/>
                  </a:lnTo>
                  <a:lnTo>
                    <a:pt x="1176" y="1812"/>
                  </a:lnTo>
                  <a:lnTo>
                    <a:pt x="1174" y="1792"/>
                  </a:lnTo>
                  <a:lnTo>
                    <a:pt x="1174" y="1792"/>
                  </a:lnTo>
                  <a:lnTo>
                    <a:pt x="1174" y="1781"/>
                  </a:lnTo>
                  <a:lnTo>
                    <a:pt x="1177" y="1770"/>
                  </a:lnTo>
                  <a:lnTo>
                    <a:pt x="1181" y="1758"/>
                  </a:lnTo>
                  <a:lnTo>
                    <a:pt x="1184" y="1747"/>
                  </a:lnTo>
                  <a:lnTo>
                    <a:pt x="1190" y="1737"/>
                  </a:lnTo>
                  <a:lnTo>
                    <a:pt x="1197" y="1728"/>
                  </a:lnTo>
                  <a:lnTo>
                    <a:pt x="1205" y="1718"/>
                  </a:lnTo>
                  <a:lnTo>
                    <a:pt x="1215" y="1711"/>
                  </a:lnTo>
                  <a:lnTo>
                    <a:pt x="1215" y="1711"/>
                  </a:lnTo>
                  <a:lnTo>
                    <a:pt x="1234" y="1695"/>
                  </a:lnTo>
                  <a:lnTo>
                    <a:pt x="1255" y="1679"/>
                  </a:lnTo>
                  <a:lnTo>
                    <a:pt x="1273" y="1661"/>
                  </a:lnTo>
                  <a:lnTo>
                    <a:pt x="1291" y="1643"/>
                  </a:lnTo>
                  <a:lnTo>
                    <a:pt x="1308" y="1624"/>
                  </a:lnTo>
                  <a:lnTo>
                    <a:pt x="1325" y="1605"/>
                  </a:lnTo>
                  <a:lnTo>
                    <a:pt x="1339" y="1584"/>
                  </a:lnTo>
                  <a:lnTo>
                    <a:pt x="1354" y="1563"/>
                  </a:lnTo>
                  <a:lnTo>
                    <a:pt x="1367" y="1542"/>
                  </a:lnTo>
                  <a:lnTo>
                    <a:pt x="1380" y="1519"/>
                  </a:lnTo>
                  <a:lnTo>
                    <a:pt x="1404" y="1472"/>
                  </a:lnTo>
                  <a:lnTo>
                    <a:pt x="1423" y="1423"/>
                  </a:lnTo>
                  <a:lnTo>
                    <a:pt x="1441" y="1372"/>
                  </a:lnTo>
                  <a:lnTo>
                    <a:pt x="1456" y="1317"/>
                  </a:lnTo>
                  <a:lnTo>
                    <a:pt x="1469" y="1262"/>
                  </a:lnTo>
                  <a:lnTo>
                    <a:pt x="1478" y="1203"/>
                  </a:lnTo>
                  <a:lnTo>
                    <a:pt x="1486" y="1144"/>
                  </a:lnTo>
                  <a:lnTo>
                    <a:pt x="1493" y="1082"/>
                  </a:lnTo>
                  <a:lnTo>
                    <a:pt x="1496" y="1021"/>
                  </a:lnTo>
                  <a:lnTo>
                    <a:pt x="1499" y="956"/>
                  </a:lnTo>
                  <a:lnTo>
                    <a:pt x="1499" y="891"/>
                  </a:lnTo>
                  <a:lnTo>
                    <a:pt x="1499" y="891"/>
                  </a:lnTo>
                  <a:lnTo>
                    <a:pt x="1498" y="843"/>
                  </a:lnTo>
                  <a:lnTo>
                    <a:pt x="1496" y="794"/>
                  </a:lnTo>
                  <a:lnTo>
                    <a:pt x="1491" y="749"/>
                  </a:lnTo>
                  <a:lnTo>
                    <a:pt x="1485" y="702"/>
                  </a:lnTo>
                  <a:lnTo>
                    <a:pt x="1475" y="658"/>
                  </a:lnTo>
                  <a:lnTo>
                    <a:pt x="1465" y="614"/>
                  </a:lnTo>
                  <a:lnTo>
                    <a:pt x="1454" y="572"/>
                  </a:lnTo>
                  <a:lnTo>
                    <a:pt x="1441" y="530"/>
                  </a:lnTo>
                  <a:lnTo>
                    <a:pt x="1425" y="491"/>
                  </a:lnTo>
                  <a:lnTo>
                    <a:pt x="1409" y="453"/>
                  </a:lnTo>
                  <a:lnTo>
                    <a:pt x="1391" y="415"/>
                  </a:lnTo>
                  <a:lnTo>
                    <a:pt x="1371" y="378"/>
                  </a:lnTo>
                  <a:lnTo>
                    <a:pt x="1350" y="344"/>
                  </a:lnTo>
                  <a:lnTo>
                    <a:pt x="1328" y="310"/>
                  </a:lnTo>
                  <a:lnTo>
                    <a:pt x="1305" y="280"/>
                  </a:lnTo>
                  <a:lnTo>
                    <a:pt x="1279" y="249"/>
                  </a:lnTo>
                  <a:lnTo>
                    <a:pt x="1253" y="220"/>
                  </a:lnTo>
                  <a:lnTo>
                    <a:pt x="1226" y="194"/>
                  </a:lnTo>
                  <a:lnTo>
                    <a:pt x="1198" y="168"/>
                  </a:lnTo>
                  <a:lnTo>
                    <a:pt x="1169" y="144"/>
                  </a:lnTo>
                  <a:lnTo>
                    <a:pt x="1139" y="121"/>
                  </a:lnTo>
                  <a:lnTo>
                    <a:pt x="1106" y="102"/>
                  </a:lnTo>
                  <a:lnTo>
                    <a:pt x="1074" y="82"/>
                  </a:lnTo>
                  <a:lnTo>
                    <a:pt x="1041" y="66"/>
                  </a:lnTo>
                  <a:lnTo>
                    <a:pt x="1008" y="50"/>
                  </a:lnTo>
                  <a:lnTo>
                    <a:pt x="972" y="37"/>
                  </a:lnTo>
                  <a:lnTo>
                    <a:pt x="936" y="26"/>
                  </a:lnTo>
                  <a:lnTo>
                    <a:pt x="901" y="16"/>
                  </a:lnTo>
                  <a:lnTo>
                    <a:pt x="864" y="9"/>
                  </a:lnTo>
                  <a:lnTo>
                    <a:pt x="826" y="4"/>
                  </a:lnTo>
                  <a:lnTo>
                    <a:pt x="788" y="1"/>
                  </a:lnTo>
                  <a:lnTo>
                    <a:pt x="749" y="0"/>
                  </a:lnTo>
                  <a:lnTo>
                    <a:pt x="749" y="0"/>
                  </a:lnTo>
                  <a:lnTo>
                    <a:pt x="711" y="1"/>
                  </a:lnTo>
                  <a:lnTo>
                    <a:pt x="673" y="4"/>
                  </a:lnTo>
                  <a:lnTo>
                    <a:pt x="635" y="9"/>
                  </a:lnTo>
                  <a:lnTo>
                    <a:pt x="598" y="16"/>
                  </a:lnTo>
                  <a:lnTo>
                    <a:pt x="563" y="26"/>
                  </a:lnTo>
                  <a:lnTo>
                    <a:pt x="527" y="37"/>
                  </a:lnTo>
                  <a:lnTo>
                    <a:pt x="492" y="50"/>
                  </a:lnTo>
                  <a:lnTo>
                    <a:pt x="458" y="66"/>
                  </a:lnTo>
                  <a:lnTo>
                    <a:pt x="424" y="82"/>
                  </a:lnTo>
                  <a:lnTo>
                    <a:pt x="393" y="102"/>
                  </a:lnTo>
                  <a:lnTo>
                    <a:pt x="360" y="121"/>
                  </a:lnTo>
                  <a:lnTo>
                    <a:pt x="330" y="144"/>
                  </a:lnTo>
                  <a:lnTo>
                    <a:pt x="301" y="168"/>
                  </a:lnTo>
                  <a:lnTo>
                    <a:pt x="273" y="194"/>
                  </a:lnTo>
                  <a:lnTo>
                    <a:pt x="246" y="220"/>
                  </a:lnTo>
                  <a:lnTo>
                    <a:pt x="220" y="249"/>
                  </a:lnTo>
                  <a:lnTo>
                    <a:pt x="194" y="280"/>
                  </a:lnTo>
                  <a:lnTo>
                    <a:pt x="171" y="310"/>
                  </a:lnTo>
                  <a:lnTo>
                    <a:pt x="149" y="344"/>
                  </a:lnTo>
                  <a:lnTo>
                    <a:pt x="128" y="378"/>
                  </a:lnTo>
                  <a:lnTo>
                    <a:pt x="108" y="415"/>
                  </a:lnTo>
                  <a:lnTo>
                    <a:pt x="90" y="453"/>
                  </a:lnTo>
                  <a:lnTo>
                    <a:pt x="74" y="491"/>
                  </a:lnTo>
                  <a:lnTo>
                    <a:pt x="58" y="530"/>
                  </a:lnTo>
                  <a:lnTo>
                    <a:pt x="45" y="572"/>
                  </a:lnTo>
                  <a:lnTo>
                    <a:pt x="34" y="614"/>
                  </a:lnTo>
                  <a:lnTo>
                    <a:pt x="24" y="658"/>
                  </a:lnTo>
                  <a:lnTo>
                    <a:pt x="14" y="702"/>
                  </a:lnTo>
                  <a:lnTo>
                    <a:pt x="8" y="749"/>
                  </a:lnTo>
                  <a:lnTo>
                    <a:pt x="3" y="794"/>
                  </a:lnTo>
                  <a:lnTo>
                    <a:pt x="1" y="843"/>
                  </a:lnTo>
                  <a:lnTo>
                    <a:pt x="0" y="891"/>
                  </a:lnTo>
                  <a:lnTo>
                    <a:pt x="0" y="891"/>
                  </a:lnTo>
                  <a:lnTo>
                    <a:pt x="0" y="956"/>
                  </a:lnTo>
                  <a:lnTo>
                    <a:pt x="3" y="1021"/>
                  </a:lnTo>
                  <a:lnTo>
                    <a:pt x="6" y="1082"/>
                  </a:lnTo>
                  <a:lnTo>
                    <a:pt x="13" y="1144"/>
                  </a:lnTo>
                  <a:lnTo>
                    <a:pt x="21" y="1203"/>
                  </a:lnTo>
                  <a:lnTo>
                    <a:pt x="31" y="1262"/>
                  </a:lnTo>
                  <a:lnTo>
                    <a:pt x="43" y="1317"/>
                  </a:lnTo>
                  <a:lnTo>
                    <a:pt x="58" y="1372"/>
                  </a:lnTo>
                  <a:lnTo>
                    <a:pt x="76" y="1423"/>
                  </a:lnTo>
                  <a:lnTo>
                    <a:pt x="95" y="1472"/>
                  </a:lnTo>
                  <a:lnTo>
                    <a:pt x="119" y="1519"/>
                  </a:lnTo>
                  <a:lnTo>
                    <a:pt x="131" y="1542"/>
                  </a:lnTo>
                  <a:lnTo>
                    <a:pt x="145" y="1563"/>
                  </a:lnTo>
                  <a:lnTo>
                    <a:pt x="160" y="1584"/>
                  </a:lnTo>
                  <a:lnTo>
                    <a:pt x="174" y="1605"/>
                  </a:lnTo>
                  <a:lnTo>
                    <a:pt x="191" y="1624"/>
                  </a:lnTo>
                  <a:lnTo>
                    <a:pt x="208" y="1643"/>
                  </a:lnTo>
                  <a:lnTo>
                    <a:pt x="226" y="1661"/>
                  </a:lnTo>
                  <a:lnTo>
                    <a:pt x="244" y="1679"/>
                  </a:lnTo>
                  <a:lnTo>
                    <a:pt x="263" y="1695"/>
                  </a:lnTo>
                  <a:lnTo>
                    <a:pt x="284" y="1711"/>
                  </a:lnTo>
                  <a:lnTo>
                    <a:pt x="284" y="1711"/>
                  </a:lnTo>
                  <a:lnTo>
                    <a:pt x="294" y="1718"/>
                  </a:lnTo>
                  <a:lnTo>
                    <a:pt x="302" y="1728"/>
                  </a:lnTo>
                  <a:lnTo>
                    <a:pt x="309" y="1737"/>
                  </a:lnTo>
                  <a:lnTo>
                    <a:pt x="315" y="1747"/>
                  </a:lnTo>
                  <a:lnTo>
                    <a:pt x="318" y="1758"/>
                  </a:lnTo>
                  <a:lnTo>
                    <a:pt x="322" y="1770"/>
                  </a:lnTo>
                  <a:lnTo>
                    <a:pt x="323" y="1781"/>
                  </a:lnTo>
                  <a:lnTo>
                    <a:pt x="325" y="1792"/>
                  </a:lnTo>
                  <a:lnTo>
                    <a:pt x="325" y="1792"/>
                  </a:lnTo>
                  <a:lnTo>
                    <a:pt x="325" y="1792"/>
                  </a:lnTo>
                  <a:lnTo>
                    <a:pt x="323" y="1812"/>
                  </a:lnTo>
                  <a:lnTo>
                    <a:pt x="318" y="1828"/>
                  </a:lnTo>
                  <a:lnTo>
                    <a:pt x="310" y="1844"/>
                  </a:lnTo>
                  <a:lnTo>
                    <a:pt x="301" y="1859"/>
                  </a:lnTo>
                  <a:lnTo>
                    <a:pt x="288" y="1872"/>
                  </a:lnTo>
                  <a:lnTo>
                    <a:pt x="273" y="1881"/>
                  </a:lnTo>
                  <a:lnTo>
                    <a:pt x="255" y="1889"/>
                  </a:lnTo>
                  <a:lnTo>
                    <a:pt x="238" y="1894"/>
                  </a:lnTo>
                  <a:lnTo>
                    <a:pt x="238" y="1894"/>
                  </a:lnTo>
                  <a:lnTo>
                    <a:pt x="236" y="1894"/>
                  </a:lnTo>
                  <a:lnTo>
                    <a:pt x="236" y="1894"/>
                  </a:lnTo>
                  <a:lnTo>
                    <a:pt x="221" y="1899"/>
                  </a:lnTo>
                  <a:lnTo>
                    <a:pt x="208" y="1904"/>
                  </a:lnTo>
                  <a:lnTo>
                    <a:pt x="199" y="1912"/>
                  </a:lnTo>
                  <a:lnTo>
                    <a:pt x="189" y="1920"/>
                  </a:lnTo>
                  <a:lnTo>
                    <a:pt x="183" y="1930"/>
                  </a:lnTo>
                  <a:lnTo>
                    <a:pt x="176" y="1941"/>
                  </a:lnTo>
                  <a:lnTo>
                    <a:pt x="173" y="1953"/>
                  </a:lnTo>
                  <a:lnTo>
                    <a:pt x="170" y="1965"/>
                  </a:lnTo>
                  <a:lnTo>
                    <a:pt x="170" y="1977"/>
                  </a:lnTo>
                  <a:lnTo>
                    <a:pt x="171" y="1990"/>
                  </a:lnTo>
                  <a:lnTo>
                    <a:pt x="174" y="2001"/>
                  </a:lnTo>
                  <a:lnTo>
                    <a:pt x="179" y="2014"/>
                  </a:lnTo>
                  <a:lnTo>
                    <a:pt x="186" y="2024"/>
                  </a:lnTo>
                  <a:lnTo>
                    <a:pt x="194" y="2033"/>
                  </a:lnTo>
                  <a:lnTo>
                    <a:pt x="205" y="2043"/>
                  </a:lnTo>
                  <a:lnTo>
                    <a:pt x="218" y="2050"/>
                  </a:lnTo>
                  <a:lnTo>
                    <a:pt x="218" y="2050"/>
                  </a:lnTo>
                  <a:lnTo>
                    <a:pt x="268" y="2072"/>
                  </a:lnTo>
                  <a:lnTo>
                    <a:pt x="318" y="2097"/>
                  </a:lnTo>
                  <a:lnTo>
                    <a:pt x="367" y="2122"/>
                  </a:lnTo>
                  <a:lnTo>
                    <a:pt x="414" y="2148"/>
                  </a:lnTo>
                  <a:lnTo>
                    <a:pt x="461" y="2174"/>
                  </a:lnTo>
                  <a:lnTo>
                    <a:pt x="506" y="2202"/>
                  </a:lnTo>
                  <a:lnTo>
                    <a:pt x="550" y="2229"/>
                  </a:lnTo>
                  <a:lnTo>
                    <a:pt x="593" y="2258"/>
                  </a:lnTo>
                  <a:lnTo>
                    <a:pt x="634" y="2286"/>
                  </a:lnTo>
                  <a:lnTo>
                    <a:pt x="674" y="2317"/>
                  </a:lnTo>
                  <a:lnTo>
                    <a:pt x="715" y="2347"/>
                  </a:lnTo>
                  <a:lnTo>
                    <a:pt x="752" y="2378"/>
                  </a:lnTo>
                  <a:lnTo>
                    <a:pt x="789" y="2409"/>
                  </a:lnTo>
                  <a:lnTo>
                    <a:pt x="825" y="2441"/>
                  </a:lnTo>
                  <a:lnTo>
                    <a:pt x="859" y="2474"/>
                  </a:lnTo>
                  <a:lnTo>
                    <a:pt x="891" y="2507"/>
                  </a:lnTo>
                  <a:lnTo>
                    <a:pt x="923" y="2541"/>
                  </a:lnTo>
                  <a:lnTo>
                    <a:pt x="953" y="2575"/>
                  </a:lnTo>
                  <a:lnTo>
                    <a:pt x="982" y="2609"/>
                  </a:lnTo>
                  <a:lnTo>
                    <a:pt x="1009" y="2645"/>
                  </a:lnTo>
                  <a:lnTo>
                    <a:pt x="1035" y="2681"/>
                  </a:lnTo>
                  <a:lnTo>
                    <a:pt x="1059" y="2716"/>
                  </a:lnTo>
                  <a:lnTo>
                    <a:pt x="1084" y="2753"/>
                  </a:lnTo>
                  <a:lnTo>
                    <a:pt x="1105" y="2791"/>
                  </a:lnTo>
                  <a:lnTo>
                    <a:pt x="1124" y="2828"/>
                  </a:lnTo>
                  <a:lnTo>
                    <a:pt x="1143" y="2865"/>
                  </a:lnTo>
                  <a:lnTo>
                    <a:pt x="1161" y="2904"/>
                  </a:lnTo>
                  <a:lnTo>
                    <a:pt x="1176" y="2943"/>
                  </a:lnTo>
                  <a:lnTo>
                    <a:pt x="1190" y="2982"/>
                  </a:lnTo>
                  <a:lnTo>
                    <a:pt x="1203" y="3020"/>
                  </a:lnTo>
                  <a:lnTo>
                    <a:pt x="1215" y="3061"/>
                  </a:lnTo>
                  <a:lnTo>
                    <a:pt x="1224" y="3101"/>
                  </a:lnTo>
                  <a:lnTo>
                    <a:pt x="1224" y="3101"/>
                  </a:lnTo>
                  <a:lnTo>
                    <a:pt x="1227" y="3114"/>
                  </a:lnTo>
                  <a:lnTo>
                    <a:pt x="1234" y="3127"/>
                  </a:lnTo>
                  <a:lnTo>
                    <a:pt x="1242" y="3137"/>
                  </a:lnTo>
                  <a:lnTo>
                    <a:pt x="1253" y="3147"/>
                  </a:lnTo>
                  <a:lnTo>
                    <a:pt x="1265" y="3155"/>
                  </a:lnTo>
                  <a:lnTo>
                    <a:pt x="1278" y="3160"/>
                  </a:lnTo>
                  <a:lnTo>
                    <a:pt x="1291" y="3163"/>
                  </a:lnTo>
                  <a:lnTo>
                    <a:pt x="1305" y="3164"/>
                  </a:lnTo>
                  <a:lnTo>
                    <a:pt x="2391" y="3164"/>
                  </a:lnTo>
                  <a:lnTo>
                    <a:pt x="2391" y="3164"/>
                  </a:lnTo>
                  <a:lnTo>
                    <a:pt x="2408" y="3163"/>
                  </a:lnTo>
                  <a:lnTo>
                    <a:pt x="2423" y="3158"/>
                  </a:lnTo>
                  <a:lnTo>
                    <a:pt x="2437" y="3151"/>
                  </a:lnTo>
                  <a:lnTo>
                    <a:pt x="2449" y="3140"/>
                  </a:lnTo>
                  <a:lnTo>
                    <a:pt x="2458" y="3129"/>
                  </a:lnTo>
                  <a:lnTo>
                    <a:pt x="2467" y="3114"/>
                  </a:lnTo>
                  <a:lnTo>
                    <a:pt x="2471" y="3100"/>
                  </a:lnTo>
                  <a:lnTo>
                    <a:pt x="2473" y="3083"/>
                  </a:lnTo>
                  <a:lnTo>
                    <a:pt x="2473" y="2850"/>
                  </a:lnTo>
                  <a:lnTo>
                    <a:pt x="2473" y="2850"/>
                  </a:lnTo>
                  <a:lnTo>
                    <a:pt x="2471" y="2808"/>
                  </a:lnTo>
                  <a:lnTo>
                    <a:pt x="2467" y="2766"/>
                  </a:lnTo>
                  <a:lnTo>
                    <a:pt x="2460" y="2726"/>
                  </a:lnTo>
                  <a:lnTo>
                    <a:pt x="2450" y="2685"/>
                  </a:lnTo>
                  <a:lnTo>
                    <a:pt x="2437" y="2645"/>
                  </a:lnTo>
                  <a:lnTo>
                    <a:pt x="2421" y="2606"/>
                  </a:lnTo>
                  <a:lnTo>
                    <a:pt x="2403" y="2566"/>
                  </a:lnTo>
                  <a:lnTo>
                    <a:pt x="2382" y="2529"/>
                  </a:lnTo>
                  <a:lnTo>
                    <a:pt x="2360" y="2491"/>
                  </a:lnTo>
                  <a:lnTo>
                    <a:pt x="2334" y="2454"/>
                  </a:lnTo>
                  <a:lnTo>
                    <a:pt x="2305" y="2418"/>
                  </a:lnTo>
                  <a:lnTo>
                    <a:pt x="2274" y="2383"/>
                  </a:lnTo>
                  <a:lnTo>
                    <a:pt x="2242" y="2349"/>
                  </a:lnTo>
                  <a:lnTo>
                    <a:pt x="2206" y="2315"/>
                  </a:lnTo>
                  <a:lnTo>
                    <a:pt x="2169" y="2283"/>
                  </a:lnTo>
                  <a:lnTo>
                    <a:pt x="2130" y="2250"/>
                  </a:lnTo>
                  <a:lnTo>
                    <a:pt x="2088" y="2219"/>
                  </a:lnTo>
                  <a:lnTo>
                    <a:pt x="2046" y="2190"/>
                  </a:lnTo>
                  <a:lnTo>
                    <a:pt x="2001" y="2161"/>
                  </a:lnTo>
                  <a:lnTo>
                    <a:pt x="1952" y="2134"/>
                  </a:lnTo>
                  <a:lnTo>
                    <a:pt x="1904" y="2106"/>
                  </a:lnTo>
                  <a:lnTo>
                    <a:pt x="1853" y="2080"/>
                  </a:lnTo>
                  <a:lnTo>
                    <a:pt x="1800" y="2056"/>
                  </a:lnTo>
                  <a:lnTo>
                    <a:pt x="1747" y="2033"/>
                  </a:lnTo>
                  <a:lnTo>
                    <a:pt x="1690" y="2011"/>
                  </a:lnTo>
                  <a:lnTo>
                    <a:pt x="1633" y="1991"/>
                  </a:lnTo>
                  <a:lnTo>
                    <a:pt x="1575" y="1972"/>
                  </a:lnTo>
                  <a:lnTo>
                    <a:pt x="1514" y="1953"/>
                  </a:lnTo>
                  <a:lnTo>
                    <a:pt x="1452" y="1936"/>
                  </a:lnTo>
                  <a:lnTo>
                    <a:pt x="1391" y="1920"/>
                  </a:lnTo>
                  <a:lnTo>
                    <a:pt x="1326" y="1907"/>
                  </a:lnTo>
                  <a:lnTo>
                    <a:pt x="1261" y="1894"/>
                  </a:lnTo>
                  <a:lnTo>
                    <a:pt x="1261" y="18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grpSp>
        <p:nvGrpSpPr>
          <p:cNvPr id="1413" name="Google Shape;1413;p182"/>
          <p:cNvGrpSpPr/>
          <p:nvPr/>
        </p:nvGrpSpPr>
        <p:grpSpPr>
          <a:xfrm>
            <a:off x="3615100" y="2728437"/>
            <a:ext cx="846689" cy="921544"/>
            <a:chOff x="4820133" y="3637916"/>
            <a:chExt cx="1128919" cy="1228725"/>
          </a:xfrm>
        </p:grpSpPr>
        <p:sp>
          <p:nvSpPr>
            <p:cNvPr id="1414" name="Google Shape;1414;p182"/>
            <p:cNvSpPr/>
            <p:nvPr/>
          </p:nvSpPr>
          <p:spPr>
            <a:xfrm>
              <a:off x="4956864" y="3637916"/>
              <a:ext cx="992188" cy="1228725"/>
            </a:xfrm>
            <a:custGeom>
              <a:rect b="b" l="l" r="r" t="t"/>
              <a:pathLst>
                <a:path extrusionOk="0" h="326" w="263">
                  <a:moveTo>
                    <a:pt x="71" y="326"/>
                  </a:moveTo>
                  <a:cubicBezTo>
                    <a:pt x="71" y="326"/>
                    <a:pt x="22" y="240"/>
                    <a:pt x="0" y="205"/>
                  </a:cubicBezTo>
                  <a:cubicBezTo>
                    <a:pt x="62" y="155"/>
                    <a:pt x="106" y="78"/>
                    <a:pt x="119" y="0"/>
                  </a:cubicBezTo>
                  <a:cubicBezTo>
                    <a:pt x="193" y="0"/>
                    <a:pt x="240" y="0"/>
                    <a:pt x="263" y="0"/>
                  </a:cubicBezTo>
                  <a:cubicBezTo>
                    <a:pt x="250" y="126"/>
                    <a:pt x="182" y="251"/>
                    <a:pt x="71" y="326"/>
                  </a:cubicBezTo>
                  <a:close/>
                </a:path>
              </a:pathLst>
            </a:custGeom>
            <a:gradFill>
              <a:gsLst>
                <a:gs pos="0">
                  <a:srgbClr val="88CE71"/>
                </a:gs>
                <a:gs pos="11000">
                  <a:srgbClr val="88CE71"/>
                </a:gs>
                <a:gs pos="100000">
                  <a:srgbClr val="54A838"/>
                </a:gs>
              </a:gsLst>
              <a:lin ang="2700000" scaled="0"/>
            </a:gra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415" name="Google Shape;1415;p182"/>
            <p:cNvSpPr txBox="1"/>
            <p:nvPr/>
          </p:nvSpPr>
          <p:spPr>
            <a:xfrm>
              <a:off x="4820133" y="3983373"/>
              <a:ext cx="1101786" cy="3820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rm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4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03</a:t>
              </a:r>
              <a:endParaRPr sz="1100"/>
            </a:p>
          </p:txBody>
        </p:sp>
      </p:grpSp>
      <p:sp>
        <p:nvSpPr>
          <p:cNvPr id="1416" name="Google Shape;1416;p182"/>
          <p:cNvSpPr txBox="1"/>
          <p:nvPr/>
        </p:nvSpPr>
        <p:spPr>
          <a:xfrm>
            <a:off x="2532359" y="1672575"/>
            <a:ext cx="502425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800">
                <a:solidFill>
                  <a:srgbClr val="22C1FF"/>
                </a:solidFill>
                <a:latin typeface="Corbel"/>
                <a:ea typeface="Corbel"/>
                <a:cs typeface="Corbel"/>
                <a:sym typeface="Corbel"/>
              </a:rPr>
              <a:t>6</a:t>
            </a:r>
            <a:endParaRPr sz="1100"/>
          </a:p>
        </p:txBody>
      </p:sp>
      <p:grpSp>
        <p:nvGrpSpPr>
          <p:cNvPr id="1417" name="Google Shape;1417;p182"/>
          <p:cNvGrpSpPr/>
          <p:nvPr/>
        </p:nvGrpSpPr>
        <p:grpSpPr>
          <a:xfrm>
            <a:off x="3624772" y="1484234"/>
            <a:ext cx="828682" cy="933450"/>
            <a:chOff x="4833029" y="1978978"/>
            <a:chExt cx="1104910" cy="1244600"/>
          </a:xfrm>
        </p:grpSpPr>
        <p:sp>
          <p:nvSpPr>
            <p:cNvPr id="1418" name="Google Shape;1418;p182"/>
            <p:cNvSpPr/>
            <p:nvPr/>
          </p:nvSpPr>
          <p:spPr>
            <a:xfrm>
              <a:off x="4964801" y="1978978"/>
              <a:ext cx="973138" cy="1244600"/>
            </a:xfrm>
            <a:custGeom>
              <a:rect b="b" l="l" r="r" t="t"/>
              <a:pathLst>
                <a:path extrusionOk="0" h="330" w="258">
                  <a:moveTo>
                    <a:pt x="258" y="329"/>
                  </a:moveTo>
                  <a:cubicBezTo>
                    <a:pt x="258" y="329"/>
                    <a:pt x="159" y="329"/>
                    <a:pt x="117" y="330"/>
                  </a:cubicBezTo>
                  <a:cubicBezTo>
                    <a:pt x="106" y="251"/>
                    <a:pt x="61" y="175"/>
                    <a:pt x="0" y="125"/>
                  </a:cubicBezTo>
                  <a:cubicBezTo>
                    <a:pt x="36" y="61"/>
                    <a:pt x="60" y="20"/>
                    <a:pt x="71" y="0"/>
                  </a:cubicBezTo>
                  <a:cubicBezTo>
                    <a:pt x="174" y="74"/>
                    <a:pt x="248" y="196"/>
                    <a:pt x="258" y="329"/>
                  </a:cubicBezTo>
                  <a:close/>
                </a:path>
              </a:pathLst>
            </a:custGeom>
            <a:gradFill>
              <a:gsLst>
                <a:gs pos="0">
                  <a:srgbClr val="7E9532"/>
                </a:gs>
                <a:gs pos="24000">
                  <a:srgbClr val="7E9532"/>
                </a:gs>
                <a:gs pos="100000">
                  <a:srgbClr val="9CB93E"/>
                </a:gs>
              </a:gsLst>
              <a:lin ang="6600000" scaled="0"/>
            </a:gra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419" name="Google Shape;1419;p182"/>
            <p:cNvSpPr txBox="1"/>
            <p:nvPr/>
          </p:nvSpPr>
          <p:spPr>
            <a:xfrm>
              <a:off x="4833029" y="2505093"/>
              <a:ext cx="1101786" cy="3820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rm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4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02</a:t>
              </a:r>
              <a:endParaRPr sz="1100"/>
            </a:p>
          </p:txBody>
        </p:sp>
      </p:grpSp>
      <p:grpSp>
        <p:nvGrpSpPr>
          <p:cNvPr id="1420" name="Google Shape;1420;p182"/>
          <p:cNvGrpSpPr/>
          <p:nvPr/>
        </p:nvGrpSpPr>
        <p:grpSpPr>
          <a:xfrm>
            <a:off x="1973382" y="110252"/>
            <a:ext cx="2287191" cy="1345406"/>
            <a:chOff x="2631176" y="147003"/>
            <a:chExt cx="3049588" cy="1793875"/>
          </a:xfrm>
        </p:grpSpPr>
        <p:sp>
          <p:nvSpPr>
            <p:cNvPr id="1421" name="Google Shape;1421;p182"/>
            <p:cNvSpPr/>
            <p:nvPr/>
          </p:nvSpPr>
          <p:spPr>
            <a:xfrm>
              <a:off x="2631176" y="147003"/>
              <a:ext cx="3049588" cy="1793875"/>
            </a:xfrm>
            <a:custGeom>
              <a:rect b="b" l="l" r="r" t="t"/>
              <a:pathLst>
                <a:path extrusionOk="0" h="476" w="809">
                  <a:moveTo>
                    <a:pt x="0" y="141"/>
                  </a:moveTo>
                  <a:cubicBezTo>
                    <a:pt x="240" y="0"/>
                    <a:pt x="571" y="1"/>
                    <a:pt x="809" y="140"/>
                  </a:cubicBezTo>
                  <a:cubicBezTo>
                    <a:pt x="745" y="254"/>
                    <a:pt x="637" y="441"/>
                    <a:pt x="617" y="475"/>
                  </a:cubicBezTo>
                  <a:cubicBezTo>
                    <a:pt x="484" y="407"/>
                    <a:pt x="314" y="407"/>
                    <a:pt x="193" y="476"/>
                  </a:cubicBezTo>
                  <a:cubicBezTo>
                    <a:pt x="116" y="344"/>
                    <a:pt x="0" y="141"/>
                    <a:pt x="0" y="14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rgbClr val="089CA2"/>
                </a:gs>
              </a:gsLst>
              <a:lin ang="3600000" scaled="0"/>
            </a:gra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grpSp>
          <p:nvGrpSpPr>
            <p:cNvPr id="1422" name="Google Shape;1422;p182"/>
            <p:cNvGrpSpPr/>
            <p:nvPr/>
          </p:nvGrpSpPr>
          <p:grpSpPr>
            <a:xfrm>
              <a:off x="2867891" y="394235"/>
              <a:ext cx="2617538" cy="1056064"/>
              <a:chOff x="4953000" y="450507"/>
              <a:chExt cx="2286000" cy="1056064"/>
            </a:xfrm>
          </p:grpSpPr>
          <p:sp>
            <p:nvSpPr>
              <p:cNvPr id="1423" name="Google Shape;1423;p182"/>
              <p:cNvSpPr txBox="1"/>
              <p:nvPr/>
            </p:nvSpPr>
            <p:spPr>
              <a:xfrm>
                <a:off x="4953000" y="450507"/>
                <a:ext cx="2286000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34275" lIns="68575" spcFirstLastPara="1" rIns="68575" wrap="square" tIns="34275">
                <a:norm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Core Services</a:t>
                </a:r>
                <a:endParaRPr sz="1100"/>
              </a:p>
            </p:txBody>
          </p:sp>
          <p:sp>
            <p:nvSpPr>
              <p:cNvPr id="1424" name="Google Shape;1424;p182"/>
              <p:cNvSpPr txBox="1"/>
              <p:nvPr/>
            </p:nvSpPr>
            <p:spPr>
              <a:xfrm>
                <a:off x="5250977" y="787471"/>
                <a:ext cx="1793100" cy="719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lnSpc>
                    <a:spcPct val="8888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Basic Skills Instruction</a:t>
                </a:r>
                <a:endParaRPr sz="1100"/>
              </a:p>
              <a:p>
                <a:pPr indent="0" lvl="0" marL="0" marR="0" rtl="0" algn="ctr">
                  <a:lnSpc>
                    <a:spcPct val="8888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Digital Literacy</a:t>
                </a:r>
                <a:endParaRPr sz="1100"/>
              </a:p>
              <a:p>
                <a:pPr indent="0" lvl="0" marL="0" marR="0" rtl="0" algn="ctr">
                  <a:lnSpc>
                    <a:spcPct val="8888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Transition to PSE</a:t>
                </a:r>
                <a:endParaRPr sz="1100"/>
              </a:p>
              <a:p>
                <a:pPr indent="0" lvl="0" marL="0" marR="0" rtl="0" algn="ctr">
                  <a:lnSpc>
                    <a:spcPct val="8888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425" name="Google Shape;1425;p182"/>
          <p:cNvGrpSpPr/>
          <p:nvPr/>
        </p:nvGrpSpPr>
        <p:grpSpPr>
          <a:xfrm>
            <a:off x="3785513" y="548402"/>
            <a:ext cx="1773915" cy="2696364"/>
            <a:chOff x="5047351" y="731203"/>
            <a:chExt cx="2365220" cy="3595152"/>
          </a:xfrm>
        </p:grpSpPr>
        <p:sp>
          <p:nvSpPr>
            <p:cNvPr id="1426" name="Google Shape;1426;p182"/>
            <p:cNvSpPr/>
            <p:nvPr/>
          </p:nvSpPr>
          <p:spPr>
            <a:xfrm>
              <a:off x="5047351" y="731203"/>
              <a:ext cx="2259013" cy="2643188"/>
            </a:xfrm>
            <a:custGeom>
              <a:rect b="b" l="l" r="r" t="t"/>
              <a:pathLst>
                <a:path extrusionOk="0" h="701" w="599">
                  <a:moveTo>
                    <a:pt x="598" y="701"/>
                  </a:moveTo>
                  <a:cubicBezTo>
                    <a:pt x="599" y="423"/>
                    <a:pt x="433" y="137"/>
                    <a:pt x="194" y="0"/>
                  </a:cubicBezTo>
                  <a:cubicBezTo>
                    <a:pt x="127" y="112"/>
                    <a:pt x="19" y="299"/>
                    <a:pt x="0" y="334"/>
                  </a:cubicBezTo>
                  <a:cubicBezTo>
                    <a:pt x="126" y="415"/>
                    <a:pt x="210" y="562"/>
                    <a:pt x="211" y="701"/>
                  </a:cubicBezTo>
                  <a:cubicBezTo>
                    <a:pt x="364" y="701"/>
                    <a:pt x="598" y="701"/>
                    <a:pt x="598" y="701"/>
                  </a:cubicBezTo>
                  <a:close/>
                </a:path>
              </a:pathLst>
            </a:custGeom>
            <a:gradFill>
              <a:gsLst>
                <a:gs pos="0">
                  <a:srgbClr val="7E9532"/>
                </a:gs>
                <a:gs pos="72000">
                  <a:schemeClr val="accent6"/>
                </a:gs>
                <a:gs pos="100000">
                  <a:schemeClr val="accent6"/>
                </a:gs>
              </a:gsLst>
              <a:lin ang="6600000" scaled="0"/>
            </a:gra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grpSp>
          <p:nvGrpSpPr>
            <p:cNvPr id="1427" name="Google Shape;1427;p182"/>
            <p:cNvGrpSpPr/>
            <p:nvPr/>
          </p:nvGrpSpPr>
          <p:grpSpPr>
            <a:xfrm>
              <a:off x="5123412" y="1464228"/>
              <a:ext cx="2289160" cy="2862127"/>
              <a:chOff x="7115840" y="3320284"/>
              <a:chExt cx="2289160" cy="2862127"/>
            </a:xfrm>
          </p:grpSpPr>
          <p:sp>
            <p:nvSpPr>
              <p:cNvPr id="1428" name="Google Shape;1428;p182"/>
              <p:cNvSpPr txBox="1"/>
              <p:nvPr/>
            </p:nvSpPr>
            <p:spPr>
              <a:xfrm>
                <a:off x="7115840" y="3320284"/>
                <a:ext cx="1945200" cy="422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34275" lIns="68575" spcFirstLastPara="1" rIns="68575" wrap="square" tIns="34275">
                <a:norm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5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HSE &amp; Beyond</a:t>
                </a:r>
                <a:endParaRPr sz="1100"/>
              </a:p>
            </p:txBody>
          </p:sp>
          <p:sp>
            <p:nvSpPr>
              <p:cNvPr id="1429" name="Google Shape;1429;p182"/>
              <p:cNvSpPr txBox="1"/>
              <p:nvPr/>
            </p:nvSpPr>
            <p:spPr>
              <a:xfrm>
                <a:off x="7850100" y="3711011"/>
                <a:ext cx="1554900" cy="247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High School Equivalency</a:t>
                </a:r>
                <a:endParaRPr sz="1100"/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Transition to Postsecondary</a:t>
                </a:r>
                <a:endParaRPr sz="1100"/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Career Exploration</a:t>
                </a:r>
                <a:endParaRPr sz="1100"/>
              </a:p>
            </p:txBody>
          </p:sp>
        </p:grpSp>
      </p:grpSp>
      <p:grpSp>
        <p:nvGrpSpPr>
          <p:cNvPr id="1430" name="Google Shape;1430;p182"/>
          <p:cNvGrpSpPr/>
          <p:nvPr/>
        </p:nvGrpSpPr>
        <p:grpSpPr>
          <a:xfrm>
            <a:off x="1766738" y="1484234"/>
            <a:ext cx="826425" cy="933450"/>
            <a:chOff x="2355650" y="1978978"/>
            <a:chExt cx="1101900" cy="1244600"/>
          </a:xfrm>
        </p:grpSpPr>
        <p:sp>
          <p:nvSpPr>
            <p:cNvPr id="1431" name="Google Shape;1431;p182"/>
            <p:cNvSpPr/>
            <p:nvPr/>
          </p:nvSpPr>
          <p:spPr>
            <a:xfrm>
              <a:off x="2370826" y="1978978"/>
              <a:ext cx="973138" cy="1244600"/>
            </a:xfrm>
            <a:custGeom>
              <a:rect b="b" l="l" r="r" t="t"/>
              <a:pathLst>
                <a:path extrusionOk="0" h="330" w="258">
                  <a:moveTo>
                    <a:pt x="0" y="329"/>
                  </a:moveTo>
                  <a:cubicBezTo>
                    <a:pt x="0" y="329"/>
                    <a:pt x="99" y="329"/>
                    <a:pt x="141" y="330"/>
                  </a:cubicBezTo>
                  <a:cubicBezTo>
                    <a:pt x="152" y="251"/>
                    <a:pt x="197" y="175"/>
                    <a:pt x="258" y="125"/>
                  </a:cubicBezTo>
                  <a:cubicBezTo>
                    <a:pt x="222" y="61"/>
                    <a:pt x="198" y="20"/>
                    <a:pt x="187" y="0"/>
                  </a:cubicBezTo>
                  <a:cubicBezTo>
                    <a:pt x="84" y="74"/>
                    <a:pt x="10" y="196"/>
                    <a:pt x="0" y="329"/>
                  </a:cubicBezTo>
                  <a:close/>
                </a:path>
              </a:pathLst>
            </a:custGeom>
            <a:solidFill>
              <a:srgbClr val="31538F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432" name="Google Shape;1432;p182"/>
            <p:cNvSpPr txBox="1"/>
            <p:nvPr/>
          </p:nvSpPr>
          <p:spPr>
            <a:xfrm>
              <a:off x="2355650" y="2512419"/>
              <a:ext cx="1101900" cy="381900"/>
            </a:xfrm>
            <a:prstGeom prst="rect">
              <a:avLst/>
            </a:prstGeom>
            <a:solidFill>
              <a:srgbClr val="31538F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rm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4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06</a:t>
              </a:r>
              <a:endParaRPr sz="1100">
                <a:solidFill>
                  <a:schemeClr val="lt1"/>
                </a:solidFill>
              </a:endParaRPr>
            </a:p>
          </p:txBody>
        </p:sp>
      </p:grpSp>
      <p:grpSp>
        <p:nvGrpSpPr>
          <p:cNvPr id="1433" name="Google Shape;1433;p182"/>
          <p:cNvGrpSpPr/>
          <p:nvPr/>
        </p:nvGrpSpPr>
        <p:grpSpPr>
          <a:xfrm>
            <a:off x="502103" y="548402"/>
            <a:ext cx="1943957" cy="2053892"/>
            <a:chOff x="669471" y="731203"/>
            <a:chExt cx="2591943" cy="2738522"/>
          </a:xfrm>
        </p:grpSpPr>
        <p:sp>
          <p:nvSpPr>
            <p:cNvPr id="1434" name="Google Shape;1434;p182"/>
            <p:cNvSpPr/>
            <p:nvPr/>
          </p:nvSpPr>
          <p:spPr>
            <a:xfrm>
              <a:off x="1002401" y="731203"/>
              <a:ext cx="2259013" cy="2643188"/>
            </a:xfrm>
            <a:custGeom>
              <a:rect b="b" l="l" r="r" t="t"/>
              <a:pathLst>
                <a:path extrusionOk="0" h="701" w="599">
                  <a:moveTo>
                    <a:pt x="1" y="701"/>
                  </a:moveTo>
                  <a:cubicBezTo>
                    <a:pt x="0" y="423"/>
                    <a:pt x="166" y="137"/>
                    <a:pt x="405" y="0"/>
                  </a:cubicBezTo>
                  <a:cubicBezTo>
                    <a:pt x="472" y="112"/>
                    <a:pt x="580" y="299"/>
                    <a:pt x="599" y="334"/>
                  </a:cubicBezTo>
                  <a:cubicBezTo>
                    <a:pt x="473" y="415"/>
                    <a:pt x="389" y="562"/>
                    <a:pt x="388" y="701"/>
                  </a:cubicBezTo>
                  <a:cubicBezTo>
                    <a:pt x="235" y="701"/>
                    <a:pt x="1" y="701"/>
                    <a:pt x="1" y="701"/>
                  </a:cubicBezTo>
                  <a:close/>
                </a:path>
              </a:pathLst>
            </a:custGeom>
            <a:solidFill>
              <a:srgbClr val="0B539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grpSp>
          <p:nvGrpSpPr>
            <p:cNvPr id="1435" name="Google Shape;1435;p182"/>
            <p:cNvGrpSpPr/>
            <p:nvPr/>
          </p:nvGrpSpPr>
          <p:grpSpPr>
            <a:xfrm>
              <a:off x="669471" y="1256829"/>
              <a:ext cx="2198420" cy="2212896"/>
              <a:chOff x="2570458" y="2895715"/>
              <a:chExt cx="2198420" cy="2212896"/>
            </a:xfrm>
          </p:grpSpPr>
          <p:sp>
            <p:nvSpPr>
              <p:cNvPr id="1436" name="Google Shape;1436;p182"/>
              <p:cNvSpPr txBox="1"/>
              <p:nvPr/>
            </p:nvSpPr>
            <p:spPr>
              <a:xfrm>
                <a:off x="2570458" y="2895715"/>
                <a:ext cx="2198420" cy="5678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4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Career </a:t>
                </a:r>
                <a:endParaRPr sz="1100"/>
              </a:p>
              <a:p>
                <a:pPr indent="0" lvl="0" marL="0" marR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4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Pathways</a:t>
                </a:r>
                <a:endParaRPr sz="1100"/>
              </a:p>
            </p:txBody>
          </p:sp>
          <p:sp>
            <p:nvSpPr>
              <p:cNvPr id="1437" name="Google Shape;1437;p182"/>
              <p:cNvSpPr txBox="1"/>
              <p:nvPr/>
            </p:nvSpPr>
            <p:spPr>
              <a:xfrm>
                <a:off x="3018942" y="3226711"/>
                <a:ext cx="1386900" cy="1881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indent="0" lvl="0" marL="0" marR="0" rtl="0" algn="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Integrated Education &amp; Training</a:t>
                </a:r>
                <a:endParaRPr sz="1100"/>
              </a:p>
              <a:p>
                <a:pPr indent="0" lvl="0" marL="0" marR="0" rtl="0" algn="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indent="0" lvl="0" marL="0" marR="0" rtl="0" algn="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Workforce Preparation</a:t>
                </a:r>
                <a:endParaRPr sz="1100"/>
              </a:p>
            </p:txBody>
          </p:sp>
        </p:grpSp>
      </p:grpSp>
      <p:grpSp>
        <p:nvGrpSpPr>
          <p:cNvPr id="1438" name="Google Shape;1438;p182"/>
          <p:cNvGrpSpPr/>
          <p:nvPr/>
        </p:nvGrpSpPr>
        <p:grpSpPr>
          <a:xfrm>
            <a:off x="2581792" y="3466625"/>
            <a:ext cx="1071562" cy="508397"/>
            <a:chOff x="3442389" y="4622166"/>
            <a:chExt cx="1428750" cy="677863"/>
          </a:xfrm>
        </p:grpSpPr>
        <p:sp>
          <p:nvSpPr>
            <p:cNvPr id="1439" name="Google Shape;1439;p182"/>
            <p:cNvSpPr/>
            <p:nvPr/>
          </p:nvSpPr>
          <p:spPr>
            <a:xfrm>
              <a:off x="3442389" y="4622166"/>
              <a:ext cx="1428750" cy="677863"/>
            </a:xfrm>
            <a:custGeom>
              <a:rect b="b" l="l" r="r" t="t"/>
              <a:pathLst>
                <a:path extrusionOk="0" h="180" w="379">
                  <a:moveTo>
                    <a:pt x="379" y="121"/>
                  </a:moveTo>
                  <a:cubicBezTo>
                    <a:pt x="379" y="121"/>
                    <a:pt x="329" y="37"/>
                    <a:pt x="309" y="0"/>
                  </a:cubicBezTo>
                  <a:cubicBezTo>
                    <a:pt x="235" y="29"/>
                    <a:pt x="146" y="28"/>
                    <a:pt x="73" y="0"/>
                  </a:cubicBezTo>
                  <a:cubicBezTo>
                    <a:pt x="35" y="64"/>
                    <a:pt x="12" y="104"/>
                    <a:pt x="0" y="124"/>
                  </a:cubicBezTo>
                  <a:cubicBezTo>
                    <a:pt x="116" y="177"/>
                    <a:pt x="258" y="180"/>
                    <a:pt x="379" y="12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7000">
                  <a:schemeClr val="accent4"/>
                </a:gs>
                <a:gs pos="100000">
                  <a:srgbClr val="0B9B74"/>
                </a:gs>
              </a:gsLst>
              <a:lin ang="9000000" scaled="0"/>
            </a:gra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440" name="Google Shape;1440;p182"/>
            <p:cNvSpPr txBox="1"/>
            <p:nvPr/>
          </p:nvSpPr>
          <p:spPr>
            <a:xfrm>
              <a:off x="3593899" y="4690567"/>
              <a:ext cx="1101786" cy="3820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rm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4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04</a:t>
              </a:r>
              <a:endParaRPr sz="1100"/>
            </a:p>
          </p:txBody>
        </p:sp>
      </p:grpSp>
      <p:grpSp>
        <p:nvGrpSpPr>
          <p:cNvPr id="1441" name="Google Shape;1441;p182"/>
          <p:cNvGrpSpPr/>
          <p:nvPr/>
        </p:nvGrpSpPr>
        <p:grpSpPr>
          <a:xfrm>
            <a:off x="3783132" y="2609375"/>
            <a:ext cx="2004021" cy="1984772"/>
            <a:chOff x="5044176" y="3479166"/>
            <a:chExt cx="2672028" cy="2646363"/>
          </a:xfrm>
        </p:grpSpPr>
        <p:sp>
          <p:nvSpPr>
            <p:cNvPr id="1442" name="Google Shape;1442;p182"/>
            <p:cNvSpPr/>
            <p:nvPr/>
          </p:nvSpPr>
          <p:spPr>
            <a:xfrm>
              <a:off x="5044176" y="3479166"/>
              <a:ext cx="2257425" cy="2646363"/>
            </a:xfrm>
            <a:custGeom>
              <a:rect b="b" l="l" r="r" t="t"/>
              <a:pathLst>
                <a:path extrusionOk="0" h="702" w="599">
                  <a:moveTo>
                    <a:pt x="194" y="702"/>
                  </a:moveTo>
                  <a:cubicBezTo>
                    <a:pt x="435" y="564"/>
                    <a:pt x="599" y="277"/>
                    <a:pt x="599" y="1"/>
                  </a:cubicBezTo>
                  <a:cubicBezTo>
                    <a:pt x="468" y="0"/>
                    <a:pt x="252" y="0"/>
                    <a:pt x="212" y="0"/>
                  </a:cubicBezTo>
                  <a:cubicBezTo>
                    <a:pt x="205" y="150"/>
                    <a:pt x="120" y="297"/>
                    <a:pt x="0" y="367"/>
                  </a:cubicBezTo>
                  <a:cubicBezTo>
                    <a:pt x="76" y="499"/>
                    <a:pt x="194" y="702"/>
                    <a:pt x="194" y="702"/>
                  </a:cubicBezTo>
                  <a:close/>
                </a:path>
              </a:pathLst>
            </a:custGeom>
            <a:gradFill>
              <a:gsLst>
                <a:gs pos="0">
                  <a:srgbClr val="88CE71"/>
                </a:gs>
                <a:gs pos="100000">
                  <a:schemeClr val="accent5"/>
                </a:gs>
              </a:gsLst>
              <a:lin ang="2700000" scaled="0"/>
            </a:gra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grpSp>
          <p:nvGrpSpPr>
            <p:cNvPr id="1443" name="Google Shape;1443;p182"/>
            <p:cNvGrpSpPr/>
            <p:nvPr/>
          </p:nvGrpSpPr>
          <p:grpSpPr>
            <a:xfrm>
              <a:off x="5044405" y="3612314"/>
              <a:ext cx="2671800" cy="2138036"/>
              <a:chOff x="6986716" y="3612314"/>
              <a:chExt cx="2671800" cy="2138036"/>
            </a:xfrm>
          </p:grpSpPr>
          <p:sp>
            <p:nvSpPr>
              <p:cNvPr id="1444" name="Google Shape;1444;p182"/>
              <p:cNvSpPr txBox="1"/>
              <p:nvPr/>
            </p:nvSpPr>
            <p:spPr>
              <a:xfrm>
                <a:off x="6986716" y="3612314"/>
                <a:ext cx="2671800" cy="36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34275" lIns="68575" spcFirstLastPara="1" rIns="68575" wrap="square" tIns="34275">
                <a:norm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Language Fluency</a:t>
                </a:r>
                <a:endParaRPr sz="1100"/>
              </a:p>
            </p:txBody>
          </p:sp>
          <p:sp>
            <p:nvSpPr>
              <p:cNvPr id="1445" name="Google Shape;1445;p182"/>
              <p:cNvSpPr txBox="1"/>
              <p:nvPr/>
            </p:nvSpPr>
            <p:spPr>
              <a:xfrm>
                <a:off x="7096887" y="4245250"/>
                <a:ext cx="2170800" cy="1505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English Language and Civics Education &amp;</a:t>
                </a:r>
                <a:endParaRPr sz="1100"/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Services to (ITP)</a:t>
                </a:r>
                <a:endParaRPr sz="1100"/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Skilled Immigrants</a:t>
                </a:r>
                <a:endParaRPr sz="1100"/>
              </a:p>
            </p:txBody>
          </p:sp>
        </p:grpSp>
      </p:grpSp>
      <p:grpSp>
        <p:nvGrpSpPr>
          <p:cNvPr id="1446" name="Google Shape;1446;p182"/>
          <p:cNvGrpSpPr/>
          <p:nvPr/>
        </p:nvGrpSpPr>
        <p:grpSpPr>
          <a:xfrm>
            <a:off x="1961551" y="3658322"/>
            <a:ext cx="2288381" cy="1343025"/>
            <a:chOff x="2615401" y="4877763"/>
            <a:chExt cx="3051175" cy="1790700"/>
          </a:xfrm>
        </p:grpSpPr>
        <p:sp>
          <p:nvSpPr>
            <p:cNvPr id="1447" name="Google Shape;1447;p182"/>
            <p:cNvSpPr/>
            <p:nvPr/>
          </p:nvSpPr>
          <p:spPr>
            <a:xfrm>
              <a:off x="2615401" y="4877763"/>
              <a:ext cx="3051175" cy="1790700"/>
            </a:xfrm>
            <a:custGeom>
              <a:rect b="b" l="l" r="r" t="t"/>
              <a:pathLst>
                <a:path extrusionOk="0" h="475" w="809">
                  <a:moveTo>
                    <a:pt x="809" y="335"/>
                  </a:moveTo>
                  <a:cubicBezTo>
                    <a:pt x="569" y="475"/>
                    <a:pt x="238" y="474"/>
                    <a:pt x="0" y="336"/>
                  </a:cubicBezTo>
                  <a:cubicBezTo>
                    <a:pt x="64" y="222"/>
                    <a:pt x="172" y="34"/>
                    <a:pt x="192" y="0"/>
                  </a:cubicBezTo>
                  <a:cubicBezTo>
                    <a:pt x="325" y="69"/>
                    <a:pt x="495" y="69"/>
                    <a:pt x="615" y="0"/>
                  </a:cubicBezTo>
                  <a:cubicBezTo>
                    <a:pt x="692" y="132"/>
                    <a:pt x="809" y="335"/>
                    <a:pt x="809" y="335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rgbClr val="0DB285"/>
                </a:gs>
              </a:gsLst>
              <a:lin ang="9000000" scaled="0"/>
            </a:gra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48" name="Google Shape;1448;p182"/>
            <p:cNvGrpSpPr/>
            <p:nvPr/>
          </p:nvGrpSpPr>
          <p:grpSpPr>
            <a:xfrm>
              <a:off x="3002871" y="5200538"/>
              <a:ext cx="2368155" cy="1154048"/>
              <a:chOff x="5115833" y="554097"/>
              <a:chExt cx="2026285" cy="1154048"/>
            </a:xfrm>
          </p:grpSpPr>
          <p:sp>
            <p:nvSpPr>
              <p:cNvPr id="1449" name="Google Shape;1449;p182"/>
              <p:cNvSpPr txBox="1"/>
              <p:nvPr/>
            </p:nvSpPr>
            <p:spPr>
              <a:xfrm>
                <a:off x="5115833" y="554097"/>
                <a:ext cx="2026285" cy="52776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34275" lIns="68575" spcFirstLastPara="1" rIns="68575" wrap="square" tIns="34275">
                <a:norm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Corrections Education</a:t>
                </a:r>
                <a:endParaRPr sz="1100"/>
              </a:p>
            </p:txBody>
          </p:sp>
          <p:sp>
            <p:nvSpPr>
              <p:cNvPr id="1450" name="Google Shape;1450;p182"/>
              <p:cNvSpPr txBox="1"/>
              <p:nvPr/>
            </p:nvSpPr>
            <p:spPr>
              <a:xfrm>
                <a:off x="5115833" y="966764"/>
                <a:ext cx="1793087" cy="74138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Re-Entry and Post Release services.</a:t>
                </a:r>
                <a:endParaRPr sz="1100"/>
              </a:p>
            </p:txBody>
          </p:sp>
        </p:grpSp>
      </p:grpSp>
      <p:grpSp>
        <p:nvGrpSpPr>
          <p:cNvPr id="1451" name="Google Shape;1451;p182"/>
          <p:cNvGrpSpPr/>
          <p:nvPr/>
        </p:nvGrpSpPr>
        <p:grpSpPr>
          <a:xfrm>
            <a:off x="1769785" y="2728437"/>
            <a:ext cx="828787" cy="921544"/>
            <a:chOff x="2359714" y="3637916"/>
            <a:chExt cx="1105049" cy="1228725"/>
          </a:xfrm>
        </p:grpSpPr>
        <p:sp>
          <p:nvSpPr>
            <p:cNvPr id="1452" name="Google Shape;1452;p182"/>
            <p:cNvSpPr/>
            <p:nvPr/>
          </p:nvSpPr>
          <p:spPr>
            <a:xfrm>
              <a:off x="2359714" y="3637916"/>
              <a:ext cx="992188" cy="1228725"/>
            </a:xfrm>
            <a:custGeom>
              <a:rect b="b" l="l" r="r" t="t"/>
              <a:pathLst>
                <a:path extrusionOk="0" h="326" w="263">
                  <a:moveTo>
                    <a:pt x="192" y="326"/>
                  </a:moveTo>
                  <a:cubicBezTo>
                    <a:pt x="192" y="326"/>
                    <a:pt x="241" y="241"/>
                    <a:pt x="263" y="205"/>
                  </a:cubicBezTo>
                  <a:cubicBezTo>
                    <a:pt x="201" y="156"/>
                    <a:pt x="156" y="78"/>
                    <a:pt x="144" y="1"/>
                  </a:cubicBezTo>
                  <a:cubicBezTo>
                    <a:pt x="70" y="0"/>
                    <a:pt x="23" y="0"/>
                    <a:pt x="0" y="0"/>
                  </a:cubicBezTo>
                  <a:cubicBezTo>
                    <a:pt x="13" y="127"/>
                    <a:pt x="81" y="251"/>
                    <a:pt x="192" y="326"/>
                  </a:cubicBezTo>
                  <a:close/>
                </a:path>
              </a:pathLst>
            </a:custGeom>
            <a:gradFill>
              <a:gsLst>
                <a:gs pos="0">
                  <a:srgbClr val="22C1FF"/>
                </a:gs>
                <a:gs pos="22000">
                  <a:srgbClr val="22C1FF"/>
                </a:gs>
                <a:gs pos="86000">
                  <a:srgbClr val="00B1F6"/>
                </a:gs>
                <a:gs pos="100000">
                  <a:srgbClr val="00B1F6"/>
                </a:gs>
              </a:gsLst>
              <a:lin ang="10200000" scaled="0"/>
            </a:gra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453" name="Google Shape;1453;p182"/>
            <p:cNvSpPr txBox="1"/>
            <p:nvPr/>
          </p:nvSpPr>
          <p:spPr>
            <a:xfrm>
              <a:off x="2362977" y="3988062"/>
              <a:ext cx="1101786" cy="3820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rm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4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05</a:t>
              </a:r>
              <a:endParaRPr sz="1100"/>
            </a:p>
          </p:txBody>
        </p:sp>
      </p:grpSp>
      <p:grpSp>
        <p:nvGrpSpPr>
          <p:cNvPr id="1454" name="Google Shape;1454;p182"/>
          <p:cNvGrpSpPr/>
          <p:nvPr/>
        </p:nvGrpSpPr>
        <p:grpSpPr>
          <a:xfrm>
            <a:off x="755373" y="2609375"/>
            <a:ext cx="1693069" cy="1984772"/>
            <a:chOff x="1007164" y="3479166"/>
            <a:chExt cx="2257425" cy="2646363"/>
          </a:xfrm>
        </p:grpSpPr>
        <p:sp>
          <p:nvSpPr>
            <p:cNvPr id="1455" name="Google Shape;1455;p182"/>
            <p:cNvSpPr/>
            <p:nvPr/>
          </p:nvSpPr>
          <p:spPr>
            <a:xfrm>
              <a:off x="1007164" y="3479166"/>
              <a:ext cx="2257425" cy="2646363"/>
            </a:xfrm>
            <a:custGeom>
              <a:rect b="b" l="l" r="r" t="t"/>
              <a:pathLst>
                <a:path extrusionOk="0" h="702" w="599">
                  <a:moveTo>
                    <a:pt x="406" y="702"/>
                  </a:moveTo>
                  <a:cubicBezTo>
                    <a:pt x="165" y="564"/>
                    <a:pt x="0" y="277"/>
                    <a:pt x="0" y="1"/>
                  </a:cubicBezTo>
                  <a:cubicBezTo>
                    <a:pt x="131" y="0"/>
                    <a:pt x="347" y="0"/>
                    <a:pt x="387" y="0"/>
                  </a:cubicBezTo>
                  <a:cubicBezTo>
                    <a:pt x="394" y="150"/>
                    <a:pt x="479" y="297"/>
                    <a:pt x="599" y="367"/>
                  </a:cubicBezTo>
                  <a:cubicBezTo>
                    <a:pt x="523" y="499"/>
                    <a:pt x="406" y="702"/>
                    <a:pt x="406" y="702"/>
                  </a:cubicBezTo>
                  <a:close/>
                </a:path>
              </a:pathLst>
            </a:custGeom>
            <a:gradFill>
              <a:gsLst>
                <a:gs pos="0">
                  <a:srgbClr val="22C1FF"/>
                </a:gs>
                <a:gs pos="100000">
                  <a:srgbClr val="05B9FF"/>
                </a:gs>
              </a:gsLst>
              <a:lin ang="10200000" scaled="0"/>
            </a:gra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grpSp>
          <p:nvGrpSpPr>
            <p:cNvPr id="1456" name="Google Shape;1456;p182"/>
            <p:cNvGrpSpPr/>
            <p:nvPr/>
          </p:nvGrpSpPr>
          <p:grpSpPr>
            <a:xfrm>
              <a:off x="1079224" y="3797315"/>
              <a:ext cx="1962586" cy="1764111"/>
              <a:chOff x="7019106" y="3792626"/>
              <a:chExt cx="1962586" cy="1764111"/>
            </a:xfrm>
          </p:grpSpPr>
          <p:sp>
            <p:nvSpPr>
              <p:cNvPr id="1457" name="Google Shape;1457;p182"/>
              <p:cNvSpPr txBox="1"/>
              <p:nvPr/>
            </p:nvSpPr>
            <p:spPr>
              <a:xfrm>
                <a:off x="7019106" y="3792626"/>
                <a:ext cx="1962586" cy="7270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34275" lIns="68575" spcFirstLastPara="1" rIns="68575" wrap="square" tIns="34275">
                <a:norm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Employer </a:t>
                </a:r>
                <a:endParaRPr sz="1100"/>
              </a:p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Engagement</a:t>
                </a:r>
                <a:endParaRPr sz="1100"/>
              </a:p>
            </p:txBody>
          </p:sp>
          <p:sp>
            <p:nvSpPr>
              <p:cNvPr id="1458" name="Google Shape;1458;p182"/>
              <p:cNvSpPr txBox="1"/>
              <p:nvPr/>
            </p:nvSpPr>
            <p:spPr>
              <a:xfrm>
                <a:off x="7288094" y="4447176"/>
                <a:ext cx="1426841" cy="110956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Workplace Literacy</a:t>
                </a:r>
                <a:endParaRPr sz="1100"/>
              </a:p>
            </p:txBody>
          </p:sp>
        </p:grpSp>
      </p:grpSp>
      <p:sp>
        <p:nvSpPr>
          <p:cNvPr id="1459" name="Google Shape;1459;p182"/>
          <p:cNvSpPr txBox="1"/>
          <p:nvPr/>
        </p:nvSpPr>
        <p:spPr>
          <a:xfrm>
            <a:off x="5710441" y="43766"/>
            <a:ext cx="3082200" cy="1129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Comprehensive </a:t>
            </a:r>
            <a:endParaRPr sz="13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Adult Education &amp; Literacy Services</a:t>
            </a:r>
            <a:endParaRPr sz="1300"/>
          </a:p>
        </p:txBody>
      </p:sp>
      <p:sp>
        <p:nvSpPr>
          <p:cNvPr id="1460" name="Google Shape;1460;p182"/>
          <p:cNvSpPr txBox="1"/>
          <p:nvPr/>
        </p:nvSpPr>
        <p:spPr>
          <a:xfrm>
            <a:off x="6012209" y="3048425"/>
            <a:ext cx="2609775" cy="200137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The foundational framework  for learning and career advancement. </a:t>
            </a:r>
            <a:endParaRPr sz="1100"/>
          </a:p>
          <a:p>
            <a:pPr indent="0" lvl="0" marL="0" marR="0" rtl="0" algn="ctr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rgbClr val="AFDF9F"/>
                </a:solidFill>
                <a:latin typeface="Calibri"/>
                <a:ea typeface="Calibri"/>
                <a:cs typeface="Calibri"/>
                <a:sym typeface="Calibri"/>
              </a:rPr>
              <a:t>MOVE  AHEAD</a:t>
            </a:r>
            <a:endParaRPr b="1" sz="400">
              <a:solidFill>
                <a:srgbClr val="AFDF9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rgbClr val="AFDF9F"/>
                </a:solidFill>
                <a:latin typeface="Calibri"/>
                <a:ea typeface="Calibri"/>
                <a:cs typeface="Calibri"/>
                <a:sym typeface="Calibri"/>
              </a:rPr>
              <a:t>with</a:t>
            </a:r>
            <a:endParaRPr b="1" sz="2100">
              <a:solidFill>
                <a:srgbClr val="AFDF9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rgbClr val="AFDF9F"/>
                </a:solidFill>
                <a:latin typeface="Calibri"/>
                <a:ea typeface="Calibri"/>
                <a:cs typeface="Calibri"/>
                <a:sym typeface="Calibri"/>
              </a:rPr>
              <a:t>Adult Ed</a:t>
            </a:r>
            <a:endParaRPr sz="1100"/>
          </a:p>
        </p:txBody>
      </p:sp>
      <p:grpSp>
        <p:nvGrpSpPr>
          <p:cNvPr id="1461" name="Google Shape;1461;p182"/>
          <p:cNvGrpSpPr/>
          <p:nvPr/>
        </p:nvGrpSpPr>
        <p:grpSpPr>
          <a:xfrm>
            <a:off x="7167674" y="1121936"/>
            <a:ext cx="298766" cy="269283"/>
            <a:chOff x="5133441" y="305084"/>
            <a:chExt cx="666591" cy="600810"/>
          </a:xfrm>
        </p:grpSpPr>
        <p:sp>
          <p:nvSpPr>
            <p:cNvPr id="1462" name="Google Shape;1462;p182"/>
            <p:cNvSpPr/>
            <p:nvPr/>
          </p:nvSpPr>
          <p:spPr>
            <a:xfrm>
              <a:off x="5133441" y="305084"/>
              <a:ext cx="666591" cy="510176"/>
            </a:xfrm>
            <a:custGeom>
              <a:rect b="b" l="l" r="r" t="t"/>
              <a:pathLst>
                <a:path extrusionOk="0" h="349" w="456">
                  <a:moveTo>
                    <a:pt x="150" y="256"/>
                  </a:moveTo>
                  <a:lnTo>
                    <a:pt x="150" y="256"/>
                  </a:lnTo>
                  <a:lnTo>
                    <a:pt x="155" y="257"/>
                  </a:lnTo>
                  <a:lnTo>
                    <a:pt x="158" y="261"/>
                  </a:lnTo>
                  <a:lnTo>
                    <a:pt x="160" y="262"/>
                  </a:lnTo>
                  <a:lnTo>
                    <a:pt x="181" y="310"/>
                  </a:lnTo>
                  <a:lnTo>
                    <a:pt x="181" y="310"/>
                  </a:lnTo>
                  <a:lnTo>
                    <a:pt x="183" y="311"/>
                  </a:lnTo>
                  <a:lnTo>
                    <a:pt x="184" y="315"/>
                  </a:lnTo>
                  <a:lnTo>
                    <a:pt x="191" y="316"/>
                  </a:lnTo>
                  <a:lnTo>
                    <a:pt x="191" y="316"/>
                  </a:lnTo>
                  <a:lnTo>
                    <a:pt x="196" y="315"/>
                  </a:lnTo>
                  <a:lnTo>
                    <a:pt x="199" y="313"/>
                  </a:lnTo>
                  <a:lnTo>
                    <a:pt x="394" y="117"/>
                  </a:lnTo>
                  <a:lnTo>
                    <a:pt x="394" y="117"/>
                  </a:lnTo>
                  <a:lnTo>
                    <a:pt x="398" y="114"/>
                  </a:lnTo>
                  <a:lnTo>
                    <a:pt x="403" y="114"/>
                  </a:lnTo>
                  <a:lnTo>
                    <a:pt x="403" y="114"/>
                  </a:lnTo>
                  <a:lnTo>
                    <a:pt x="406" y="114"/>
                  </a:lnTo>
                  <a:lnTo>
                    <a:pt x="411" y="117"/>
                  </a:lnTo>
                  <a:lnTo>
                    <a:pt x="437" y="145"/>
                  </a:lnTo>
                  <a:lnTo>
                    <a:pt x="437" y="145"/>
                  </a:lnTo>
                  <a:lnTo>
                    <a:pt x="440" y="147"/>
                  </a:lnTo>
                  <a:lnTo>
                    <a:pt x="445" y="148"/>
                  </a:lnTo>
                  <a:lnTo>
                    <a:pt x="445" y="148"/>
                  </a:lnTo>
                  <a:lnTo>
                    <a:pt x="450" y="147"/>
                  </a:lnTo>
                  <a:lnTo>
                    <a:pt x="453" y="145"/>
                  </a:lnTo>
                  <a:lnTo>
                    <a:pt x="455" y="142"/>
                  </a:lnTo>
                  <a:lnTo>
                    <a:pt x="456" y="137"/>
                  </a:lnTo>
                  <a:lnTo>
                    <a:pt x="456" y="11"/>
                  </a:lnTo>
                  <a:lnTo>
                    <a:pt x="456" y="11"/>
                  </a:lnTo>
                  <a:lnTo>
                    <a:pt x="455" y="6"/>
                  </a:lnTo>
                  <a:lnTo>
                    <a:pt x="453" y="3"/>
                  </a:lnTo>
                  <a:lnTo>
                    <a:pt x="450" y="0"/>
                  </a:lnTo>
                  <a:lnTo>
                    <a:pt x="445" y="0"/>
                  </a:lnTo>
                  <a:lnTo>
                    <a:pt x="319" y="0"/>
                  </a:lnTo>
                  <a:lnTo>
                    <a:pt x="319" y="0"/>
                  </a:lnTo>
                  <a:lnTo>
                    <a:pt x="319" y="0"/>
                  </a:lnTo>
                  <a:lnTo>
                    <a:pt x="319" y="0"/>
                  </a:lnTo>
                  <a:lnTo>
                    <a:pt x="316" y="0"/>
                  </a:lnTo>
                  <a:lnTo>
                    <a:pt x="313" y="1"/>
                  </a:lnTo>
                  <a:lnTo>
                    <a:pt x="310" y="6"/>
                  </a:lnTo>
                  <a:lnTo>
                    <a:pt x="308" y="13"/>
                  </a:lnTo>
                  <a:lnTo>
                    <a:pt x="310" y="16"/>
                  </a:lnTo>
                  <a:lnTo>
                    <a:pt x="311" y="18"/>
                  </a:lnTo>
                  <a:lnTo>
                    <a:pt x="342" y="49"/>
                  </a:lnTo>
                  <a:lnTo>
                    <a:pt x="342" y="49"/>
                  </a:lnTo>
                  <a:lnTo>
                    <a:pt x="344" y="52"/>
                  </a:lnTo>
                  <a:lnTo>
                    <a:pt x="345" y="57"/>
                  </a:lnTo>
                  <a:lnTo>
                    <a:pt x="344" y="60"/>
                  </a:lnTo>
                  <a:lnTo>
                    <a:pt x="342" y="65"/>
                  </a:lnTo>
                  <a:lnTo>
                    <a:pt x="222" y="184"/>
                  </a:lnTo>
                  <a:lnTo>
                    <a:pt x="222" y="184"/>
                  </a:lnTo>
                  <a:lnTo>
                    <a:pt x="218" y="186"/>
                  </a:lnTo>
                  <a:lnTo>
                    <a:pt x="213" y="187"/>
                  </a:lnTo>
                  <a:lnTo>
                    <a:pt x="213" y="187"/>
                  </a:lnTo>
                  <a:lnTo>
                    <a:pt x="209" y="186"/>
                  </a:lnTo>
                  <a:lnTo>
                    <a:pt x="205" y="182"/>
                  </a:lnTo>
                  <a:lnTo>
                    <a:pt x="204" y="181"/>
                  </a:lnTo>
                  <a:lnTo>
                    <a:pt x="183" y="134"/>
                  </a:lnTo>
                  <a:lnTo>
                    <a:pt x="183" y="134"/>
                  </a:lnTo>
                  <a:lnTo>
                    <a:pt x="181" y="132"/>
                  </a:lnTo>
                  <a:lnTo>
                    <a:pt x="179" y="129"/>
                  </a:lnTo>
                  <a:lnTo>
                    <a:pt x="173" y="127"/>
                  </a:lnTo>
                  <a:lnTo>
                    <a:pt x="173" y="127"/>
                  </a:lnTo>
                  <a:lnTo>
                    <a:pt x="169" y="129"/>
                  </a:lnTo>
                  <a:lnTo>
                    <a:pt x="165" y="130"/>
                  </a:lnTo>
                  <a:lnTo>
                    <a:pt x="3" y="292"/>
                  </a:lnTo>
                  <a:lnTo>
                    <a:pt x="3" y="292"/>
                  </a:lnTo>
                  <a:lnTo>
                    <a:pt x="0" y="297"/>
                  </a:lnTo>
                  <a:lnTo>
                    <a:pt x="0" y="300"/>
                  </a:lnTo>
                  <a:lnTo>
                    <a:pt x="0" y="305"/>
                  </a:lnTo>
                  <a:lnTo>
                    <a:pt x="3" y="308"/>
                  </a:lnTo>
                  <a:lnTo>
                    <a:pt x="41" y="346"/>
                  </a:lnTo>
                  <a:lnTo>
                    <a:pt x="41" y="346"/>
                  </a:lnTo>
                  <a:lnTo>
                    <a:pt x="44" y="347"/>
                  </a:lnTo>
                  <a:lnTo>
                    <a:pt x="47" y="349"/>
                  </a:lnTo>
                  <a:lnTo>
                    <a:pt x="47" y="349"/>
                  </a:lnTo>
                  <a:lnTo>
                    <a:pt x="52" y="347"/>
                  </a:lnTo>
                  <a:lnTo>
                    <a:pt x="55" y="346"/>
                  </a:lnTo>
                  <a:lnTo>
                    <a:pt x="142" y="259"/>
                  </a:lnTo>
                  <a:lnTo>
                    <a:pt x="142" y="259"/>
                  </a:lnTo>
                  <a:lnTo>
                    <a:pt x="145" y="257"/>
                  </a:lnTo>
                  <a:lnTo>
                    <a:pt x="150" y="256"/>
                  </a:lnTo>
                  <a:lnTo>
                    <a:pt x="150" y="25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463" name="Google Shape;1463;p182"/>
            <p:cNvSpPr/>
            <p:nvPr/>
          </p:nvSpPr>
          <p:spPr>
            <a:xfrm>
              <a:off x="5342482" y="680772"/>
              <a:ext cx="2924" cy="0"/>
            </a:xfrm>
            <a:custGeom>
              <a:rect b="b" l="l" r="r" t="t"/>
              <a:pathLst>
                <a:path extrusionOk="0" h="120000" w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464" name="Google Shape;1464;p182"/>
            <p:cNvSpPr/>
            <p:nvPr/>
          </p:nvSpPr>
          <p:spPr>
            <a:xfrm>
              <a:off x="5348329" y="679311"/>
              <a:ext cx="0" cy="1462"/>
            </a:xfrm>
            <a:custGeom>
              <a:rect b="b" l="l" r="r" t="t"/>
              <a:pathLst>
                <a:path extrusionOk="0" h="1" w="120000">
                  <a:moveTo>
                    <a:pt x="0" y="1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465" name="Google Shape;1465;p182"/>
            <p:cNvSpPr/>
            <p:nvPr/>
          </p:nvSpPr>
          <p:spPr>
            <a:xfrm>
              <a:off x="5349791" y="679311"/>
              <a:ext cx="2924" cy="0"/>
            </a:xfrm>
            <a:custGeom>
              <a:rect b="b" l="l" r="r" t="t"/>
              <a:pathLst>
                <a:path extrusionOk="0" h="120000" w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466" name="Google Shape;1466;p182"/>
            <p:cNvSpPr/>
            <p:nvPr/>
          </p:nvSpPr>
          <p:spPr>
            <a:xfrm>
              <a:off x="5361485" y="680772"/>
              <a:ext cx="0" cy="2924"/>
            </a:xfrm>
            <a:custGeom>
              <a:rect b="b" l="l" r="r" t="t"/>
              <a:pathLst>
                <a:path extrusionOk="0" h="2" w="120000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467" name="Google Shape;1467;p182"/>
            <p:cNvSpPr/>
            <p:nvPr/>
          </p:nvSpPr>
          <p:spPr>
            <a:xfrm>
              <a:off x="5352714" y="679311"/>
              <a:ext cx="2924" cy="0"/>
            </a:xfrm>
            <a:custGeom>
              <a:rect b="b" l="l" r="r" t="t"/>
              <a:pathLst>
                <a:path extrusionOk="0" h="120000" w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468" name="Google Shape;1468;p182"/>
            <p:cNvSpPr/>
            <p:nvPr/>
          </p:nvSpPr>
          <p:spPr>
            <a:xfrm>
              <a:off x="5357100" y="680772"/>
              <a:ext cx="2924" cy="0"/>
            </a:xfrm>
            <a:custGeom>
              <a:rect b="b" l="l" r="r" t="t"/>
              <a:pathLst>
                <a:path extrusionOk="0" h="120000" w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469" name="Google Shape;1469;p182"/>
            <p:cNvSpPr/>
            <p:nvPr/>
          </p:nvSpPr>
          <p:spPr>
            <a:xfrm>
              <a:off x="5285470" y="750940"/>
              <a:ext cx="108175" cy="154953"/>
            </a:xfrm>
            <a:custGeom>
              <a:rect b="b" l="l" r="r" t="t"/>
              <a:pathLst>
                <a:path extrusionOk="0" h="106" w="74">
                  <a:moveTo>
                    <a:pt x="46" y="18"/>
                  </a:moveTo>
                  <a:lnTo>
                    <a:pt x="39" y="0"/>
                  </a:lnTo>
                  <a:lnTo>
                    <a:pt x="0" y="37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2" y="94"/>
                  </a:lnTo>
                  <a:lnTo>
                    <a:pt x="5" y="101"/>
                  </a:lnTo>
                  <a:lnTo>
                    <a:pt x="12" y="104"/>
                  </a:lnTo>
                  <a:lnTo>
                    <a:pt x="18" y="106"/>
                  </a:lnTo>
                  <a:lnTo>
                    <a:pt x="56" y="106"/>
                  </a:lnTo>
                  <a:lnTo>
                    <a:pt x="56" y="106"/>
                  </a:lnTo>
                  <a:lnTo>
                    <a:pt x="62" y="104"/>
                  </a:lnTo>
                  <a:lnTo>
                    <a:pt x="69" y="101"/>
                  </a:lnTo>
                  <a:lnTo>
                    <a:pt x="74" y="94"/>
                  </a:lnTo>
                  <a:lnTo>
                    <a:pt x="74" y="88"/>
                  </a:lnTo>
                  <a:lnTo>
                    <a:pt x="74" y="42"/>
                  </a:lnTo>
                  <a:lnTo>
                    <a:pt x="74" y="42"/>
                  </a:lnTo>
                  <a:lnTo>
                    <a:pt x="65" y="37"/>
                  </a:lnTo>
                  <a:lnTo>
                    <a:pt x="57" y="32"/>
                  </a:lnTo>
                  <a:lnTo>
                    <a:pt x="51" y="26"/>
                  </a:lnTo>
                  <a:lnTo>
                    <a:pt x="46" y="18"/>
                  </a:lnTo>
                  <a:lnTo>
                    <a:pt x="46" y="1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470" name="Google Shape;1470;p182"/>
            <p:cNvSpPr/>
            <p:nvPr/>
          </p:nvSpPr>
          <p:spPr>
            <a:xfrm>
              <a:off x="5364409" y="686620"/>
              <a:ext cx="29236" cy="64320"/>
            </a:xfrm>
            <a:custGeom>
              <a:rect b="b" l="l" r="r" t="t"/>
              <a:pathLst>
                <a:path extrusionOk="0" h="44" w="20">
                  <a:moveTo>
                    <a:pt x="20" y="44"/>
                  </a:moveTo>
                  <a:lnTo>
                    <a:pt x="20" y="44"/>
                  </a:lnTo>
                  <a:lnTo>
                    <a:pt x="2" y="1"/>
                  </a:lnTo>
                  <a:lnTo>
                    <a:pt x="2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1"/>
                  </a:lnTo>
                  <a:lnTo>
                    <a:pt x="20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471" name="Google Shape;1471;p182"/>
            <p:cNvSpPr/>
            <p:nvPr/>
          </p:nvSpPr>
          <p:spPr>
            <a:xfrm>
              <a:off x="5447733" y="629609"/>
              <a:ext cx="109637" cy="106713"/>
            </a:xfrm>
            <a:custGeom>
              <a:rect b="b" l="l" r="r" t="t"/>
              <a:pathLst>
                <a:path extrusionOk="0" h="73" w="75">
                  <a:moveTo>
                    <a:pt x="75" y="0"/>
                  </a:moveTo>
                  <a:lnTo>
                    <a:pt x="0" y="73"/>
                  </a:lnTo>
                  <a:lnTo>
                    <a:pt x="0" y="73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472" name="Google Shape;1472;p182"/>
            <p:cNvSpPr/>
            <p:nvPr/>
          </p:nvSpPr>
          <p:spPr>
            <a:xfrm>
              <a:off x="5447733" y="695391"/>
              <a:ext cx="109637" cy="210503"/>
            </a:xfrm>
            <a:custGeom>
              <a:rect b="b" l="l" r="r" t="t"/>
              <a:pathLst>
                <a:path extrusionOk="0" h="144" w="75">
                  <a:moveTo>
                    <a:pt x="7" y="69"/>
                  </a:moveTo>
                  <a:lnTo>
                    <a:pt x="7" y="69"/>
                  </a:lnTo>
                  <a:lnTo>
                    <a:pt x="0" y="74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2" y="132"/>
                  </a:lnTo>
                  <a:lnTo>
                    <a:pt x="7" y="139"/>
                  </a:lnTo>
                  <a:lnTo>
                    <a:pt x="12" y="142"/>
                  </a:lnTo>
                  <a:lnTo>
                    <a:pt x="20" y="144"/>
                  </a:lnTo>
                  <a:lnTo>
                    <a:pt x="56" y="144"/>
                  </a:lnTo>
                  <a:lnTo>
                    <a:pt x="56" y="144"/>
                  </a:lnTo>
                  <a:lnTo>
                    <a:pt x="64" y="142"/>
                  </a:lnTo>
                  <a:lnTo>
                    <a:pt x="70" y="139"/>
                  </a:lnTo>
                  <a:lnTo>
                    <a:pt x="73" y="132"/>
                  </a:lnTo>
                  <a:lnTo>
                    <a:pt x="75" y="126"/>
                  </a:lnTo>
                  <a:lnTo>
                    <a:pt x="75" y="0"/>
                  </a:lnTo>
                  <a:lnTo>
                    <a:pt x="7" y="6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473" name="Google Shape;1473;p182"/>
            <p:cNvSpPr/>
            <p:nvPr/>
          </p:nvSpPr>
          <p:spPr>
            <a:xfrm>
              <a:off x="5715246" y="474655"/>
              <a:ext cx="0" cy="0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474" name="Google Shape;1474;p182"/>
            <p:cNvSpPr/>
            <p:nvPr/>
          </p:nvSpPr>
          <p:spPr>
            <a:xfrm>
              <a:off x="5612919" y="533128"/>
              <a:ext cx="106713" cy="372765"/>
            </a:xfrm>
            <a:custGeom>
              <a:rect b="b" l="l" r="r" t="t"/>
              <a:pathLst>
                <a:path extrusionOk="0" h="255" w="73">
                  <a:moveTo>
                    <a:pt x="0" y="74"/>
                  </a:moveTo>
                  <a:lnTo>
                    <a:pt x="0" y="237"/>
                  </a:lnTo>
                  <a:lnTo>
                    <a:pt x="0" y="237"/>
                  </a:lnTo>
                  <a:lnTo>
                    <a:pt x="1" y="243"/>
                  </a:lnTo>
                  <a:lnTo>
                    <a:pt x="4" y="250"/>
                  </a:lnTo>
                  <a:lnTo>
                    <a:pt x="11" y="253"/>
                  </a:lnTo>
                  <a:lnTo>
                    <a:pt x="17" y="255"/>
                  </a:lnTo>
                  <a:lnTo>
                    <a:pt x="55" y="255"/>
                  </a:lnTo>
                  <a:lnTo>
                    <a:pt x="55" y="255"/>
                  </a:lnTo>
                  <a:lnTo>
                    <a:pt x="61" y="253"/>
                  </a:lnTo>
                  <a:lnTo>
                    <a:pt x="68" y="250"/>
                  </a:lnTo>
                  <a:lnTo>
                    <a:pt x="71" y="243"/>
                  </a:lnTo>
                  <a:lnTo>
                    <a:pt x="73" y="237"/>
                  </a:lnTo>
                  <a:lnTo>
                    <a:pt x="73" y="0"/>
                  </a:lnTo>
                  <a:lnTo>
                    <a:pt x="0" y="7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sp>
        <p:nvSpPr>
          <p:cNvPr id="1475" name="Google Shape;1475;p182"/>
          <p:cNvSpPr txBox="1"/>
          <p:nvPr/>
        </p:nvSpPr>
        <p:spPr>
          <a:xfrm>
            <a:off x="2341858" y="2082907"/>
            <a:ext cx="1527750" cy="42862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rgbClr val="094B3E"/>
                </a:solidFill>
                <a:latin typeface="Calibri"/>
                <a:ea typeface="Calibri"/>
                <a:cs typeface="Calibri"/>
                <a:sym typeface="Calibri"/>
              </a:rPr>
              <a:t>AEL Activities</a:t>
            </a:r>
            <a:endParaRPr sz="1100">
              <a:solidFill>
                <a:srgbClr val="094B3E"/>
              </a:solidFill>
            </a:endParaRPr>
          </a:p>
        </p:txBody>
      </p:sp>
      <p:pic>
        <p:nvPicPr>
          <p:cNvPr id="1476" name="Google Shape;1476;p1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8474" y="5473231"/>
            <a:ext cx="9240952" cy="5161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7" name="Google Shape;1477;p18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94897" y="4248716"/>
            <a:ext cx="845893" cy="818459"/>
          </a:xfrm>
          <a:prstGeom prst="rect">
            <a:avLst/>
          </a:prstGeom>
          <a:noFill/>
          <a:ln>
            <a:noFill/>
          </a:ln>
        </p:spPr>
      </p:pic>
      <p:sp>
        <p:nvSpPr>
          <p:cNvPr id="1478" name="Google Shape;1478;p182"/>
          <p:cNvSpPr txBox="1"/>
          <p:nvPr/>
        </p:nvSpPr>
        <p:spPr>
          <a:xfrm>
            <a:off x="2099999" y="2511513"/>
            <a:ext cx="4818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0</a:t>
            </a:r>
            <a:r>
              <a:rPr lang="en" sz="14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6</a:t>
            </a:r>
            <a:endParaRPr sz="1100"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3" name="Shape 1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4" name="Google Shape;1484;p183"/>
          <p:cNvGrpSpPr/>
          <p:nvPr/>
        </p:nvGrpSpPr>
        <p:grpSpPr>
          <a:xfrm>
            <a:off x="2458672" y="1118091"/>
            <a:ext cx="1113425" cy="534630"/>
            <a:chOff x="3445564" y="1564641"/>
            <a:chExt cx="1428750" cy="677863"/>
          </a:xfrm>
        </p:grpSpPr>
        <p:sp>
          <p:nvSpPr>
            <p:cNvPr id="1485" name="Google Shape;1485;p183"/>
            <p:cNvSpPr/>
            <p:nvPr/>
          </p:nvSpPr>
          <p:spPr>
            <a:xfrm>
              <a:off x="3445564" y="1564641"/>
              <a:ext cx="1428750" cy="677863"/>
            </a:xfrm>
            <a:custGeom>
              <a:rect b="b" l="l" r="r" t="t"/>
              <a:pathLst>
                <a:path extrusionOk="0" h="180" w="379">
                  <a:moveTo>
                    <a:pt x="0" y="58"/>
                  </a:moveTo>
                  <a:cubicBezTo>
                    <a:pt x="0" y="58"/>
                    <a:pt x="50" y="143"/>
                    <a:pt x="70" y="180"/>
                  </a:cubicBezTo>
                  <a:cubicBezTo>
                    <a:pt x="144" y="151"/>
                    <a:pt x="233" y="151"/>
                    <a:pt x="306" y="179"/>
                  </a:cubicBezTo>
                  <a:cubicBezTo>
                    <a:pt x="344" y="116"/>
                    <a:pt x="367" y="75"/>
                    <a:pt x="379" y="55"/>
                  </a:cubicBezTo>
                  <a:cubicBezTo>
                    <a:pt x="263" y="3"/>
                    <a:pt x="121" y="0"/>
                    <a:pt x="0" y="58"/>
                  </a:cubicBezTo>
                  <a:close/>
                </a:path>
              </a:pathLst>
            </a:custGeom>
            <a:gradFill>
              <a:gsLst>
                <a:gs pos="0">
                  <a:srgbClr val="089CA2"/>
                </a:gs>
                <a:gs pos="100000">
                  <a:srgbClr val="079197"/>
                </a:gs>
              </a:gsLst>
              <a:lin ang="3600008" scaled="0"/>
            </a:gra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486" name="Google Shape;1486;p183"/>
            <p:cNvSpPr txBox="1"/>
            <p:nvPr/>
          </p:nvSpPr>
          <p:spPr>
            <a:xfrm>
              <a:off x="3604042" y="1806904"/>
              <a:ext cx="1101900" cy="38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rm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4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01</a:t>
              </a:r>
              <a:endParaRPr sz="1100"/>
            </a:p>
          </p:txBody>
        </p:sp>
      </p:grpSp>
      <p:grpSp>
        <p:nvGrpSpPr>
          <p:cNvPr id="1487" name="Google Shape;1487;p183"/>
          <p:cNvGrpSpPr/>
          <p:nvPr/>
        </p:nvGrpSpPr>
        <p:grpSpPr>
          <a:xfrm>
            <a:off x="2751009" y="3006822"/>
            <a:ext cx="500589" cy="289460"/>
            <a:chOff x="9873178" y="3057180"/>
            <a:chExt cx="1525257" cy="871344"/>
          </a:xfrm>
        </p:grpSpPr>
        <p:sp>
          <p:nvSpPr>
            <p:cNvPr id="1488" name="Google Shape;1488;p183"/>
            <p:cNvSpPr/>
            <p:nvPr/>
          </p:nvSpPr>
          <p:spPr>
            <a:xfrm>
              <a:off x="10161206" y="3057180"/>
              <a:ext cx="949200" cy="871344"/>
            </a:xfrm>
            <a:custGeom>
              <a:rect b="b" l="l" r="r" t="t"/>
              <a:pathLst>
                <a:path extrusionOk="0" h="4320" w="4706">
                  <a:moveTo>
                    <a:pt x="3051" y="2587"/>
                  </a:moveTo>
                  <a:lnTo>
                    <a:pt x="3051" y="2587"/>
                  </a:lnTo>
                  <a:lnTo>
                    <a:pt x="3040" y="2584"/>
                  </a:lnTo>
                  <a:lnTo>
                    <a:pt x="3027" y="2579"/>
                  </a:lnTo>
                  <a:lnTo>
                    <a:pt x="3015" y="2574"/>
                  </a:lnTo>
                  <a:lnTo>
                    <a:pt x="3004" y="2569"/>
                  </a:lnTo>
                  <a:lnTo>
                    <a:pt x="2994" y="2563"/>
                  </a:lnTo>
                  <a:lnTo>
                    <a:pt x="2985" y="2555"/>
                  </a:lnTo>
                  <a:lnTo>
                    <a:pt x="2975" y="2547"/>
                  </a:lnTo>
                  <a:lnTo>
                    <a:pt x="2967" y="2539"/>
                  </a:lnTo>
                  <a:lnTo>
                    <a:pt x="2959" y="2529"/>
                  </a:lnTo>
                  <a:lnTo>
                    <a:pt x="2952" y="2519"/>
                  </a:lnTo>
                  <a:lnTo>
                    <a:pt x="2947" y="2508"/>
                  </a:lnTo>
                  <a:lnTo>
                    <a:pt x="2943" y="2497"/>
                  </a:lnTo>
                  <a:lnTo>
                    <a:pt x="2938" y="2485"/>
                  </a:lnTo>
                  <a:lnTo>
                    <a:pt x="2936" y="2472"/>
                  </a:lnTo>
                  <a:lnTo>
                    <a:pt x="2933" y="2459"/>
                  </a:lnTo>
                  <a:lnTo>
                    <a:pt x="2933" y="2448"/>
                  </a:lnTo>
                  <a:lnTo>
                    <a:pt x="2933" y="2448"/>
                  </a:lnTo>
                  <a:lnTo>
                    <a:pt x="2935" y="2432"/>
                  </a:lnTo>
                  <a:lnTo>
                    <a:pt x="2936" y="2416"/>
                  </a:lnTo>
                  <a:lnTo>
                    <a:pt x="2941" y="2399"/>
                  </a:lnTo>
                  <a:lnTo>
                    <a:pt x="2947" y="2385"/>
                  </a:lnTo>
                  <a:lnTo>
                    <a:pt x="2956" y="2370"/>
                  </a:lnTo>
                  <a:lnTo>
                    <a:pt x="2964" y="2357"/>
                  </a:lnTo>
                  <a:lnTo>
                    <a:pt x="2975" y="2346"/>
                  </a:lnTo>
                  <a:lnTo>
                    <a:pt x="2988" y="2336"/>
                  </a:lnTo>
                  <a:lnTo>
                    <a:pt x="2988" y="2336"/>
                  </a:lnTo>
                  <a:lnTo>
                    <a:pt x="3015" y="2315"/>
                  </a:lnTo>
                  <a:lnTo>
                    <a:pt x="3043" y="2293"/>
                  </a:lnTo>
                  <a:lnTo>
                    <a:pt x="3069" y="2268"/>
                  </a:lnTo>
                  <a:lnTo>
                    <a:pt x="3093" y="2244"/>
                  </a:lnTo>
                  <a:lnTo>
                    <a:pt x="3116" y="2218"/>
                  </a:lnTo>
                  <a:lnTo>
                    <a:pt x="3138" y="2191"/>
                  </a:lnTo>
                  <a:lnTo>
                    <a:pt x="3158" y="2163"/>
                  </a:lnTo>
                  <a:lnTo>
                    <a:pt x="3179" y="2134"/>
                  </a:lnTo>
                  <a:lnTo>
                    <a:pt x="3197" y="2105"/>
                  </a:lnTo>
                  <a:lnTo>
                    <a:pt x="3214" y="2074"/>
                  </a:lnTo>
                  <a:lnTo>
                    <a:pt x="3231" y="2042"/>
                  </a:lnTo>
                  <a:lnTo>
                    <a:pt x="3247" y="2010"/>
                  </a:lnTo>
                  <a:lnTo>
                    <a:pt x="3260" y="1977"/>
                  </a:lnTo>
                  <a:lnTo>
                    <a:pt x="3274" y="1943"/>
                  </a:lnTo>
                  <a:lnTo>
                    <a:pt x="3286" y="1908"/>
                  </a:lnTo>
                  <a:lnTo>
                    <a:pt x="3297" y="1872"/>
                  </a:lnTo>
                  <a:lnTo>
                    <a:pt x="3308" y="1836"/>
                  </a:lnTo>
                  <a:lnTo>
                    <a:pt x="3318" y="1799"/>
                  </a:lnTo>
                  <a:lnTo>
                    <a:pt x="3334" y="1722"/>
                  </a:lnTo>
                  <a:lnTo>
                    <a:pt x="3349" y="1644"/>
                  </a:lnTo>
                  <a:lnTo>
                    <a:pt x="3360" y="1561"/>
                  </a:lnTo>
                  <a:lnTo>
                    <a:pt x="3368" y="1479"/>
                  </a:lnTo>
                  <a:lnTo>
                    <a:pt x="3373" y="1393"/>
                  </a:lnTo>
                  <a:lnTo>
                    <a:pt x="3376" y="1306"/>
                  </a:lnTo>
                  <a:lnTo>
                    <a:pt x="3376" y="1217"/>
                  </a:lnTo>
                  <a:lnTo>
                    <a:pt x="3376" y="1217"/>
                  </a:lnTo>
                  <a:lnTo>
                    <a:pt x="3376" y="1150"/>
                  </a:lnTo>
                  <a:lnTo>
                    <a:pt x="3371" y="1086"/>
                  </a:lnTo>
                  <a:lnTo>
                    <a:pt x="3365" y="1021"/>
                  </a:lnTo>
                  <a:lnTo>
                    <a:pt x="3357" y="959"/>
                  </a:lnTo>
                  <a:lnTo>
                    <a:pt x="3344" y="898"/>
                  </a:lnTo>
                  <a:lnTo>
                    <a:pt x="3331" y="838"/>
                  </a:lnTo>
                  <a:lnTo>
                    <a:pt x="3315" y="781"/>
                  </a:lnTo>
                  <a:lnTo>
                    <a:pt x="3297" y="725"/>
                  </a:lnTo>
                  <a:lnTo>
                    <a:pt x="3276" y="670"/>
                  </a:lnTo>
                  <a:lnTo>
                    <a:pt x="3253" y="618"/>
                  </a:lnTo>
                  <a:lnTo>
                    <a:pt x="3229" y="566"/>
                  </a:lnTo>
                  <a:lnTo>
                    <a:pt x="3201" y="518"/>
                  </a:lnTo>
                  <a:lnTo>
                    <a:pt x="3174" y="471"/>
                  </a:lnTo>
                  <a:lnTo>
                    <a:pt x="3143" y="426"/>
                  </a:lnTo>
                  <a:lnTo>
                    <a:pt x="3111" y="382"/>
                  </a:lnTo>
                  <a:lnTo>
                    <a:pt x="3077" y="340"/>
                  </a:lnTo>
                  <a:lnTo>
                    <a:pt x="3041" y="301"/>
                  </a:lnTo>
                  <a:lnTo>
                    <a:pt x="3004" y="264"/>
                  </a:lnTo>
                  <a:lnTo>
                    <a:pt x="2965" y="230"/>
                  </a:lnTo>
                  <a:lnTo>
                    <a:pt x="2925" y="196"/>
                  </a:lnTo>
                  <a:lnTo>
                    <a:pt x="2884" y="167"/>
                  </a:lnTo>
                  <a:lnTo>
                    <a:pt x="2841" y="138"/>
                  </a:lnTo>
                  <a:lnTo>
                    <a:pt x="2797" y="113"/>
                  </a:lnTo>
                  <a:lnTo>
                    <a:pt x="2752" y="89"/>
                  </a:lnTo>
                  <a:lnTo>
                    <a:pt x="2705" y="70"/>
                  </a:lnTo>
                  <a:lnTo>
                    <a:pt x="2658" y="50"/>
                  </a:lnTo>
                  <a:lnTo>
                    <a:pt x="2609" y="36"/>
                  </a:lnTo>
                  <a:lnTo>
                    <a:pt x="2559" y="23"/>
                  </a:lnTo>
                  <a:lnTo>
                    <a:pt x="2509" y="13"/>
                  </a:lnTo>
                  <a:lnTo>
                    <a:pt x="2457" y="5"/>
                  </a:lnTo>
                  <a:lnTo>
                    <a:pt x="2406" y="2"/>
                  </a:lnTo>
                  <a:lnTo>
                    <a:pt x="2354" y="0"/>
                  </a:lnTo>
                  <a:lnTo>
                    <a:pt x="2354" y="0"/>
                  </a:lnTo>
                  <a:lnTo>
                    <a:pt x="2300" y="2"/>
                  </a:lnTo>
                  <a:lnTo>
                    <a:pt x="2249" y="5"/>
                  </a:lnTo>
                  <a:lnTo>
                    <a:pt x="2197" y="13"/>
                  </a:lnTo>
                  <a:lnTo>
                    <a:pt x="2147" y="23"/>
                  </a:lnTo>
                  <a:lnTo>
                    <a:pt x="2098" y="36"/>
                  </a:lnTo>
                  <a:lnTo>
                    <a:pt x="2048" y="50"/>
                  </a:lnTo>
                  <a:lnTo>
                    <a:pt x="2001" y="70"/>
                  </a:lnTo>
                  <a:lnTo>
                    <a:pt x="1954" y="89"/>
                  </a:lnTo>
                  <a:lnTo>
                    <a:pt x="1909" y="113"/>
                  </a:lnTo>
                  <a:lnTo>
                    <a:pt x="1865" y="138"/>
                  </a:lnTo>
                  <a:lnTo>
                    <a:pt x="1823" y="167"/>
                  </a:lnTo>
                  <a:lnTo>
                    <a:pt x="1781" y="196"/>
                  </a:lnTo>
                  <a:lnTo>
                    <a:pt x="1741" y="230"/>
                  </a:lnTo>
                  <a:lnTo>
                    <a:pt x="1702" y="264"/>
                  </a:lnTo>
                  <a:lnTo>
                    <a:pt x="1665" y="301"/>
                  </a:lnTo>
                  <a:lnTo>
                    <a:pt x="1629" y="340"/>
                  </a:lnTo>
                  <a:lnTo>
                    <a:pt x="1595" y="382"/>
                  </a:lnTo>
                  <a:lnTo>
                    <a:pt x="1563" y="426"/>
                  </a:lnTo>
                  <a:lnTo>
                    <a:pt x="1534" y="471"/>
                  </a:lnTo>
                  <a:lnTo>
                    <a:pt x="1505" y="518"/>
                  </a:lnTo>
                  <a:lnTo>
                    <a:pt x="1479" y="566"/>
                  </a:lnTo>
                  <a:lnTo>
                    <a:pt x="1453" y="618"/>
                  </a:lnTo>
                  <a:lnTo>
                    <a:pt x="1430" y="670"/>
                  </a:lnTo>
                  <a:lnTo>
                    <a:pt x="1411" y="725"/>
                  </a:lnTo>
                  <a:lnTo>
                    <a:pt x="1391" y="781"/>
                  </a:lnTo>
                  <a:lnTo>
                    <a:pt x="1375" y="838"/>
                  </a:lnTo>
                  <a:lnTo>
                    <a:pt x="1362" y="898"/>
                  </a:lnTo>
                  <a:lnTo>
                    <a:pt x="1351" y="959"/>
                  </a:lnTo>
                  <a:lnTo>
                    <a:pt x="1341" y="1021"/>
                  </a:lnTo>
                  <a:lnTo>
                    <a:pt x="1335" y="1086"/>
                  </a:lnTo>
                  <a:lnTo>
                    <a:pt x="1332" y="1150"/>
                  </a:lnTo>
                  <a:lnTo>
                    <a:pt x="1330" y="1217"/>
                  </a:lnTo>
                  <a:lnTo>
                    <a:pt x="1330" y="1217"/>
                  </a:lnTo>
                  <a:lnTo>
                    <a:pt x="1332" y="1306"/>
                  </a:lnTo>
                  <a:lnTo>
                    <a:pt x="1333" y="1393"/>
                  </a:lnTo>
                  <a:lnTo>
                    <a:pt x="1340" y="1479"/>
                  </a:lnTo>
                  <a:lnTo>
                    <a:pt x="1348" y="1561"/>
                  </a:lnTo>
                  <a:lnTo>
                    <a:pt x="1357" y="1644"/>
                  </a:lnTo>
                  <a:lnTo>
                    <a:pt x="1372" y="1722"/>
                  </a:lnTo>
                  <a:lnTo>
                    <a:pt x="1388" y="1799"/>
                  </a:lnTo>
                  <a:lnTo>
                    <a:pt x="1398" y="1836"/>
                  </a:lnTo>
                  <a:lnTo>
                    <a:pt x="1409" y="1872"/>
                  </a:lnTo>
                  <a:lnTo>
                    <a:pt x="1420" y="1908"/>
                  </a:lnTo>
                  <a:lnTo>
                    <a:pt x="1433" y="1943"/>
                  </a:lnTo>
                  <a:lnTo>
                    <a:pt x="1446" y="1977"/>
                  </a:lnTo>
                  <a:lnTo>
                    <a:pt x="1461" y="2010"/>
                  </a:lnTo>
                  <a:lnTo>
                    <a:pt x="1475" y="2042"/>
                  </a:lnTo>
                  <a:lnTo>
                    <a:pt x="1492" y="2074"/>
                  </a:lnTo>
                  <a:lnTo>
                    <a:pt x="1509" y="2105"/>
                  </a:lnTo>
                  <a:lnTo>
                    <a:pt x="1529" y="2134"/>
                  </a:lnTo>
                  <a:lnTo>
                    <a:pt x="1548" y="2163"/>
                  </a:lnTo>
                  <a:lnTo>
                    <a:pt x="1569" y="2191"/>
                  </a:lnTo>
                  <a:lnTo>
                    <a:pt x="1590" y="2218"/>
                  </a:lnTo>
                  <a:lnTo>
                    <a:pt x="1615" y="2244"/>
                  </a:lnTo>
                  <a:lnTo>
                    <a:pt x="1639" y="2268"/>
                  </a:lnTo>
                  <a:lnTo>
                    <a:pt x="1663" y="2293"/>
                  </a:lnTo>
                  <a:lnTo>
                    <a:pt x="1691" y="2315"/>
                  </a:lnTo>
                  <a:lnTo>
                    <a:pt x="1720" y="2336"/>
                  </a:lnTo>
                  <a:lnTo>
                    <a:pt x="1720" y="2336"/>
                  </a:lnTo>
                  <a:lnTo>
                    <a:pt x="1731" y="2346"/>
                  </a:lnTo>
                  <a:lnTo>
                    <a:pt x="1742" y="2357"/>
                  </a:lnTo>
                  <a:lnTo>
                    <a:pt x="1752" y="2370"/>
                  </a:lnTo>
                  <a:lnTo>
                    <a:pt x="1760" y="2385"/>
                  </a:lnTo>
                  <a:lnTo>
                    <a:pt x="1765" y="2399"/>
                  </a:lnTo>
                  <a:lnTo>
                    <a:pt x="1770" y="2416"/>
                  </a:lnTo>
                  <a:lnTo>
                    <a:pt x="1773" y="2432"/>
                  </a:lnTo>
                  <a:lnTo>
                    <a:pt x="1773" y="2448"/>
                  </a:lnTo>
                  <a:lnTo>
                    <a:pt x="1773" y="2448"/>
                  </a:lnTo>
                  <a:lnTo>
                    <a:pt x="1773" y="2448"/>
                  </a:lnTo>
                  <a:lnTo>
                    <a:pt x="1773" y="2459"/>
                  </a:lnTo>
                  <a:lnTo>
                    <a:pt x="1771" y="2472"/>
                  </a:lnTo>
                  <a:lnTo>
                    <a:pt x="1768" y="2485"/>
                  </a:lnTo>
                  <a:lnTo>
                    <a:pt x="1765" y="2497"/>
                  </a:lnTo>
                  <a:lnTo>
                    <a:pt x="1760" y="2508"/>
                  </a:lnTo>
                  <a:lnTo>
                    <a:pt x="1754" y="2519"/>
                  </a:lnTo>
                  <a:lnTo>
                    <a:pt x="1747" y="2529"/>
                  </a:lnTo>
                  <a:lnTo>
                    <a:pt x="1739" y="2539"/>
                  </a:lnTo>
                  <a:lnTo>
                    <a:pt x="1731" y="2547"/>
                  </a:lnTo>
                  <a:lnTo>
                    <a:pt x="1723" y="2555"/>
                  </a:lnTo>
                  <a:lnTo>
                    <a:pt x="1713" y="2563"/>
                  </a:lnTo>
                  <a:lnTo>
                    <a:pt x="1702" y="2569"/>
                  </a:lnTo>
                  <a:lnTo>
                    <a:pt x="1691" y="2574"/>
                  </a:lnTo>
                  <a:lnTo>
                    <a:pt x="1679" y="2579"/>
                  </a:lnTo>
                  <a:lnTo>
                    <a:pt x="1668" y="2584"/>
                  </a:lnTo>
                  <a:lnTo>
                    <a:pt x="1655" y="2587"/>
                  </a:lnTo>
                  <a:lnTo>
                    <a:pt x="1655" y="2587"/>
                  </a:lnTo>
                  <a:lnTo>
                    <a:pt x="1566" y="2603"/>
                  </a:lnTo>
                  <a:lnTo>
                    <a:pt x="1479" y="2623"/>
                  </a:lnTo>
                  <a:lnTo>
                    <a:pt x="1393" y="2644"/>
                  </a:lnTo>
                  <a:lnTo>
                    <a:pt x="1309" y="2666"/>
                  </a:lnTo>
                  <a:lnTo>
                    <a:pt x="1226" y="2691"/>
                  </a:lnTo>
                  <a:lnTo>
                    <a:pt x="1147" y="2718"/>
                  </a:lnTo>
                  <a:lnTo>
                    <a:pt x="1068" y="2746"/>
                  </a:lnTo>
                  <a:lnTo>
                    <a:pt x="992" y="2776"/>
                  </a:lnTo>
                  <a:lnTo>
                    <a:pt x="919" y="2807"/>
                  </a:lnTo>
                  <a:lnTo>
                    <a:pt x="846" y="2841"/>
                  </a:lnTo>
                  <a:lnTo>
                    <a:pt x="777" y="2875"/>
                  </a:lnTo>
                  <a:lnTo>
                    <a:pt x="710" y="2912"/>
                  </a:lnTo>
                  <a:lnTo>
                    <a:pt x="646" y="2950"/>
                  </a:lnTo>
                  <a:lnTo>
                    <a:pt x="584" y="2990"/>
                  </a:lnTo>
                  <a:lnTo>
                    <a:pt x="524" y="3030"/>
                  </a:lnTo>
                  <a:lnTo>
                    <a:pt x="468" y="3073"/>
                  </a:lnTo>
                  <a:lnTo>
                    <a:pt x="414" y="3116"/>
                  </a:lnTo>
                  <a:lnTo>
                    <a:pt x="364" y="3160"/>
                  </a:lnTo>
                  <a:lnTo>
                    <a:pt x="316" y="3205"/>
                  </a:lnTo>
                  <a:lnTo>
                    <a:pt x="272" y="3254"/>
                  </a:lnTo>
                  <a:lnTo>
                    <a:pt x="230" y="3301"/>
                  </a:lnTo>
                  <a:lnTo>
                    <a:pt x="191" y="3351"/>
                  </a:lnTo>
                  <a:lnTo>
                    <a:pt x="156" y="3401"/>
                  </a:lnTo>
                  <a:lnTo>
                    <a:pt x="125" y="3451"/>
                  </a:lnTo>
                  <a:lnTo>
                    <a:pt x="96" y="3505"/>
                  </a:lnTo>
                  <a:lnTo>
                    <a:pt x="71" y="3556"/>
                  </a:lnTo>
                  <a:lnTo>
                    <a:pt x="50" y="3611"/>
                  </a:lnTo>
                  <a:lnTo>
                    <a:pt x="33" y="3666"/>
                  </a:lnTo>
                  <a:lnTo>
                    <a:pt x="18" y="3721"/>
                  </a:lnTo>
                  <a:lnTo>
                    <a:pt x="13" y="3749"/>
                  </a:lnTo>
                  <a:lnTo>
                    <a:pt x="8" y="3778"/>
                  </a:lnTo>
                  <a:lnTo>
                    <a:pt x="5" y="3805"/>
                  </a:lnTo>
                  <a:lnTo>
                    <a:pt x="2" y="3835"/>
                  </a:lnTo>
                  <a:lnTo>
                    <a:pt x="0" y="3864"/>
                  </a:lnTo>
                  <a:lnTo>
                    <a:pt x="0" y="3891"/>
                  </a:lnTo>
                  <a:lnTo>
                    <a:pt x="0" y="4179"/>
                  </a:lnTo>
                  <a:lnTo>
                    <a:pt x="0" y="4179"/>
                  </a:lnTo>
                  <a:lnTo>
                    <a:pt x="2" y="4194"/>
                  </a:lnTo>
                  <a:lnTo>
                    <a:pt x="4" y="4208"/>
                  </a:lnTo>
                  <a:lnTo>
                    <a:pt x="7" y="4221"/>
                  </a:lnTo>
                  <a:lnTo>
                    <a:pt x="12" y="4234"/>
                  </a:lnTo>
                  <a:lnTo>
                    <a:pt x="18" y="4247"/>
                  </a:lnTo>
                  <a:lnTo>
                    <a:pt x="25" y="4259"/>
                  </a:lnTo>
                  <a:lnTo>
                    <a:pt x="33" y="4270"/>
                  </a:lnTo>
                  <a:lnTo>
                    <a:pt x="42" y="4280"/>
                  </a:lnTo>
                  <a:lnTo>
                    <a:pt x="52" y="4288"/>
                  </a:lnTo>
                  <a:lnTo>
                    <a:pt x="63" y="4296"/>
                  </a:lnTo>
                  <a:lnTo>
                    <a:pt x="75" y="4304"/>
                  </a:lnTo>
                  <a:lnTo>
                    <a:pt x="86" y="4309"/>
                  </a:lnTo>
                  <a:lnTo>
                    <a:pt x="99" y="4314"/>
                  </a:lnTo>
                  <a:lnTo>
                    <a:pt x="114" y="4317"/>
                  </a:lnTo>
                  <a:lnTo>
                    <a:pt x="126" y="4320"/>
                  </a:lnTo>
                  <a:lnTo>
                    <a:pt x="141" y="4320"/>
                  </a:lnTo>
                  <a:lnTo>
                    <a:pt x="4565" y="4320"/>
                  </a:lnTo>
                  <a:lnTo>
                    <a:pt x="4565" y="4320"/>
                  </a:lnTo>
                  <a:lnTo>
                    <a:pt x="4580" y="4320"/>
                  </a:lnTo>
                  <a:lnTo>
                    <a:pt x="4594" y="4317"/>
                  </a:lnTo>
                  <a:lnTo>
                    <a:pt x="4607" y="4314"/>
                  </a:lnTo>
                  <a:lnTo>
                    <a:pt x="4620" y="4309"/>
                  </a:lnTo>
                  <a:lnTo>
                    <a:pt x="4633" y="4304"/>
                  </a:lnTo>
                  <a:lnTo>
                    <a:pt x="4644" y="4296"/>
                  </a:lnTo>
                  <a:lnTo>
                    <a:pt x="4654" y="4288"/>
                  </a:lnTo>
                  <a:lnTo>
                    <a:pt x="4665" y="4280"/>
                  </a:lnTo>
                  <a:lnTo>
                    <a:pt x="4673" y="4270"/>
                  </a:lnTo>
                  <a:lnTo>
                    <a:pt x="4681" y="4259"/>
                  </a:lnTo>
                  <a:lnTo>
                    <a:pt x="4690" y="4247"/>
                  </a:lnTo>
                  <a:lnTo>
                    <a:pt x="4694" y="4234"/>
                  </a:lnTo>
                  <a:lnTo>
                    <a:pt x="4699" y="4221"/>
                  </a:lnTo>
                  <a:lnTo>
                    <a:pt x="4702" y="4208"/>
                  </a:lnTo>
                  <a:lnTo>
                    <a:pt x="4706" y="4194"/>
                  </a:lnTo>
                  <a:lnTo>
                    <a:pt x="4706" y="4179"/>
                  </a:lnTo>
                  <a:lnTo>
                    <a:pt x="4706" y="3891"/>
                  </a:lnTo>
                  <a:lnTo>
                    <a:pt x="4706" y="3891"/>
                  </a:lnTo>
                  <a:lnTo>
                    <a:pt x="4706" y="3864"/>
                  </a:lnTo>
                  <a:lnTo>
                    <a:pt x="4704" y="3835"/>
                  </a:lnTo>
                  <a:lnTo>
                    <a:pt x="4701" y="3805"/>
                  </a:lnTo>
                  <a:lnTo>
                    <a:pt x="4698" y="3778"/>
                  </a:lnTo>
                  <a:lnTo>
                    <a:pt x="4693" y="3749"/>
                  </a:lnTo>
                  <a:lnTo>
                    <a:pt x="4688" y="3721"/>
                  </a:lnTo>
                  <a:lnTo>
                    <a:pt x="4675" y="3666"/>
                  </a:lnTo>
                  <a:lnTo>
                    <a:pt x="4657" y="3611"/>
                  </a:lnTo>
                  <a:lnTo>
                    <a:pt x="4636" y="3556"/>
                  </a:lnTo>
                  <a:lnTo>
                    <a:pt x="4610" y="3505"/>
                  </a:lnTo>
                  <a:lnTo>
                    <a:pt x="4583" y="3451"/>
                  </a:lnTo>
                  <a:lnTo>
                    <a:pt x="4550" y="3401"/>
                  </a:lnTo>
                  <a:lnTo>
                    <a:pt x="4515" y="3351"/>
                  </a:lnTo>
                  <a:lnTo>
                    <a:pt x="4478" y="3301"/>
                  </a:lnTo>
                  <a:lnTo>
                    <a:pt x="4436" y="3254"/>
                  </a:lnTo>
                  <a:lnTo>
                    <a:pt x="4390" y="3205"/>
                  </a:lnTo>
                  <a:lnTo>
                    <a:pt x="4343" y="3160"/>
                  </a:lnTo>
                  <a:lnTo>
                    <a:pt x="4292" y="3116"/>
                  </a:lnTo>
                  <a:lnTo>
                    <a:pt x="4238" y="3073"/>
                  </a:lnTo>
                  <a:lnTo>
                    <a:pt x="4182" y="3030"/>
                  </a:lnTo>
                  <a:lnTo>
                    <a:pt x="4122" y="2990"/>
                  </a:lnTo>
                  <a:lnTo>
                    <a:pt x="4060" y="2950"/>
                  </a:lnTo>
                  <a:lnTo>
                    <a:pt x="3996" y="2912"/>
                  </a:lnTo>
                  <a:lnTo>
                    <a:pt x="3929" y="2875"/>
                  </a:lnTo>
                  <a:lnTo>
                    <a:pt x="3860" y="2841"/>
                  </a:lnTo>
                  <a:lnTo>
                    <a:pt x="3789" y="2807"/>
                  </a:lnTo>
                  <a:lnTo>
                    <a:pt x="3714" y="2776"/>
                  </a:lnTo>
                  <a:lnTo>
                    <a:pt x="3638" y="2746"/>
                  </a:lnTo>
                  <a:lnTo>
                    <a:pt x="3560" y="2718"/>
                  </a:lnTo>
                  <a:lnTo>
                    <a:pt x="3480" y="2691"/>
                  </a:lnTo>
                  <a:lnTo>
                    <a:pt x="3397" y="2666"/>
                  </a:lnTo>
                  <a:lnTo>
                    <a:pt x="3313" y="2644"/>
                  </a:lnTo>
                  <a:lnTo>
                    <a:pt x="3227" y="2623"/>
                  </a:lnTo>
                  <a:lnTo>
                    <a:pt x="3140" y="2603"/>
                  </a:lnTo>
                  <a:lnTo>
                    <a:pt x="3051" y="2587"/>
                  </a:lnTo>
                  <a:lnTo>
                    <a:pt x="3051" y="258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489" name="Google Shape;1489;p183"/>
            <p:cNvSpPr/>
            <p:nvPr/>
          </p:nvSpPr>
          <p:spPr>
            <a:xfrm>
              <a:off x="9873178" y="3173762"/>
              <a:ext cx="498804" cy="638179"/>
            </a:xfrm>
            <a:custGeom>
              <a:rect b="b" l="l" r="r" t="t"/>
              <a:pathLst>
                <a:path extrusionOk="0" h="3164" w="2473">
                  <a:moveTo>
                    <a:pt x="2256" y="2050"/>
                  </a:moveTo>
                  <a:lnTo>
                    <a:pt x="2256" y="2050"/>
                  </a:lnTo>
                  <a:lnTo>
                    <a:pt x="2269" y="2043"/>
                  </a:lnTo>
                  <a:lnTo>
                    <a:pt x="2279" y="2033"/>
                  </a:lnTo>
                  <a:lnTo>
                    <a:pt x="2287" y="2024"/>
                  </a:lnTo>
                  <a:lnTo>
                    <a:pt x="2295" y="2014"/>
                  </a:lnTo>
                  <a:lnTo>
                    <a:pt x="2300" y="2001"/>
                  </a:lnTo>
                  <a:lnTo>
                    <a:pt x="2303" y="1990"/>
                  </a:lnTo>
                  <a:lnTo>
                    <a:pt x="2303" y="1977"/>
                  </a:lnTo>
                  <a:lnTo>
                    <a:pt x="2303" y="1965"/>
                  </a:lnTo>
                  <a:lnTo>
                    <a:pt x="2302" y="1953"/>
                  </a:lnTo>
                  <a:lnTo>
                    <a:pt x="2297" y="1941"/>
                  </a:lnTo>
                  <a:lnTo>
                    <a:pt x="2292" y="1930"/>
                  </a:lnTo>
                  <a:lnTo>
                    <a:pt x="2284" y="1920"/>
                  </a:lnTo>
                  <a:lnTo>
                    <a:pt x="2276" y="1912"/>
                  </a:lnTo>
                  <a:lnTo>
                    <a:pt x="2265" y="1904"/>
                  </a:lnTo>
                  <a:lnTo>
                    <a:pt x="2252" y="1899"/>
                  </a:lnTo>
                  <a:lnTo>
                    <a:pt x="2239" y="1894"/>
                  </a:lnTo>
                  <a:lnTo>
                    <a:pt x="2239" y="1894"/>
                  </a:lnTo>
                  <a:lnTo>
                    <a:pt x="2235" y="1894"/>
                  </a:lnTo>
                  <a:lnTo>
                    <a:pt x="2235" y="1894"/>
                  </a:lnTo>
                  <a:lnTo>
                    <a:pt x="2218" y="1889"/>
                  </a:lnTo>
                  <a:lnTo>
                    <a:pt x="2201" y="1881"/>
                  </a:lnTo>
                  <a:lnTo>
                    <a:pt x="2187" y="1872"/>
                  </a:lnTo>
                  <a:lnTo>
                    <a:pt x="2174" y="1859"/>
                  </a:lnTo>
                  <a:lnTo>
                    <a:pt x="2163" y="1844"/>
                  </a:lnTo>
                  <a:lnTo>
                    <a:pt x="2155" y="1828"/>
                  </a:lnTo>
                  <a:lnTo>
                    <a:pt x="2150" y="1812"/>
                  </a:lnTo>
                  <a:lnTo>
                    <a:pt x="2148" y="1792"/>
                  </a:lnTo>
                  <a:lnTo>
                    <a:pt x="2148" y="1792"/>
                  </a:lnTo>
                  <a:lnTo>
                    <a:pt x="2150" y="1781"/>
                  </a:lnTo>
                  <a:lnTo>
                    <a:pt x="2151" y="1770"/>
                  </a:lnTo>
                  <a:lnTo>
                    <a:pt x="2155" y="1758"/>
                  </a:lnTo>
                  <a:lnTo>
                    <a:pt x="2159" y="1747"/>
                  </a:lnTo>
                  <a:lnTo>
                    <a:pt x="2164" y="1737"/>
                  </a:lnTo>
                  <a:lnTo>
                    <a:pt x="2172" y="1728"/>
                  </a:lnTo>
                  <a:lnTo>
                    <a:pt x="2179" y="1718"/>
                  </a:lnTo>
                  <a:lnTo>
                    <a:pt x="2189" y="1711"/>
                  </a:lnTo>
                  <a:lnTo>
                    <a:pt x="2189" y="1711"/>
                  </a:lnTo>
                  <a:lnTo>
                    <a:pt x="2210" y="1695"/>
                  </a:lnTo>
                  <a:lnTo>
                    <a:pt x="2229" y="1679"/>
                  </a:lnTo>
                  <a:lnTo>
                    <a:pt x="2248" y="1661"/>
                  </a:lnTo>
                  <a:lnTo>
                    <a:pt x="2266" y="1643"/>
                  </a:lnTo>
                  <a:lnTo>
                    <a:pt x="2282" y="1624"/>
                  </a:lnTo>
                  <a:lnTo>
                    <a:pt x="2299" y="1605"/>
                  </a:lnTo>
                  <a:lnTo>
                    <a:pt x="2315" y="1584"/>
                  </a:lnTo>
                  <a:lnTo>
                    <a:pt x="2328" y="1563"/>
                  </a:lnTo>
                  <a:lnTo>
                    <a:pt x="2342" y="1542"/>
                  </a:lnTo>
                  <a:lnTo>
                    <a:pt x="2355" y="1519"/>
                  </a:lnTo>
                  <a:lnTo>
                    <a:pt x="2378" y="1472"/>
                  </a:lnTo>
                  <a:lnTo>
                    <a:pt x="2399" y="1423"/>
                  </a:lnTo>
                  <a:lnTo>
                    <a:pt x="2417" y="1372"/>
                  </a:lnTo>
                  <a:lnTo>
                    <a:pt x="2431" y="1317"/>
                  </a:lnTo>
                  <a:lnTo>
                    <a:pt x="2442" y="1262"/>
                  </a:lnTo>
                  <a:lnTo>
                    <a:pt x="2454" y="1203"/>
                  </a:lnTo>
                  <a:lnTo>
                    <a:pt x="2460" y="1144"/>
                  </a:lnTo>
                  <a:lnTo>
                    <a:pt x="2467" y="1082"/>
                  </a:lnTo>
                  <a:lnTo>
                    <a:pt x="2472" y="1021"/>
                  </a:lnTo>
                  <a:lnTo>
                    <a:pt x="2473" y="956"/>
                  </a:lnTo>
                  <a:lnTo>
                    <a:pt x="2473" y="891"/>
                  </a:lnTo>
                  <a:lnTo>
                    <a:pt x="2473" y="891"/>
                  </a:lnTo>
                  <a:lnTo>
                    <a:pt x="2473" y="843"/>
                  </a:lnTo>
                  <a:lnTo>
                    <a:pt x="2470" y="794"/>
                  </a:lnTo>
                  <a:lnTo>
                    <a:pt x="2465" y="749"/>
                  </a:lnTo>
                  <a:lnTo>
                    <a:pt x="2459" y="702"/>
                  </a:lnTo>
                  <a:lnTo>
                    <a:pt x="2451" y="658"/>
                  </a:lnTo>
                  <a:lnTo>
                    <a:pt x="2441" y="614"/>
                  </a:lnTo>
                  <a:lnTo>
                    <a:pt x="2428" y="572"/>
                  </a:lnTo>
                  <a:lnTo>
                    <a:pt x="2415" y="530"/>
                  </a:lnTo>
                  <a:lnTo>
                    <a:pt x="2400" y="491"/>
                  </a:lnTo>
                  <a:lnTo>
                    <a:pt x="2383" y="453"/>
                  </a:lnTo>
                  <a:lnTo>
                    <a:pt x="2365" y="415"/>
                  </a:lnTo>
                  <a:lnTo>
                    <a:pt x="2345" y="378"/>
                  </a:lnTo>
                  <a:lnTo>
                    <a:pt x="2324" y="344"/>
                  </a:lnTo>
                  <a:lnTo>
                    <a:pt x="2303" y="310"/>
                  </a:lnTo>
                  <a:lnTo>
                    <a:pt x="2279" y="280"/>
                  </a:lnTo>
                  <a:lnTo>
                    <a:pt x="2255" y="249"/>
                  </a:lnTo>
                  <a:lnTo>
                    <a:pt x="2229" y="220"/>
                  </a:lnTo>
                  <a:lnTo>
                    <a:pt x="2201" y="194"/>
                  </a:lnTo>
                  <a:lnTo>
                    <a:pt x="2172" y="168"/>
                  </a:lnTo>
                  <a:lnTo>
                    <a:pt x="2143" y="144"/>
                  </a:lnTo>
                  <a:lnTo>
                    <a:pt x="2113" y="121"/>
                  </a:lnTo>
                  <a:lnTo>
                    <a:pt x="2082" y="102"/>
                  </a:lnTo>
                  <a:lnTo>
                    <a:pt x="2049" y="82"/>
                  </a:lnTo>
                  <a:lnTo>
                    <a:pt x="2015" y="66"/>
                  </a:lnTo>
                  <a:lnTo>
                    <a:pt x="1981" y="50"/>
                  </a:lnTo>
                  <a:lnTo>
                    <a:pt x="1948" y="37"/>
                  </a:lnTo>
                  <a:lnTo>
                    <a:pt x="1912" y="26"/>
                  </a:lnTo>
                  <a:lnTo>
                    <a:pt x="1875" y="16"/>
                  </a:lnTo>
                  <a:lnTo>
                    <a:pt x="1838" y="9"/>
                  </a:lnTo>
                  <a:lnTo>
                    <a:pt x="1800" y="4"/>
                  </a:lnTo>
                  <a:lnTo>
                    <a:pt x="1763" y="1"/>
                  </a:lnTo>
                  <a:lnTo>
                    <a:pt x="1724" y="0"/>
                  </a:lnTo>
                  <a:lnTo>
                    <a:pt x="1724" y="0"/>
                  </a:lnTo>
                  <a:lnTo>
                    <a:pt x="1685" y="1"/>
                  </a:lnTo>
                  <a:lnTo>
                    <a:pt x="1647" y="4"/>
                  </a:lnTo>
                  <a:lnTo>
                    <a:pt x="1609" y="9"/>
                  </a:lnTo>
                  <a:lnTo>
                    <a:pt x="1572" y="16"/>
                  </a:lnTo>
                  <a:lnTo>
                    <a:pt x="1537" y="26"/>
                  </a:lnTo>
                  <a:lnTo>
                    <a:pt x="1501" y="37"/>
                  </a:lnTo>
                  <a:lnTo>
                    <a:pt x="1465" y="50"/>
                  </a:lnTo>
                  <a:lnTo>
                    <a:pt x="1432" y="66"/>
                  </a:lnTo>
                  <a:lnTo>
                    <a:pt x="1399" y="82"/>
                  </a:lnTo>
                  <a:lnTo>
                    <a:pt x="1367" y="102"/>
                  </a:lnTo>
                  <a:lnTo>
                    <a:pt x="1336" y="121"/>
                  </a:lnTo>
                  <a:lnTo>
                    <a:pt x="1305" y="144"/>
                  </a:lnTo>
                  <a:lnTo>
                    <a:pt x="1276" y="168"/>
                  </a:lnTo>
                  <a:lnTo>
                    <a:pt x="1247" y="194"/>
                  </a:lnTo>
                  <a:lnTo>
                    <a:pt x="1220" y="220"/>
                  </a:lnTo>
                  <a:lnTo>
                    <a:pt x="1194" y="249"/>
                  </a:lnTo>
                  <a:lnTo>
                    <a:pt x="1169" y="280"/>
                  </a:lnTo>
                  <a:lnTo>
                    <a:pt x="1145" y="310"/>
                  </a:lnTo>
                  <a:lnTo>
                    <a:pt x="1123" y="344"/>
                  </a:lnTo>
                  <a:lnTo>
                    <a:pt x="1102" y="378"/>
                  </a:lnTo>
                  <a:lnTo>
                    <a:pt x="1082" y="415"/>
                  </a:lnTo>
                  <a:lnTo>
                    <a:pt x="1064" y="453"/>
                  </a:lnTo>
                  <a:lnTo>
                    <a:pt x="1048" y="491"/>
                  </a:lnTo>
                  <a:lnTo>
                    <a:pt x="1034" y="530"/>
                  </a:lnTo>
                  <a:lnTo>
                    <a:pt x="1019" y="572"/>
                  </a:lnTo>
                  <a:lnTo>
                    <a:pt x="1008" y="614"/>
                  </a:lnTo>
                  <a:lnTo>
                    <a:pt x="998" y="658"/>
                  </a:lnTo>
                  <a:lnTo>
                    <a:pt x="990" y="702"/>
                  </a:lnTo>
                  <a:lnTo>
                    <a:pt x="983" y="749"/>
                  </a:lnTo>
                  <a:lnTo>
                    <a:pt x="979" y="794"/>
                  </a:lnTo>
                  <a:lnTo>
                    <a:pt x="975" y="843"/>
                  </a:lnTo>
                  <a:lnTo>
                    <a:pt x="974" y="891"/>
                  </a:lnTo>
                  <a:lnTo>
                    <a:pt x="974" y="891"/>
                  </a:lnTo>
                  <a:lnTo>
                    <a:pt x="975" y="956"/>
                  </a:lnTo>
                  <a:lnTo>
                    <a:pt x="977" y="1021"/>
                  </a:lnTo>
                  <a:lnTo>
                    <a:pt x="982" y="1082"/>
                  </a:lnTo>
                  <a:lnTo>
                    <a:pt x="987" y="1144"/>
                  </a:lnTo>
                  <a:lnTo>
                    <a:pt x="995" y="1203"/>
                  </a:lnTo>
                  <a:lnTo>
                    <a:pt x="1004" y="1262"/>
                  </a:lnTo>
                  <a:lnTo>
                    <a:pt x="1017" y="1317"/>
                  </a:lnTo>
                  <a:lnTo>
                    <a:pt x="1032" y="1372"/>
                  </a:lnTo>
                  <a:lnTo>
                    <a:pt x="1050" y="1423"/>
                  </a:lnTo>
                  <a:lnTo>
                    <a:pt x="1071" y="1472"/>
                  </a:lnTo>
                  <a:lnTo>
                    <a:pt x="1093" y="1519"/>
                  </a:lnTo>
                  <a:lnTo>
                    <a:pt x="1106" y="1542"/>
                  </a:lnTo>
                  <a:lnTo>
                    <a:pt x="1119" y="1563"/>
                  </a:lnTo>
                  <a:lnTo>
                    <a:pt x="1134" y="1584"/>
                  </a:lnTo>
                  <a:lnTo>
                    <a:pt x="1150" y="1605"/>
                  </a:lnTo>
                  <a:lnTo>
                    <a:pt x="1166" y="1624"/>
                  </a:lnTo>
                  <a:lnTo>
                    <a:pt x="1182" y="1643"/>
                  </a:lnTo>
                  <a:lnTo>
                    <a:pt x="1200" y="1661"/>
                  </a:lnTo>
                  <a:lnTo>
                    <a:pt x="1220" y="1679"/>
                  </a:lnTo>
                  <a:lnTo>
                    <a:pt x="1239" y="1695"/>
                  </a:lnTo>
                  <a:lnTo>
                    <a:pt x="1260" y="1711"/>
                  </a:lnTo>
                  <a:lnTo>
                    <a:pt x="1260" y="1711"/>
                  </a:lnTo>
                  <a:lnTo>
                    <a:pt x="1268" y="1718"/>
                  </a:lnTo>
                  <a:lnTo>
                    <a:pt x="1276" y="1728"/>
                  </a:lnTo>
                  <a:lnTo>
                    <a:pt x="1283" y="1737"/>
                  </a:lnTo>
                  <a:lnTo>
                    <a:pt x="1289" y="1747"/>
                  </a:lnTo>
                  <a:lnTo>
                    <a:pt x="1294" y="1758"/>
                  </a:lnTo>
                  <a:lnTo>
                    <a:pt x="1297" y="1770"/>
                  </a:lnTo>
                  <a:lnTo>
                    <a:pt x="1299" y="1781"/>
                  </a:lnTo>
                  <a:lnTo>
                    <a:pt x="1299" y="1792"/>
                  </a:lnTo>
                  <a:lnTo>
                    <a:pt x="1299" y="1792"/>
                  </a:lnTo>
                  <a:lnTo>
                    <a:pt x="1299" y="1792"/>
                  </a:lnTo>
                  <a:lnTo>
                    <a:pt x="1297" y="1812"/>
                  </a:lnTo>
                  <a:lnTo>
                    <a:pt x="1292" y="1828"/>
                  </a:lnTo>
                  <a:lnTo>
                    <a:pt x="1284" y="1844"/>
                  </a:lnTo>
                  <a:lnTo>
                    <a:pt x="1275" y="1859"/>
                  </a:lnTo>
                  <a:lnTo>
                    <a:pt x="1262" y="1872"/>
                  </a:lnTo>
                  <a:lnTo>
                    <a:pt x="1247" y="1881"/>
                  </a:lnTo>
                  <a:lnTo>
                    <a:pt x="1231" y="1889"/>
                  </a:lnTo>
                  <a:lnTo>
                    <a:pt x="1213" y="1894"/>
                  </a:lnTo>
                  <a:lnTo>
                    <a:pt x="1213" y="1894"/>
                  </a:lnTo>
                  <a:lnTo>
                    <a:pt x="1147" y="1907"/>
                  </a:lnTo>
                  <a:lnTo>
                    <a:pt x="1084" y="1920"/>
                  </a:lnTo>
                  <a:lnTo>
                    <a:pt x="1021" y="1936"/>
                  </a:lnTo>
                  <a:lnTo>
                    <a:pt x="959" y="1953"/>
                  </a:lnTo>
                  <a:lnTo>
                    <a:pt x="899" y="1972"/>
                  </a:lnTo>
                  <a:lnTo>
                    <a:pt x="840" y="1991"/>
                  </a:lnTo>
                  <a:lnTo>
                    <a:pt x="783" y="2011"/>
                  </a:lnTo>
                  <a:lnTo>
                    <a:pt x="726" y="2033"/>
                  </a:lnTo>
                  <a:lnTo>
                    <a:pt x="673" y="2056"/>
                  </a:lnTo>
                  <a:lnTo>
                    <a:pt x="621" y="2080"/>
                  </a:lnTo>
                  <a:lnTo>
                    <a:pt x="569" y="2106"/>
                  </a:lnTo>
                  <a:lnTo>
                    <a:pt x="521" y="2134"/>
                  </a:lnTo>
                  <a:lnTo>
                    <a:pt x="474" y="2161"/>
                  </a:lnTo>
                  <a:lnTo>
                    <a:pt x="429" y="2190"/>
                  </a:lnTo>
                  <a:lnTo>
                    <a:pt x="385" y="2219"/>
                  </a:lnTo>
                  <a:lnTo>
                    <a:pt x="343" y="2250"/>
                  </a:lnTo>
                  <a:lnTo>
                    <a:pt x="304" y="2283"/>
                  </a:lnTo>
                  <a:lnTo>
                    <a:pt x="267" y="2315"/>
                  </a:lnTo>
                  <a:lnTo>
                    <a:pt x="231" y="2349"/>
                  </a:lnTo>
                  <a:lnTo>
                    <a:pt x="199" y="2383"/>
                  </a:lnTo>
                  <a:lnTo>
                    <a:pt x="168" y="2418"/>
                  </a:lnTo>
                  <a:lnTo>
                    <a:pt x="141" y="2454"/>
                  </a:lnTo>
                  <a:lnTo>
                    <a:pt x="115" y="2491"/>
                  </a:lnTo>
                  <a:lnTo>
                    <a:pt x="91" y="2529"/>
                  </a:lnTo>
                  <a:lnTo>
                    <a:pt x="71" y="2566"/>
                  </a:lnTo>
                  <a:lnTo>
                    <a:pt x="52" y="2606"/>
                  </a:lnTo>
                  <a:lnTo>
                    <a:pt x="37" y="2645"/>
                  </a:lnTo>
                  <a:lnTo>
                    <a:pt x="24" y="2685"/>
                  </a:lnTo>
                  <a:lnTo>
                    <a:pt x="15" y="2726"/>
                  </a:lnTo>
                  <a:lnTo>
                    <a:pt x="6" y="2766"/>
                  </a:lnTo>
                  <a:lnTo>
                    <a:pt x="2" y="2808"/>
                  </a:lnTo>
                  <a:lnTo>
                    <a:pt x="0" y="2850"/>
                  </a:lnTo>
                  <a:lnTo>
                    <a:pt x="0" y="3083"/>
                  </a:lnTo>
                  <a:lnTo>
                    <a:pt x="0" y="3083"/>
                  </a:lnTo>
                  <a:lnTo>
                    <a:pt x="2" y="3100"/>
                  </a:lnTo>
                  <a:lnTo>
                    <a:pt x="6" y="3114"/>
                  </a:lnTo>
                  <a:lnTo>
                    <a:pt x="15" y="3129"/>
                  </a:lnTo>
                  <a:lnTo>
                    <a:pt x="24" y="3140"/>
                  </a:lnTo>
                  <a:lnTo>
                    <a:pt x="37" y="3151"/>
                  </a:lnTo>
                  <a:lnTo>
                    <a:pt x="50" y="3158"/>
                  </a:lnTo>
                  <a:lnTo>
                    <a:pt x="66" y="3163"/>
                  </a:lnTo>
                  <a:lnTo>
                    <a:pt x="82" y="3164"/>
                  </a:lnTo>
                  <a:lnTo>
                    <a:pt x="1168" y="3164"/>
                  </a:lnTo>
                  <a:lnTo>
                    <a:pt x="1168" y="3164"/>
                  </a:lnTo>
                  <a:lnTo>
                    <a:pt x="1182" y="3163"/>
                  </a:lnTo>
                  <a:lnTo>
                    <a:pt x="1197" y="3160"/>
                  </a:lnTo>
                  <a:lnTo>
                    <a:pt x="1208" y="3155"/>
                  </a:lnTo>
                  <a:lnTo>
                    <a:pt x="1221" y="3147"/>
                  </a:lnTo>
                  <a:lnTo>
                    <a:pt x="1231" y="3137"/>
                  </a:lnTo>
                  <a:lnTo>
                    <a:pt x="1239" y="3127"/>
                  </a:lnTo>
                  <a:lnTo>
                    <a:pt x="1246" y="3114"/>
                  </a:lnTo>
                  <a:lnTo>
                    <a:pt x="1250" y="3101"/>
                  </a:lnTo>
                  <a:lnTo>
                    <a:pt x="1250" y="3101"/>
                  </a:lnTo>
                  <a:lnTo>
                    <a:pt x="1260" y="3061"/>
                  </a:lnTo>
                  <a:lnTo>
                    <a:pt x="1270" y="3020"/>
                  </a:lnTo>
                  <a:lnTo>
                    <a:pt x="1283" y="2982"/>
                  </a:lnTo>
                  <a:lnTo>
                    <a:pt x="1297" y="2943"/>
                  </a:lnTo>
                  <a:lnTo>
                    <a:pt x="1313" y="2904"/>
                  </a:lnTo>
                  <a:lnTo>
                    <a:pt x="1330" y="2865"/>
                  </a:lnTo>
                  <a:lnTo>
                    <a:pt x="1349" y="2828"/>
                  </a:lnTo>
                  <a:lnTo>
                    <a:pt x="1368" y="2791"/>
                  </a:lnTo>
                  <a:lnTo>
                    <a:pt x="1391" y="2753"/>
                  </a:lnTo>
                  <a:lnTo>
                    <a:pt x="1414" y="2716"/>
                  </a:lnTo>
                  <a:lnTo>
                    <a:pt x="1438" y="2681"/>
                  </a:lnTo>
                  <a:lnTo>
                    <a:pt x="1464" y="2645"/>
                  </a:lnTo>
                  <a:lnTo>
                    <a:pt x="1491" y="2609"/>
                  </a:lnTo>
                  <a:lnTo>
                    <a:pt x="1520" y="2575"/>
                  </a:lnTo>
                  <a:lnTo>
                    <a:pt x="1551" y="2541"/>
                  </a:lnTo>
                  <a:lnTo>
                    <a:pt x="1582" y="2507"/>
                  </a:lnTo>
                  <a:lnTo>
                    <a:pt x="1614" y="2474"/>
                  </a:lnTo>
                  <a:lnTo>
                    <a:pt x="1650" y="2441"/>
                  </a:lnTo>
                  <a:lnTo>
                    <a:pt x="1684" y="2409"/>
                  </a:lnTo>
                  <a:lnTo>
                    <a:pt x="1721" y="2378"/>
                  </a:lnTo>
                  <a:lnTo>
                    <a:pt x="1760" y="2347"/>
                  </a:lnTo>
                  <a:lnTo>
                    <a:pt x="1799" y="2317"/>
                  </a:lnTo>
                  <a:lnTo>
                    <a:pt x="1839" y="2286"/>
                  </a:lnTo>
                  <a:lnTo>
                    <a:pt x="1881" y="2258"/>
                  </a:lnTo>
                  <a:lnTo>
                    <a:pt x="1923" y="2229"/>
                  </a:lnTo>
                  <a:lnTo>
                    <a:pt x="1967" y="2202"/>
                  </a:lnTo>
                  <a:lnTo>
                    <a:pt x="2012" y="2174"/>
                  </a:lnTo>
                  <a:lnTo>
                    <a:pt x="2059" y="2148"/>
                  </a:lnTo>
                  <a:lnTo>
                    <a:pt x="2108" y="2122"/>
                  </a:lnTo>
                  <a:lnTo>
                    <a:pt x="2156" y="2097"/>
                  </a:lnTo>
                  <a:lnTo>
                    <a:pt x="2205" y="2072"/>
                  </a:lnTo>
                  <a:lnTo>
                    <a:pt x="2256" y="2050"/>
                  </a:lnTo>
                  <a:lnTo>
                    <a:pt x="2256" y="205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490" name="Google Shape;1490;p183"/>
            <p:cNvSpPr/>
            <p:nvPr/>
          </p:nvSpPr>
          <p:spPr>
            <a:xfrm>
              <a:off x="10899631" y="3173762"/>
              <a:ext cx="498804" cy="638179"/>
            </a:xfrm>
            <a:custGeom>
              <a:rect b="b" l="l" r="r" t="t"/>
              <a:pathLst>
                <a:path extrusionOk="0" h="3164" w="2473">
                  <a:moveTo>
                    <a:pt x="1261" y="1894"/>
                  </a:moveTo>
                  <a:lnTo>
                    <a:pt x="1261" y="1894"/>
                  </a:lnTo>
                  <a:lnTo>
                    <a:pt x="1242" y="1889"/>
                  </a:lnTo>
                  <a:lnTo>
                    <a:pt x="1226" y="1881"/>
                  </a:lnTo>
                  <a:lnTo>
                    <a:pt x="1211" y="1872"/>
                  </a:lnTo>
                  <a:lnTo>
                    <a:pt x="1198" y="1859"/>
                  </a:lnTo>
                  <a:lnTo>
                    <a:pt x="1189" y="1844"/>
                  </a:lnTo>
                  <a:lnTo>
                    <a:pt x="1181" y="1828"/>
                  </a:lnTo>
                  <a:lnTo>
                    <a:pt x="1176" y="1812"/>
                  </a:lnTo>
                  <a:lnTo>
                    <a:pt x="1174" y="1792"/>
                  </a:lnTo>
                  <a:lnTo>
                    <a:pt x="1174" y="1792"/>
                  </a:lnTo>
                  <a:lnTo>
                    <a:pt x="1174" y="1781"/>
                  </a:lnTo>
                  <a:lnTo>
                    <a:pt x="1177" y="1770"/>
                  </a:lnTo>
                  <a:lnTo>
                    <a:pt x="1181" y="1758"/>
                  </a:lnTo>
                  <a:lnTo>
                    <a:pt x="1184" y="1747"/>
                  </a:lnTo>
                  <a:lnTo>
                    <a:pt x="1190" y="1737"/>
                  </a:lnTo>
                  <a:lnTo>
                    <a:pt x="1197" y="1728"/>
                  </a:lnTo>
                  <a:lnTo>
                    <a:pt x="1205" y="1718"/>
                  </a:lnTo>
                  <a:lnTo>
                    <a:pt x="1215" y="1711"/>
                  </a:lnTo>
                  <a:lnTo>
                    <a:pt x="1215" y="1711"/>
                  </a:lnTo>
                  <a:lnTo>
                    <a:pt x="1234" y="1695"/>
                  </a:lnTo>
                  <a:lnTo>
                    <a:pt x="1255" y="1679"/>
                  </a:lnTo>
                  <a:lnTo>
                    <a:pt x="1273" y="1661"/>
                  </a:lnTo>
                  <a:lnTo>
                    <a:pt x="1291" y="1643"/>
                  </a:lnTo>
                  <a:lnTo>
                    <a:pt x="1308" y="1624"/>
                  </a:lnTo>
                  <a:lnTo>
                    <a:pt x="1325" y="1605"/>
                  </a:lnTo>
                  <a:lnTo>
                    <a:pt x="1339" y="1584"/>
                  </a:lnTo>
                  <a:lnTo>
                    <a:pt x="1354" y="1563"/>
                  </a:lnTo>
                  <a:lnTo>
                    <a:pt x="1367" y="1542"/>
                  </a:lnTo>
                  <a:lnTo>
                    <a:pt x="1380" y="1519"/>
                  </a:lnTo>
                  <a:lnTo>
                    <a:pt x="1404" y="1472"/>
                  </a:lnTo>
                  <a:lnTo>
                    <a:pt x="1423" y="1423"/>
                  </a:lnTo>
                  <a:lnTo>
                    <a:pt x="1441" y="1372"/>
                  </a:lnTo>
                  <a:lnTo>
                    <a:pt x="1456" y="1317"/>
                  </a:lnTo>
                  <a:lnTo>
                    <a:pt x="1469" y="1262"/>
                  </a:lnTo>
                  <a:lnTo>
                    <a:pt x="1478" y="1203"/>
                  </a:lnTo>
                  <a:lnTo>
                    <a:pt x="1486" y="1144"/>
                  </a:lnTo>
                  <a:lnTo>
                    <a:pt x="1493" y="1082"/>
                  </a:lnTo>
                  <a:lnTo>
                    <a:pt x="1496" y="1021"/>
                  </a:lnTo>
                  <a:lnTo>
                    <a:pt x="1499" y="956"/>
                  </a:lnTo>
                  <a:lnTo>
                    <a:pt x="1499" y="891"/>
                  </a:lnTo>
                  <a:lnTo>
                    <a:pt x="1499" y="891"/>
                  </a:lnTo>
                  <a:lnTo>
                    <a:pt x="1498" y="843"/>
                  </a:lnTo>
                  <a:lnTo>
                    <a:pt x="1496" y="794"/>
                  </a:lnTo>
                  <a:lnTo>
                    <a:pt x="1491" y="749"/>
                  </a:lnTo>
                  <a:lnTo>
                    <a:pt x="1485" y="702"/>
                  </a:lnTo>
                  <a:lnTo>
                    <a:pt x="1475" y="658"/>
                  </a:lnTo>
                  <a:lnTo>
                    <a:pt x="1465" y="614"/>
                  </a:lnTo>
                  <a:lnTo>
                    <a:pt x="1454" y="572"/>
                  </a:lnTo>
                  <a:lnTo>
                    <a:pt x="1441" y="530"/>
                  </a:lnTo>
                  <a:lnTo>
                    <a:pt x="1425" y="491"/>
                  </a:lnTo>
                  <a:lnTo>
                    <a:pt x="1409" y="453"/>
                  </a:lnTo>
                  <a:lnTo>
                    <a:pt x="1391" y="415"/>
                  </a:lnTo>
                  <a:lnTo>
                    <a:pt x="1371" y="378"/>
                  </a:lnTo>
                  <a:lnTo>
                    <a:pt x="1350" y="344"/>
                  </a:lnTo>
                  <a:lnTo>
                    <a:pt x="1328" y="310"/>
                  </a:lnTo>
                  <a:lnTo>
                    <a:pt x="1305" y="280"/>
                  </a:lnTo>
                  <a:lnTo>
                    <a:pt x="1279" y="249"/>
                  </a:lnTo>
                  <a:lnTo>
                    <a:pt x="1253" y="220"/>
                  </a:lnTo>
                  <a:lnTo>
                    <a:pt x="1226" y="194"/>
                  </a:lnTo>
                  <a:lnTo>
                    <a:pt x="1198" y="168"/>
                  </a:lnTo>
                  <a:lnTo>
                    <a:pt x="1169" y="144"/>
                  </a:lnTo>
                  <a:lnTo>
                    <a:pt x="1139" y="121"/>
                  </a:lnTo>
                  <a:lnTo>
                    <a:pt x="1106" y="102"/>
                  </a:lnTo>
                  <a:lnTo>
                    <a:pt x="1074" y="82"/>
                  </a:lnTo>
                  <a:lnTo>
                    <a:pt x="1041" y="66"/>
                  </a:lnTo>
                  <a:lnTo>
                    <a:pt x="1008" y="50"/>
                  </a:lnTo>
                  <a:lnTo>
                    <a:pt x="972" y="37"/>
                  </a:lnTo>
                  <a:lnTo>
                    <a:pt x="936" y="26"/>
                  </a:lnTo>
                  <a:lnTo>
                    <a:pt x="901" y="16"/>
                  </a:lnTo>
                  <a:lnTo>
                    <a:pt x="864" y="9"/>
                  </a:lnTo>
                  <a:lnTo>
                    <a:pt x="826" y="4"/>
                  </a:lnTo>
                  <a:lnTo>
                    <a:pt x="788" y="1"/>
                  </a:lnTo>
                  <a:lnTo>
                    <a:pt x="749" y="0"/>
                  </a:lnTo>
                  <a:lnTo>
                    <a:pt x="749" y="0"/>
                  </a:lnTo>
                  <a:lnTo>
                    <a:pt x="711" y="1"/>
                  </a:lnTo>
                  <a:lnTo>
                    <a:pt x="673" y="4"/>
                  </a:lnTo>
                  <a:lnTo>
                    <a:pt x="635" y="9"/>
                  </a:lnTo>
                  <a:lnTo>
                    <a:pt x="598" y="16"/>
                  </a:lnTo>
                  <a:lnTo>
                    <a:pt x="563" y="26"/>
                  </a:lnTo>
                  <a:lnTo>
                    <a:pt x="527" y="37"/>
                  </a:lnTo>
                  <a:lnTo>
                    <a:pt x="492" y="50"/>
                  </a:lnTo>
                  <a:lnTo>
                    <a:pt x="458" y="66"/>
                  </a:lnTo>
                  <a:lnTo>
                    <a:pt x="424" y="82"/>
                  </a:lnTo>
                  <a:lnTo>
                    <a:pt x="393" y="102"/>
                  </a:lnTo>
                  <a:lnTo>
                    <a:pt x="360" y="121"/>
                  </a:lnTo>
                  <a:lnTo>
                    <a:pt x="330" y="144"/>
                  </a:lnTo>
                  <a:lnTo>
                    <a:pt x="301" y="168"/>
                  </a:lnTo>
                  <a:lnTo>
                    <a:pt x="273" y="194"/>
                  </a:lnTo>
                  <a:lnTo>
                    <a:pt x="246" y="220"/>
                  </a:lnTo>
                  <a:lnTo>
                    <a:pt x="220" y="249"/>
                  </a:lnTo>
                  <a:lnTo>
                    <a:pt x="194" y="280"/>
                  </a:lnTo>
                  <a:lnTo>
                    <a:pt x="171" y="310"/>
                  </a:lnTo>
                  <a:lnTo>
                    <a:pt x="149" y="344"/>
                  </a:lnTo>
                  <a:lnTo>
                    <a:pt x="128" y="378"/>
                  </a:lnTo>
                  <a:lnTo>
                    <a:pt x="108" y="415"/>
                  </a:lnTo>
                  <a:lnTo>
                    <a:pt x="90" y="453"/>
                  </a:lnTo>
                  <a:lnTo>
                    <a:pt x="74" y="491"/>
                  </a:lnTo>
                  <a:lnTo>
                    <a:pt x="58" y="530"/>
                  </a:lnTo>
                  <a:lnTo>
                    <a:pt x="45" y="572"/>
                  </a:lnTo>
                  <a:lnTo>
                    <a:pt x="34" y="614"/>
                  </a:lnTo>
                  <a:lnTo>
                    <a:pt x="24" y="658"/>
                  </a:lnTo>
                  <a:lnTo>
                    <a:pt x="14" y="702"/>
                  </a:lnTo>
                  <a:lnTo>
                    <a:pt x="8" y="749"/>
                  </a:lnTo>
                  <a:lnTo>
                    <a:pt x="3" y="794"/>
                  </a:lnTo>
                  <a:lnTo>
                    <a:pt x="1" y="843"/>
                  </a:lnTo>
                  <a:lnTo>
                    <a:pt x="0" y="891"/>
                  </a:lnTo>
                  <a:lnTo>
                    <a:pt x="0" y="891"/>
                  </a:lnTo>
                  <a:lnTo>
                    <a:pt x="0" y="956"/>
                  </a:lnTo>
                  <a:lnTo>
                    <a:pt x="3" y="1021"/>
                  </a:lnTo>
                  <a:lnTo>
                    <a:pt x="6" y="1082"/>
                  </a:lnTo>
                  <a:lnTo>
                    <a:pt x="13" y="1144"/>
                  </a:lnTo>
                  <a:lnTo>
                    <a:pt x="21" y="1203"/>
                  </a:lnTo>
                  <a:lnTo>
                    <a:pt x="31" y="1262"/>
                  </a:lnTo>
                  <a:lnTo>
                    <a:pt x="43" y="1317"/>
                  </a:lnTo>
                  <a:lnTo>
                    <a:pt x="58" y="1372"/>
                  </a:lnTo>
                  <a:lnTo>
                    <a:pt x="76" y="1423"/>
                  </a:lnTo>
                  <a:lnTo>
                    <a:pt x="95" y="1472"/>
                  </a:lnTo>
                  <a:lnTo>
                    <a:pt x="119" y="1519"/>
                  </a:lnTo>
                  <a:lnTo>
                    <a:pt x="131" y="1542"/>
                  </a:lnTo>
                  <a:lnTo>
                    <a:pt x="145" y="1563"/>
                  </a:lnTo>
                  <a:lnTo>
                    <a:pt x="160" y="1584"/>
                  </a:lnTo>
                  <a:lnTo>
                    <a:pt x="174" y="1605"/>
                  </a:lnTo>
                  <a:lnTo>
                    <a:pt x="191" y="1624"/>
                  </a:lnTo>
                  <a:lnTo>
                    <a:pt x="208" y="1643"/>
                  </a:lnTo>
                  <a:lnTo>
                    <a:pt x="226" y="1661"/>
                  </a:lnTo>
                  <a:lnTo>
                    <a:pt x="244" y="1679"/>
                  </a:lnTo>
                  <a:lnTo>
                    <a:pt x="263" y="1695"/>
                  </a:lnTo>
                  <a:lnTo>
                    <a:pt x="284" y="1711"/>
                  </a:lnTo>
                  <a:lnTo>
                    <a:pt x="284" y="1711"/>
                  </a:lnTo>
                  <a:lnTo>
                    <a:pt x="294" y="1718"/>
                  </a:lnTo>
                  <a:lnTo>
                    <a:pt x="302" y="1728"/>
                  </a:lnTo>
                  <a:lnTo>
                    <a:pt x="309" y="1737"/>
                  </a:lnTo>
                  <a:lnTo>
                    <a:pt x="315" y="1747"/>
                  </a:lnTo>
                  <a:lnTo>
                    <a:pt x="318" y="1758"/>
                  </a:lnTo>
                  <a:lnTo>
                    <a:pt x="322" y="1770"/>
                  </a:lnTo>
                  <a:lnTo>
                    <a:pt x="323" y="1781"/>
                  </a:lnTo>
                  <a:lnTo>
                    <a:pt x="325" y="1792"/>
                  </a:lnTo>
                  <a:lnTo>
                    <a:pt x="325" y="1792"/>
                  </a:lnTo>
                  <a:lnTo>
                    <a:pt x="325" y="1792"/>
                  </a:lnTo>
                  <a:lnTo>
                    <a:pt x="323" y="1812"/>
                  </a:lnTo>
                  <a:lnTo>
                    <a:pt x="318" y="1828"/>
                  </a:lnTo>
                  <a:lnTo>
                    <a:pt x="310" y="1844"/>
                  </a:lnTo>
                  <a:lnTo>
                    <a:pt x="301" y="1859"/>
                  </a:lnTo>
                  <a:lnTo>
                    <a:pt x="288" y="1872"/>
                  </a:lnTo>
                  <a:lnTo>
                    <a:pt x="273" y="1881"/>
                  </a:lnTo>
                  <a:lnTo>
                    <a:pt x="255" y="1889"/>
                  </a:lnTo>
                  <a:lnTo>
                    <a:pt x="238" y="1894"/>
                  </a:lnTo>
                  <a:lnTo>
                    <a:pt x="238" y="1894"/>
                  </a:lnTo>
                  <a:lnTo>
                    <a:pt x="236" y="1894"/>
                  </a:lnTo>
                  <a:lnTo>
                    <a:pt x="236" y="1894"/>
                  </a:lnTo>
                  <a:lnTo>
                    <a:pt x="221" y="1899"/>
                  </a:lnTo>
                  <a:lnTo>
                    <a:pt x="208" y="1904"/>
                  </a:lnTo>
                  <a:lnTo>
                    <a:pt x="199" y="1912"/>
                  </a:lnTo>
                  <a:lnTo>
                    <a:pt x="189" y="1920"/>
                  </a:lnTo>
                  <a:lnTo>
                    <a:pt x="183" y="1930"/>
                  </a:lnTo>
                  <a:lnTo>
                    <a:pt x="176" y="1941"/>
                  </a:lnTo>
                  <a:lnTo>
                    <a:pt x="173" y="1953"/>
                  </a:lnTo>
                  <a:lnTo>
                    <a:pt x="170" y="1965"/>
                  </a:lnTo>
                  <a:lnTo>
                    <a:pt x="170" y="1977"/>
                  </a:lnTo>
                  <a:lnTo>
                    <a:pt x="171" y="1990"/>
                  </a:lnTo>
                  <a:lnTo>
                    <a:pt x="174" y="2001"/>
                  </a:lnTo>
                  <a:lnTo>
                    <a:pt x="179" y="2014"/>
                  </a:lnTo>
                  <a:lnTo>
                    <a:pt x="186" y="2024"/>
                  </a:lnTo>
                  <a:lnTo>
                    <a:pt x="194" y="2033"/>
                  </a:lnTo>
                  <a:lnTo>
                    <a:pt x="205" y="2043"/>
                  </a:lnTo>
                  <a:lnTo>
                    <a:pt x="218" y="2050"/>
                  </a:lnTo>
                  <a:lnTo>
                    <a:pt x="218" y="2050"/>
                  </a:lnTo>
                  <a:lnTo>
                    <a:pt x="268" y="2072"/>
                  </a:lnTo>
                  <a:lnTo>
                    <a:pt x="318" y="2097"/>
                  </a:lnTo>
                  <a:lnTo>
                    <a:pt x="367" y="2122"/>
                  </a:lnTo>
                  <a:lnTo>
                    <a:pt x="414" y="2148"/>
                  </a:lnTo>
                  <a:lnTo>
                    <a:pt x="461" y="2174"/>
                  </a:lnTo>
                  <a:lnTo>
                    <a:pt x="506" y="2202"/>
                  </a:lnTo>
                  <a:lnTo>
                    <a:pt x="550" y="2229"/>
                  </a:lnTo>
                  <a:lnTo>
                    <a:pt x="593" y="2258"/>
                  </a:lnTo>
                  <a:lnTo>
                    <a:pt x="634" y="2286"/>
                  </a:lnTo>
                  <a:lnTo>
                    <a:pt x="674" y="2317"/>
                  </a:lnTo>
                  <a:lnTo>
                    <a:pt x="715" y="2347"/>
                  </a:lnTo>
                  <a:lnTo>
                    <a:pt x="752" y="2378"/>
                  </a:lnTo>
                  <a:lnTo>
                    <a:pt x="789" y="2409"/>
                  </a:lnTo>
                  <a:lnTo>
                    <a:pt x="825" y="2441"/>
                  </a:lnTo>
                  <a:lnTo>
                    <a:pt x="859" y="2474"/>
                  </a:lnTo>
                  <a:lnTo>
                    <a:pt x="891" y="2507"/>
                  </a:lnTo>
                  <a:lnTo>
                    <a:pt x="923" y="2541"/>
                  </a:lnTo>
                  <a:lnTo>
                    <a:pt x="953" y="2575"/>
                  </a:lnTo>
                  <a:lnTo>
                    <a:pt x="982" y="2609"/>
                  </a:lnTo>
                  <a:lnTo>
                    <a:pt x="1009" y="2645"/>
                  </a:lnTo>
                  <a:lnTo>
                    <a:pt x="1035" y="2681"/>
                  </a:lnTo>
                  <a:lnTo>
                    <a:pt x="1059" y="2716"/>
                  </a:lnTo>
                  <a:lnTo>
                    <a:pt x="1084" y="2753"/>
                  </a:lnTo>
                  <a:lnTo>
                    <a:pt x="1105" y="2791"/>
                  </a:lnTo>
                  <a:lnTo>
                    <a:pt x="1124" y="2828"/>
                  </a:lnTo>
                  <a:lnTo>
                    <a:pt x="1143" y="2865"/>
                  </a:lnTo>
                  <a:lnTo>
                    <a:pt x="1161" y="2904"/>
                  </a:lnTo>
                  <a:lnTo>
                    <a:pt x="1176" y="2943"/>
                  </a:lnTo>
                  <a:lnTo>
                    <a:pt x="1190" y="2982"/>
                  </a:lnTo>
                  <a:lnTo>
                    <a:pt x="1203" y="3020"/>
                  </a:lnTo>
                  <a:lnTo>
                    <a:pt x="1215" y="3061"/>
                  </a:lnTo>
                  <a:lnTo>
                    <a:pt x="1224" y="3101"/>
                  </a:lnTo>
                  <a:lnTo>
                    <a:pt x="1224" y="3101"/>
                  </a:lnTo>
                  <a:lnTo>
                    <a:pt x="1227" y="3114"/>
                  </a:lnTo>
                  <a:lnTo>
                    <a:pt x="1234" y="3127"/>
                  </a:lnTo>
                  <a:lnTo>
                    <a:pt x="1242" y="3137"/>
                  </a:lnTo>
                  <a:lnTo>
                    <a:pt x="1253" y="3147"/>
                  </a:lnTo>
                  <a:lnTo>
                    <a:pt x="1265" y="3155"/>
                  </a:lnTo>
                  <a:lnTo>
                    <a:pt x="1278" y="3160"/>
                  </a:lnTo>
                  <a:lnTo>
                    <a:pt x="1291" y="3163"/>
                  </a:lnTo>
                  <a:lnTo>
                    <a:pt x="1305" y="3164"/>
                  </a:lnTo>
                  <a:lnTo>
                    <a:pt x="2391" y="3164"/>
                  </a:lnTo>
                  <a:lnTo>
                    <a:pt x="2391" y="3164"/>
                  </a:lnTo>
                  <a:lnTo>
                    <a:pt x="2408" y="3163"/>
                  </a:lnTo>
                  <a:lnTo>
                    <a:pt x="2423" y="3158"/>
                  </a:lnTo>
                  <a:lnTo>
                    <a:pt x="2437" y="3151"/>
                  </a:lnTo>
                  <a:lnTo>
                    <a:pt x="2449" y="3140"/>
                  </a:lnTo>
                  <a:lnTo>
                    <a:pt x="2458" y="3129"/>
                  </a:lnTo>
                  <a:lnTo>
                    <a:pt x="2467" y="3114"/>
                  </a:lnTo>
                  <a:lnTo>
                    <a:pt x="2471" y="3100"/>
                  </a:lnTo>
                  <a:lnTo>
                    <a:pt x="2473" y="3083"/>
                  </a:lnTo>
                  <a:lnTo>
                    <a:pt x="2473" y="2850"/>
                  </a:lnTo>
                  <a:lnTo>
                    <a:pt x="2473" y="2850"/>
                  </a:lnTo>
                  <a:lnTo>
                    <a:pt x="2471" y="2808"/>
                  </a:lnTo>
                  <a:lnTo>
                    <a:pt x="2467" y="2766"/>
                  </a:lnTo>
                  <a:lnTo>
                    <a:pt x="2460" y="2726"/>
                  </a:lnTo>
                  <a:lnTo>
                    <a:pt x="2450" y="2685"/>
                  </a:lnTo>
                  <a:lnTo>
                    <a:pt x="2437" y="2645"/>
                  </a:lnTo>
                  <a:lnTo>
                    <a:pt x="2421" y="2606"/>
                  </a:lnTo>
                  <a:lnTo>
                    <a:pt x="2403" y="2566"/>
                  </a:lnTo>
                  <a:lnTo>
                    <a:pt x="2382" y="2529"/>
                  </a:lnTo>
                  <a:lnTo>
                    <a:pt x="2360" y="2491"/>
                  </a:lnTo>
                  <a:lnTo>
                    <a:pt x="2334" y="2454"/>
                  </a:lnTo>
                  <a:lnTo>
                    <a:pt x="2305" y="2418"/>
                  </a:lnTo>
                  <a:lnTo>
                    <a:pt x="2274" y="2383"/>
                  </a:lnTo>
                  <a:lnTo>
                    <a:pt x="2242" y="2349"/>
                  </a:lnTo>
                  <a:lnTo>
                    <a:pt x="2206" y="2315"/>
                  </a:lnTo>
                  <a:lnTo>
                    <a:pt x="2169" y="2283"/>
                  </a:lnTo>
                  <a:lnTo>
                    <a:pt x="2130" y="2250"/>
                  </a:lnTo>
                  <a:lnTo>
                    <a:pt x="2088" y="2219"/>
                  </a:lnTo>
                  <a:lnTo>
                    <a:pt x="2046" y="2190"/>
                  </a:lnTo>
                  <a:lnTo>
                    <a:pt x="2001" y="2161"/>
                  </a:lnTo>
                  <a:lnTo>
                    <a:pt x="1952" y="2134"/>
                  </a:lnTo>
                  <a:lnTo>
                    <a:pt x="1904" y="2106"/>
                  </a:lnTo>
                  <a:lnTo>
                    <a:pt x="1853" y="2080"/>
                  </a:lnTo>
                  <a:lnTo>
                    <a:pt x="1800" y="2056"/>
                  </a:lnTo>
                  <a:lnTo>
                    <a:pt x="1747" y="2033"/>
                  </a:lnTo>
                  <a:lnTo>
                    <a:pt x="1690" y="2011"/>
                  </a:lnTo>
                  <a:lnTo>
                    <a:pt x="1633" y="1991"/>
                  </a:lnTo>
                  <a:lnTo>
                    <a:pt x="1575" y="1972"/>
                  </a:lnTo>
                  <a:lnTo>
                    <a:pt x="1514" y="1953"/>
                  </a:lnTo>
                  <a:lnTo>
                    <a:pt x="1452" y="1936"/>
                  </a:lnTo>
                  <a:lnTo>
                    <a:pt x="1391" y="1920"/>
                  </a:lnTo>
                  <a:lnTo>
                    <a:pt x="1326" y="1907"/>
                  </a:lnTo>
                  <a:lnTo>
                    <a:pt x="1261" y="1894"/>
                  </a:lnTo>
                  <a:lnTo>
                    <a:pt x="1261" y="18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grpSp>
        <p:nvGrpSpPr>
          <p:cNvPr id="1491" name="Google Shape;1491;p183"/>
          <p:cNvGrpSpPr/>
          <p:nvPr/>
        </p:nvGrpSpPr>
        <p:grpSpPr>
          <a:xfrm>
            <a:off x="3529874" y="2753283"/>
            <a:ext cx="879766" cy="969095"/>
            <a:chOff x="4820133" y="3637916"/>
            <a:chExt cx="1128919" cy="1228725"/>
          </a:xfrm>
        </p:grpSpPr>
        <p:sp>
          <p:nvSpPr>
            <p:cNvPr id="1492" name="Google Shape;1492;p183"/>
            <p:cNvSpPr/>
            <p:nvPr/>
          </p:nvSpPr>
          <p:spPr>
            <a:xfrm>
              <a:off x="4956864" y="3637916"/>
              <a:ext cx="992188" cy="1228725"/>
            </a:xfrm>
            <a:custGeom>
              <a:rect b="b" l="l" r="r" t="t"/>
              <a:pathLst>
                <a:path extrusionOk="0" h="326" w="263">
                  <a:moveTo>
                    <a:pt x="71" y="326"/>
                  </a:moveTo>
                  <a:cubicBezTo>
                    <a:pt x="71" y="326"/>
                    <a:pt x="22" y="240"/>
                    <a:pt x="0" y="205"/>
                  </a:cubicBezTo>
                  <a:cubicBezTo>
                    <a:pt x="62" y="155"/>
                    <a:pt x="106" y="78"/>
                    <a:pt x="119" y="0"/>
                  </a:cubicBezTo>
                  <a:cubicBezTo>
                    <a:pt x="193" y="0"/>
                    <a:pt x="240" y="0"/>
                    <a:pt x="263" y="0"/>
                  </a:cubicBezTo>
                  <a:cubicBezTo>
                    <a:pt x="250" y="126"/>
                    <a:pt x="182" y="251"/>
                    <a:pt x="71" y="326"/>
                  </a:cubicBezTo>
                  <a:close/>
                </a:path>
              </a:pathLst>
            </a:custGeom>
            <a:gradFill>
              <a:gsLst>
                <a:gs pos="0">
                  <a:srgbClr val="88CE71"/>
                </a:gs>
                <a:gs pos="11000">
                  <a:srgbClr val="88CE71"/>
                </a:gs>
                <a:gs pos="100000">
                  <a:srgbClr val="54A838"/>
                </a:gs>
              </a:gsLst>
              <a:lin ang="2700006" scaled="0"/>
            </a:gra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493" name="Google Shape;1493;p183"/>
            <p:cNvSpPr txBox="1"/>
            <p:nvPr/>
          </p:nvSpPr>
          <p:spPr>
            <a:xfrm>
              <a:off x="4820133" y="3983373"/>
              <a:ext cx="1101900" cy="38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rm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4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03</a:t>
              </a:r>
              <a:endParaRPr sz="1100"/>
            </a:p>
          </p:txBody>
        </p:sp>
      </p:grpSp>
      <p:sp>
        <p:nvSpPr>
          <p:cNvPr id="1494" name="Google Shape;1494;p183"/>
          <p:cNvSpPr txBox="1"/>
          <p:nvPr/>
        </p:nvSpPr>
        <p:spPr>
          <a:xfrm>
            <a:off x="2666666" y="1656501"/>
            <a:ext cx="522000" cy="558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800">
                <a:solidFill>
                  <a:srgbClr val="22C1FF"/>
                </a:solidFill>
                <a:latin typeface="Corbel"/>
                <a:ea typeface="Corbel"/>
                <a:cs typeface="Corbel"/>
                <a:sym typeface="Corbel"/>
              </a:rPr>
              <a:t>6</a:t>
            </a:r>
            <a:endParaRPr sz="1100"/>
          </a:p>
        </p:txBody>
      </p:sp>
      <p:grpSp>
        <p:nvGrpSpPr>
          <p:cNvPr id="1495" name="Google Shape;1495;p183"/>
          <p:cNvGrpSpPr/>
          <p:nvPr/>
        </p:nvGrpSpPr>
        <p:grpSpPr>
          <a:xfrm>
            <a:off x="3539924" y="1444878"/>
            <a:ext cx="861056" cy="981616"/>
            <a:chOff x="4833029" y="1978978"/>
            <a:chExt cx="1104910" cy="1244600"/>
          </a:xfrm>
        </p:grpSpPr>
        <p:sp>
          <p:nvSpPr>
            <p:cNvPr id="1496" name="Google Shape;1496;p183"/>
            <p:cNvSpPr/>
            <p:nvPr/>
          </p:nvSpPr>
          <p:spPr>
            <a:xfrm>
              <a:off x="4964801" y="1978978"/>
              <a:ext cx="973138" cy="1244600"/>
            </a:xfrm>
            <a:custGeom>
              <a:rect b="b" l="l" r="r" t="t"/>
              <a:pathLst>
                <a:path extrusionOk="0" h="330" w="258">
                  <a:moveTo>
                    <a:pt x="258" y="329"/>
                  </a:moveTo>
                  <a:cubicBezTo>
                    <a:pt x="258" y="329"/>
                    <a:pt x="159" y="329"/>
                    <a:pt x="117" y="330"/>
                  </a:cubicBezTo>
                  <a:cubicBezTo>
                    <a:pt x="106" y="251"/>
                    <a:pt x="61" y="175"/>
                    <a:pt x="0" y="125"/>
                  </a:cubicBezTo>
                  <a:cubicBezTo>
                    <a:pt x="36" y="61"/>
                    <a:pt x="60" y="20"/>
                    <a:pt x="71" y="0"/>
                  </a:cubicBezTo>
                  <a:cubicBezTo>
                    <a:pt x="174" y="74"/>
                    <a:pt x="248" y="196"/>
                    <a:pt x="258" y="329"/>
                  </a:cubicBezTo>
                  <a:close/>
                </a:path>
              </a:pathLst>
            </a:custGeom>
            <a:gradFill>
              <a:gsLst>
                <a:gs pos="0">
                  <a:srgbClr val="7E9532"/>
                </a:gs>
                <a:gs pos="24000">
                  <a:srgbClr val="7E9532"/>
                </a:gs>
                <a:gs pos="100000">
                  <a:srgbClr val="9CB93E"/>
                </a:gs>
              </a:gsLst>
              <a:lin ang="6600130" scaled="0"/>
            </a:gra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497" name="Google Shape;1497;p183"/>
            <p:cNvSpPr txBox="1"/>
            <p:nvPr/>
          </p:nvSpPr>
          <p:spPr>
            <a:xfrm>
              <a:off x="4833029" y="2505093"/>
              <a:ext cx="1101900" cy="38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rm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4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02</a:t>
              </a:r>
              <a:endParaRPr sz="1100"/>
            </a:p>
          </p:txBody>
        </p:sp>
      </p:grpSp>
      <p:sp>
        <p:nvSpPr>
          <p:cNvPr id="1498" name="Google Shape;1498;p183"/>
          <p:cNvSpPr/>
          <p:nvPr/>
        </p:nvSpPr>
        <p:spPr>
          <a:xfrm>
            <a:off x="1621246" y="1444899"/>
            <a:ext cx="758415" cy="981630"/>
          </a:xfrm>
          <a:custGeom>
            <a:rect b="b" l="l" r="r" t="t"/>
            <a:pathLst>
              <a:path extrusionOk="0" h="330" w="258">
                <a:moveTo>
                  <a:pt x="0" y="329"/>
                </a:moveTo>
                <a:cubicBezTo>
                  <a:pt x="0" y="329"/>
                  <a:pt x="99" y="329"/>
                  <a:pt x="141" y="330"/>
                </a:cubicBezTo>
                <a:cubicBezTo>
                  <a:pt x="152" y="251"/>
                  <a:pt x="197" y="175"/>
                  <a:pt x="258" y="125"/>
                </a:cubicBezTo>
                <a:cubicBezTo>
                  <a:pt x="222" y="61"/>
                  <a:pt x="198" y="20"/>
                  <a:pt x="187" y="0"/>
                </a:cubicBezTo>
                <a:cubicBezTo>
                  <a:pt x="84" y="74"/>
                  <a:pt x="10" y="196"/>
                  <a:pt x="0" y="329"/>
                </a:cubicBezTo>
                <a:close/>
              </a:path>
            </a:pathLst>
          </a:custGeom>
          <a:solidFill>
            <a:srgbClr val="31538F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grpSp>
        <p:nvGrpSpPr>
          <p:cNvPr id="1499" name="Google Shape;1499;p183"/>
          <p:cNvGrpSpPr/>
          <p:nvPr/>
        </p:nvGrpSpPr>
        <p:grpSpPr>
          <a:xfrm>
            <a:off x="1824019" y="-1"/>
            <a:ext cx="2376544" cy="1414829"/>
            <a:chOff x="2631176" y="147003"/>
            <a:chExt cx="3049588" cy="1793875"/>
          </a:xfrm>
        </p:grpSpPr>
        <p:sp>
          <p:nvSpPr>
            <p:cNvPr id="1500" name="Google Shape;1500;p183"/>
            <p:cNvSpPr/>
            <p:nvPr/>
          </p:nvSpPr>
          <p:spPr>
            <a:xfrm>
              <a:off x="2631176" y="147003"/>
              <a:ext cx="3049588" cy="1793875"/>
            </a:xfrm>
            <a:custGeom>
              <a:rect b="b" l="l" r="r" t="t"/>
              <a:pathLst>
                <a:path extrusionOk="0" h="476" w="809">
                  <a:moveTo>
                    <a:pt x="0" y="141"/>
                  </a:moveTo>
                  <a:cubicBezTo>
                    <a:pt x="240" y="0"/>
                    <a:pt x="571" y="1"/>
                    <a:pt x="809" y="140"/>
                  </a:cubicBezTo>
                  <a:cubicBezTo>
                    <a:pt x="745" y="254"/>
                    <a:pt x="637" y="441"/>
                    <a:pt x="617" y="475"/>
                  </a:cubicBezTo>
                  <a:cubicBezTo>
                    <a:pt x="484" y="407"/>
                    <a:pt x="314" y="407"/>
                    <a:pt x="193" y="476"/>
                  </a:cubicBezTo>
                  <a:cubicBezTo>
                    <a:pt x="116" y="344"/>
                    <a:pt x="0" y="141"/>
                    <a:pt x="0" y="14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rgbClr val="089CA2"/>
                </a:gs>
              </a:gsLst>
              <a:lin ang="3600008" scaled="0"/>
            </a:gra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grpSp>
          <p:nvGrpSpPr>
            <p:cNvPr id="1501" name="Google Shape;1501;p183"/>
            <p:cNvGrpSpPr/>
            <p:nvPr/>
          </p:nvGrpSpPr>
          <p:grpSpPr>
            <a:xfrm>
              <a:off x="2867744" y="394235"/>
              <a:ext cx="2617470" cy="1056064"/>
              <a:chOff x="4953000" y="450507"/>
              <a:chExt cx="2286000" cy="1056064"/>
            </a:xfrm>
          </p:grpSpPr>
          <p:sp>
            <p:nvSpPr>
              <p:cNvPr id="1502" name="Google Shape;1502;p183"/>
              <p:cNvSpPr txBox="1"/>
              <p:nvPr/>
            </p:nvSpPr>
            <p:spPr>
              <a:xfrm>
                <a:off x="4953000" y="450507"/>
                <a:ext cx="2286000" cy="36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34275" lIns="68575" spcFirstLastPara="1" rIns="68575" wrap="square" tIns="34275">
                <a:norm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Основні послуги</a:t>
                </a:r>
                <a:endParaRPr sz="1100"/>
              </a:p>
            </p:txBody>
          </p:sp>
          <p:sp>
            <p:nvSpPr>
              <p:cNvPr id="1503" name="Google Shape;1503;p183"/>
              <p:cNvSpPr txBox="1"/>
              <p:nvPr/>
            </p:nvSpPr>
            <p:spPr>
              <a:xfrm>
                <a:off x="5250977" y="787471"/>
                <a:ext cx="1793100" cy="719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lnSpc>
                    <a:spcPct val="8888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3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Інструкція з базових навичок</a:t>
                </a:r>
                <a:endParaRPr sz="13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indent="0" lvl="0" marL="0" marR="0" rtl="0" algn="ctr">
                  <a:lnSpc>
                    <a:spcPct val="8888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solidFill>
                      <a:schemeClr val="dk1"/>
                    </a:solidFill>
                  </a:rPr>
                  <a:t>Цифрова грамотність</a:t>
                </a:r>
                <a:endParaRPr sz="1000">
                  <a:solidFill>
                    <a:schemeClr val="dk1"/>
                  </a:solidFill>
                </a:endParaRPr>
              </a:p>
              <a:p>
                <a:pPr indent="0" lvl="0" marL="0" marR="0" rtl="0" algn="ctr">
                  <a:lnSpc>
                    <a:spcPct val="8888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solidFill>
                      <a:schemeClr val="dk1"/>
                    </a:solidFill>
                  </a:rPr>
                  <a:t>Перехід на PSE</a:t>
                </a:r>
                <a:endParaRPr sz="1000">
                  <a:solidFill>
                    <a:schemeClr val="dk1"/>
                  </a:solidFill>
                </a:endParaRPr>
              </a:p>
            </p:txBody>
          </p:sp>
        </p:grpSp>
      </p:grpSp>
      <p:grpSp>
        <p:nvGrpSpPr>
          <p:cNvPr id="1504" name="Google Shape;1504;p183"/>
          <p:cNvGrpSpPr/>
          <p:nvPr/>
        </p:nvGrpSpPr>
        <p:grpSpPr>
          <a:xfrm>
            <a:off x="3706945" y="460758"/>
            <a:ext cx="1794161" cy="2696197"/>
            <a:chOff x="5047351" y="731203"/>
            <a:chExt cx="2302273" cy="3418533"/>
          </a:xfrm>
        </p:grpSpPr>
        <p:sp>
          <p:nvSpPr>
            <p:cNvPr id="1505" name="Google Shape;1505;p183"/>
            <p:cNvSpPr/>
            <p:nvPr/>
          </p:nvSpPr>
          <p:spPr>
            <a:xfrm>
              <a:off x="5047351" y="731203"/>
              <a:ext cx="2259013" cy="2643189"/>
            </a:xfrm>
            <a:custGeom>
              <a:rect b="b" l="l" r="r" t="t"/>
              <a:pathLst>
                <a:path extrusionOk="0" h="701" w="599">
                  <a:moveTo>
                    <a:pt x="598" y="701"/>
                  </a:moveTo>
                  <a:cubicBezTo>
                    <a:pt x="599" y="423"/>
                    <a:pt x="433" y="137"/>
                    <a:pt x="194" y="0"/>
                  </a:cubicBezTo>
                  <a:cubicBezTo>
                    <a:pt x="127" y="112"/>
                    <a:pt x="19" y="299"/>
                    <a:pt x="0" y="334"/>
                  </a:cubicBezTo>
                  <a:cubicBezTo>
                    <a:pt x="126" y="415"/>
                    <a:pt x="210" y="562"/>
                    <a:pt x="211" y="701"/>
                  </a:cubicBezTo>
                  <a:cubicBezTo>
                    <a:pt x="364" y="701"/>
                    <a:pt x="598" y="701"/>
                    <a:pt x="598" y="701"/>
                  </a:cubicBezTo>
                  <a:close/>
                </a:path>
              </a:pathLst>
            </a:custGeom>
            <a:gradFill>
              <a:gsLst>
                <a:gs pos="0">
                  <a:srgbClr val="7E9532"/>
                </a:gs>
                <a:gs pos="72000">
                  <a:schemeClr val="accent6"/>
                </a:gs>
                <a:gs pos="100000">
                  <a:schemeClr val="accent6"/>
                </a:gs>
              </a:gsLst>
              <a:lin ang="6600130" scaled="0"/>
            </a:gra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grpSp>
          <p:nvGrpSpPr>
            <p:cNvPr id="1506" name="Google Shape;1506;p183"/>
            <p:cNvGrpSpPr/>
            <p:nvPr/>
          </p:nvGrpSpPr>
          <p:grpSpPr>
            <a:xfrm>
              <a:off x="5341243" y="1007946"/>
              <a:ext cx="2008381" cy="3141791"/>
              <a:chOff x="7333671" y="2864002"/>
              <a:chExt cx="2008381" cy="3141791"/>
            </a:xfrm>
          </p:grpSpPr>
          <p:sp>
            <p:nvSpPr>
              <p:cNvPr id="1507" name="Google Shape;1507;p183"/>
              <p:cNvSpPr txBox="1"/>
              <p:nvPr/>
            </p:nvSpPr>
            <p:spPr>
              <a:xfrm>
                <a:off x="7333671" y="2864002"/>
                <a:ext cx="1619700" cy="90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1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Охорона </a:t>
                </a:r>
                <a:endParaRPr b="1"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1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праці, </a:t>
                </a:r>
                <a:endParaRPr b="1" sz="1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1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здоров'я та навколишнє середовище</a:t>
                </a:r>
                <a:endParaRPr sz="700"/>
              </a:p>
            </p:txBody>
          </p:sp>
          <p:sp>
            <p:nvSpPr>
              <p:cNvPr id="1508" name="Google Shape;1508;p183"/>
              <p:cNvSpPr txBox="1"/>
              <p:nvPr/>
            </p:nvSpPr>
            <p:spPr>
              <a:xfrm>
                <a:off x="7808152" y="4048292"/>
                <a:ext cx="1533900" cy="1957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solidFill>
                      <a:schemeClr val="dk1"/>
                    </a:solidFill>
                  </a:rPr>
                  <a:t>Еквівалент середньої школи</a:t>
                </a:r>
                <a:endParaRPr sz="1000">
                  <a:solidFill>
                    <a:schemeClr val="dk1"/>
                  </a:solidFill>
                </a:endParaRPr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solidFill>
                      <a:schemeClr val="dk1"/>
                    </a:solidFill>
                  </a:rPr>
                  <a:t>Перехід до ВНЗ</a:t>
                </a:r>
                <a:endParaRPr sz="1000">
                  <a:solidFill>
                    <a:schemeClr val="dk1"/>
                  </a:solidFill>
                </a:endParaRPr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solidFill>
                      <a:schemeClr val="dk1"/>
                    </a:solidFill>
                  </a:rPr>
                  <a:t>Дослідження кар'єри</a:t>
                </a:r>
                <a:endParaRPr sz="1000">
                  <a:solidFill>
                    <a:schemeClr val="dk1"/>
                  </a:solidFill>
                </a:endParaRPr>
              </a:p>
            </p:txBody>
          </p:sp>
        </p:grpSp>
      </p:grpSp>
      <p:grpSp>
        <p:nvGrpSpPr>
          <p:cNvPr id="1509" name="Google Shape;1509;p183"/>
          <p:cNvGrpSpPr/>
          <p:nvPr/>
        </p:nvGrpSpPr>
        <p:grpSpPr>
          <a:xfrm>
            <a:off x="295275" y="460758"/>
            <a:ext cx="2019889" cy="2159872"/>
            <a:chOff x="669487" y="731203"/>
            <a:chExt cx="2591927" cy="2738522"/>
          </a:xfrm>
        </p:grpSpPr>
        <p:sp>
          <p:nvSpPr>
            <p:cNvPr id="1510" name="Google Shape;1510;p183"/>
            <p:cNvSpPr/>
            <p:nvPr/>
          </p:nvSpPr>
          <p:spPr>
            <a:xfrm>
              <a:off x="1002401" y="731203"/>
              <a:ext cx="2259013" cy="2643189"/>
            </a:xfrm>
            <a:custGeom>
              <a:rect b="b" l="l" r="r" t="t"/>
              <a:pathLst>
                <a:path extrusionOk="0" h="701" w="599">
                  <a:moveTo>
                    <a:pt x="1" y="701"/>
                  </a:moveTo>
                  <a:cubicBezTo>
                    <a:pt x="0" y="423"/>
                    <a:pt x="166" y="137"/>
                    <a:pt x="405" y="0"/>
                  </a:cubicBezTo>
                  <a:cubicBezTo>
                    <a:pt x="472" y="112"/>
                    <a:pt x="580" y="299"/>
                    <a:pt x="599" y="334"/>
                  </a:cubicBezTo>
                  <a:cubicBezTo>
                    <a:pt x="473" y="415"/>
                    <a:pt x="389" y="562"/>
                    <a:pt x="388" y="701"/>
                  </a:cubicBezTo>
                  <a:cubicBezTo>
                    <a:pt x="235" y="701"/>
                    <a:pt x="1" y="701"/>
                    <a:pt x="1" y="701"/>
                  </a:cubicBezTo>
                  <a:close/>
                </a:path>
              </a:pathLst>
            </a:custGeom>
            <a:solidFill>
              <a:srgbClr val="0B539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grpSp>
          <p:nvGrpSpPr>
            <p:cNvPr id="1511" name="Google Shape;1511;p183"/>
            <p:cNvGrpSpPr/>
            <p:nvPr/>
          </p:nvGrpSpPr>
          <p:grpSpPr>
            <a:xfrm>
              <a:off x="669487" y="1256836"/>
              <a:ext cx="2302200" cy="2212889"/>
              <a:chOff x="2570474" y="2895722"/>
              <a:chExt cx="2302200" cy="2212889"/>
            </a:xfrm>
          </p:grpSpPr>
          <p:sp>
            <p:nvSpPr>
              <p:cNvPr id="1512" name="Google Shape;1512;p183"/>
              <p:cNvSpPr txBox="1"/>
              <p:nvPr/>
            </p:nvSpPr>
            <p:spPr>
              <a:xfrm>
                <a:off x="2570474" y="2895722"/>
                <a:ext cx="2302200" cy="567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Кар'єрні </a:t>
                </a:r>
                <a:endParaRPr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indent="0" lvl="0" marL="0" marR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шляхи</a:t>
                </a:r>
                <a:endParaRPr sz="1100"/>
              </a:p>
            </p:txBody>
          </p:sp>
          <p:sp>
            <p:nvSpPr>
              <p:cNvPr id="1513" name="Google Shape;1513;p183"/>
              <p:cNvSpPr txBox="1"/>
              <p:nvPr/>
            </p:nvSpPr>
            <p:spPr>
              <a:xfrm>
                <a:off x="3018942" y="3226711"/>
                <a:ext cx="1386900" cy="1881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indent="0" lvl="0" marL="0" marR="0" rtl="0" algn="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3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Інтегрована освіта та навчання</a:t>
                </a:r>
                <a:endParaRPr sz="13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indent="0" lvl="0" marL="0" marR="0" rtl="0" algn="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3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Підготовка робочої сили</a:t>
                </a:r>
                <a:endParaRPr sz="1200"/>
              </a:p>
            </p:txBody>
          </p:sp>
        </p:grpSp>
      </p:grpSp>
      <p:grpSp>
        <p:nvGrpSpPr>
          <p:cNvPr id="1514" name="Google Shape;1514;p183"/>
          <p:cNvGrpSpPr/>
          <p:nvPr/>
        </p:nvGrpSpPr>
        <p:grpSpPr>
          <a:xfrm>
            <a:off x="2456198" y="3529561"/>
            <a:ext cx="1113425" cy="534630"/>
            <a:chOff x="3442389" y="4622166"/>
            <a:chExt cx="1428750" cy="677863"/>
          </a:xfrm>
        </p:grpSpPr>
        <p:sp>
          <p:nvSpPr>
            <p:cNvPr id="1515" name="Google Shape;1515;p183"/>
            <p:cNvSpPr/>
            <p:nvPr/>
          </p:nvSpPr>
          <p:spPr>
            <a:xfrm>
              <a:off x="3442389" y="4622166"/>
              <a:ext cx="1428750" cy="677863"/>
            </a:xfrm>
            <a:custGeom>
              <a:rect b="b" l="l" r="r" t="t"/>
              <a:pathLst>
                <a:path extrusionOk="0" h="180" w="379">
                  <a:moveTo>
                    <a:pt x="379" y="121"/>
                  </a:moveTo>
                  <a:cubicBezTo>
                    <a:pt x="379" y="121"/>
                    <a:pt x="329" y="37"/>
                    <a:pt x="309" y="0"/>
                  </a:cubicBezTo>
                  <a:cubicBezTo>
                    <a:pt x="235" y="29"/>
                    <a:pt x="146" y="28"/>
                    <a:pt x="73" y="0"/>
                  </a:cubicBezTo>
                  <a:cubicBezTo>
                    <a:pt x="35" y="64"/>
                    <a:pt x="12" y="104"/>
                    <a:pt x="0" y="124"/>
                  </a:cubicBezTo>
                  <a:cubicBezTo>
                    <a:pt x="116" y="177"/>
                    <a:pt x="258" y="180"/>
                    <a:pt x="379" y="12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7000">
                  <a:schemeClr val="accent4"/>
                </a:gs>
                <a:gs pos="100000">
                  <a:srgbClr val="0B9B74"/>
                </a:gs>
              </a:gsLst>
              <a:lin ang="9000021" scaled="0"/>
            </a:gra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516" name="Google Shape;1516;p183"/>
            <p:cNvSpPr txBox="1"/>
            <p:nvPr/>
          </p:nvSpPr>
          <p:spPr>
            <a:xfrm>
              <a:off x="3593899" y="4690567"/>
              <a:ext cx="1101900" cy="38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rm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4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04</a:t>
              </a:r>
              <a:endParaRPr sz="1100"/>
            </a:p>
          </p:txBody>
        </p:sp>
      </p:grpSp>
      <p:grpSp>
        <p:nvGrpSpPr>
          <p:cNvPr id="1517" name="Google Shape;1517;p183"/>
          <p:cNvGrpSpPr/>
          <p:nvPr/>
        </p:nvGrpSpPr>
        <p:grpSpPr>
          <a:xfrm>
            <a:off x="3704470" y="2571750"/>
            <a:ext cx="1897191" cy="2143513"/>
            <a:chOff x="5044176" y="3407749"/>
            <a:chExt cx="2434481" cy="2717780"/>
          </a:xfrm>
        </p:grpSpPr>
        <p:sp>
          <p:nvSpPr>
            <p:cNvPr id="1518" name="Google Shape;1518;p183"/>
            <p:cNvSpPr/>
            <p:nvPr/>
          </p:nvSpPr>
          <p:spPr>
            <a:xfrm>
              <a:off x="5044176" y="3479166"/>
              <a:ext cx="2257424" cy="2646363"/>
            </a:xfrm>
            <a:custGeom>
              <a:rect b="b" l="l" r="r" t="t"/>
              <a:pathLst>
                <a:path extrusionOk="0" h="702" w="599">
                  <a:moveTo>
                    <a:pt x="194" y="702"/>
                  </a:moveTo>
                  <a:cubicBezTo>
                    <a:pt x="435" y="564"/>
                    <a:pt x="599" y="277"/>
                    <a:pt x="599" y="1"/>
                  </a:cubicBezTo>
                  <a:cubicBezTo>
                    <a:pt x="468" y="0"/>
                    <a:pt x="252" y="0"/>
                    <a:pt x="212" y="0"/>
                  </a:cubicBezTo>
                  <a:cubicBezTo>
                    <a:pt x="205" y="150"/>
                    <a:pt x="120" y="297"/>
                    <a:pt x="0" y="367"/>
                  </a:cubicBezTo>
                  <a:cubicBezTo>
                    <a:pt x="76" y="499"/>
                    <a:pt x="194" y="702"/>
                    <a:pt x="194" y="702"/>
                  </a:cubicBezTo>
                  <a:close/>
                </a:path>
              </a:pathLst>
            </a:custGeom>
            <a:gradFill>
              <a:gsLst>
                <a:gs pos="0">
                  <a:srgbClr val="88CE71"/>
                </a:gs>
                <a:gs pos="100000">
                  <a:schemeClr val="accent5"/>
                </a:gs>
              </a:gsLst>
              <a:lin ang="2700006" scaled="0"/>
            </a:gra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grpSp>
          <p:nvGrpSpPr>
            <p:cNvPr id="1519" name="Google Shape;1519;p183"/>
            <p:cNvGrpSpPr/>
            <p:nvPr/>
          </p:nvGrpSpPr>
          <p:grpSpPr>
            <a:xfrm>
              <a:off x="5326808" y="3407749"/>
              <a:ext cx="2151849" cy="2305911"/>
              <a:chOff x="7269120" y="3407749"/>
              <a:chExt cx="2151849" cy="2305911"/>
            </a:xfrm>
          </p:grpSpPr>
          <p:sp>
            <p:nvSpPr>
              <p:cNvPr id="1520" name="Google Shape;1520;p183"/>
              <p:cNvSpPr txBox="1"/>
              <p:nvPr/>
            </p:nvSpPr>
            <p:spPr>
              <a:xfrm>
                <a:off x="7516569" y="3407749"/>
                <a:ext cx="1904400" cy="571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Вільне </a:t>
                </a:r>
                <a:endParaRPr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володіння мовою</a:t>
                </a:r>
                <a:endParaRPr sz="1100"/>
              </a:p>
            </p:txBody>
          </p:sp>
          <p:sp>
            <p:nvSpPr>
              <p:cNvPr id="1521" name="Google Shape;1521;p183"/>
              <p:cNvSpPr txBox="1"/>
              <p:nvPr/>
            </p:nvSpPr>
            <p:spPr>
              <a:xfrm>
                <a:off x="7269120" y="4208561"/>
                <a:ext cx="1783800" cy="1505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100"/>
                  <a:t>Англійська мова та громадянська освіта і</a:t>
                </a:r>
                <a:endParaRPr sz="1100"/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100"/>
                  <a:t>Послуги для (ITP)</a:t>
                </a:r>
                <a:endParaRPr sz="1100"/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100"/>
                  <a:t>Кваліфіковані іммігранти</a:t>
                </a:r>
                <a:endParaRPr sz="1100"/>
              </a:p>
            </p:txBody>
          </p:sp>
        </p:grpSp>
      </p:grpSp>
      <p:grpSp>
        <p:nvGrpSpPr>
          <p:cNvPr id="1522" name="Google Shape;1522;p183"/>
          <p:cNvGrpSpPr/>
          <p:nvPr/>
        </p:nvGrpSpPr>
        <p:grpSpPr>
          <a:xfrm>
            <a:off x="1811726" y="3688077"/>
            <a:ext cx="2377781" cy="1455398"/>
            <a:chOff x="2615401" y="4823151"/>
            <a:chExt cx="3051176" cy="1845312"/>
          </a:xfrm>
        </p:grpSpPr>
        <p:sp>
          <p:nvSpPr>
            <p:cNvPr id="1523" name="Google Shape;1523;p183"/>
            <p:cNvSpPr/>
            <p:nvPr/>
          </p:nvSpPr>
          <p:spPr>
            <a:xfrm>
              <a:off x="2615401" y="4877763"/>
              <a:ext cx="3051176" cy="1790700"/>
            </a:xfrm>
            <a:custGeom>
              <a:rect b="b" l="l" r="r" t="t"/>
              <a:pathLst>
                <a:path extrusionOk="0" h="475" w="809">
                  <a:moveTo>
                    <a:pt x="809" y="335"/>
                  </a:moveTo>
                  <a:cubicBezTo>
                    <a:pt x="569" y="475"/>
                    <a:pt x="238" y="474"/>
                    <a:pt x="0" y="336"/>
                  </a:cubicBezTo>
                  <a:cubicBezTo>
                    <a:pt x="64" y="222"/>
                    <a:pt x="172" y="34"/>
                    <a:pt x="192" y="0"/>
                  </a:cubicBezTo>
                  <a:cubicBezTo>
                    <a:pt x="325" y="69"/>
                    <a:pt x="495" y="69"/>
                    <a:pt x="615" y="0"/>
                  </a:cubicBezTo>
                  <a:cubicBezTo>
                    <a:pt x="692" y="132"/>
                    <a:pt x="809" y="335"/>
                    <a:pt x="809" y="335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rgbClr val="0DB285"/>
                </a:gs>
              </a:gsLst>
              <a:lin ang="9000021" scaled="0"/>
            </a:gra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524" name="Google Shape;1524;p183"/>
            <p:cNvGrpSpPr/>
            <p:nvPr/>
          </p:nvGrpSpPr>
          <p:grpSpPr>
            <a:xfrm>
              <a:off x="2819589" y="4823151"/>
              <a:ext cx="2592060" cy="1531354"/>
              <a:chOff x="4959085" y="176710"/>
              <a:chExt cx="2217900" cy="1531354"/>
            </a:xfrm>
          </p:grpSpPr>
          <p:sp>
            <p:nvSpPr>
              <p:cNvPr id="1525" name="Google Shape;1525;p183"/>
              <p:cNvSpPr txBox="1"/>
              <p:nvPr/>
            </p:nvSpPr>
            <p:spPr>
              <a:xfrm>
                <a:off x="4959085" y="176710"/>
                <a:ext cx="2217900" cy="905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00"/>
              </a:p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Освіта у виправних закладах</a:t>
                </a:r>
                <a:endParaRPr sz="1100"/>
              </a:p>
            </p:txBody>
          </p:sp>
          <p:sp>
            <p:nvSpPr>
              <p:cNvPr id="1526" name="Google Shape;1526;p183"/>
              <p:cNvSpPr txBox="1"/>
              <p:nvPr/>
            </p:nvSpPr>
            <p:spPr>
              <a:xfrm>
                <a:off x="5115833" y="966764"/>
                <a:ext cx="1793100" cy="741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Послуги з повторного в'їзду та після звільнення.</a:t>
                </a:r>
                <a:endParaRPr sz="1100"/>
              </a:p>
            </p:txBody>
          </p:sp>
        </p:grpSp>
      </p:grpSp>
      <p:grpSp>
        <p:nvGrpSpPr>
          <p:cNvPr id="1527" name="Google Shape;1527;p183"/>
          <p:cNvGrpSpPr/>
          <p:nvPr/>
        </p:nvGrpSpPr>
        <p:grpSpPr>
          <a:xfrm>
            <a:off x="1612469" y="2753283"/>
            <a:ext cx="861254" cy="969095"/>
            <a:chOff x="2359714" y="3637916"/>
            <a:chExt cx="1105163" cy="1228725"/>
          </a:xfrm>
        </p:grpSpPr>
        <p:sp>
          <p:nvSpPr>
            <p:cNvPr id="1528" name="Google Shape;1528;p183"/>
            <p:cNvSpPr/>
            <p:nvPr/>
          </p:nvSpPr>
          <p:spPr>
            <a:xfrm>
              <a:off x="2359714" y="3637916"/>
              <a:ext cx="992188" cy="1228725"/>
            </a:xfrm>
            <a:custGeom>
              <a:rect b="b" l="l" r="r" t="t"/>
              <a:pathLst>
                <a:path extrusionOk="0" h="326" w="263">
                  <a:moveTo>
                    <a:pt x="192" y="326"/>
                  </a:moveTo>
                  <a:cubicBezTo>
                    <a:pt x="192" y="326"/>
                    <a:pt x="241" y="241"/>
                    <a:pt x="263" y="205"/>
                  </a:cubicBezTo>
                  <a:cubicBezTo>
                    <a:pt x="201" y="156"/>
                    <a:pt x="156" y="78"/>
                    <a:pt x="144" y="1"/>
                  </a:cubicBezTo>
                  <a:cubicBezTo>
                    <a:pt x="70" y="0"/>
                    <a:pt x="23" y="0"/>
                    <a:pt x="0" y="0"/>
                  </a:cubicBezTo>
                  <a:cubicBezTo>
                    <a:pt x="13" y="127"/>
                    <a:pt x="81" y="251"/>
                    <a:pt x="192" y="326"/>
                  </a:cubicBezTo>
                  <a:close/>
                </a:path>
              </a:pathLst>
            </a:custGeom>
            <a:gradFill>
              <a:gsLst>
                <a:gs pos="0">
                  <a:srgbClr val="22C1FF"/>
                </a:gs>
                <a:gs pos="22000">
                  <a:srgbClr val="22C1FF"/>
                </a:gs>
                <a:gs pos="86000">
                  <a:srgbClr val="00B1F6"/>
                </a:gs>
                <a:gs pos="100000">
                  <a:srgbClr val="00B1F6"/>
                </a:gs>
              </a:gsLst>
              <a:lin ang="10200138" scaled="0"/>
            </a:gra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529" name="Google Shape;1529;p183"/>
            <p:cNvSpPr txBox="1"/>
            <p:nvPr/>
          </p:nvSpPr>
          <p:spPr>
            <a:xfrm>
              <a:off x="2362977" y="3988062"/>
              <a:ext cx="1101900" cy="38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rm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4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05</a:t>
              </a:r>
              <a:endParaRPr sz="1100"/>
            </a:p>
          </p:txBody>
        </p:sp>
      </p:grpSp>
      <p:grpSp>
        <p:nvGrpSpPr>
          <p:cNvPr id="1530" name="Google Shape;1530;p183"/>
          <p:cNvGrpSpPr/>
          <p:nvPr/>
        </p:nvGrpSpPr>
        <p:grpSpPr>
          <a:xfrm>
            <a:off x="558427" y="2628076"/>
            <a:ext cx="1759211" cy="2087186"/>
            <a:chOff x="1007164" y="3479166"/>
            <a:chExt cx="2257424" cy="2646363"/>
          </a:xfrm>
        </p:grpSpPr>
        <p:sp>
          <p:nvSpPr>
            <p:cNvPr id="1531" name="Google Shape;1531;p183"/>
            <p:cNvSpPr/>
            <p:nvPr/>
          </p:nvSpPr>
          <p:spPr>
            <a:xfrm>
              <a:off x="1007164" y="3479166"/>
              <a:ext cx="2257424" cy="2646363"/>
            </a:xfrm>
            <a:custGeom>
              <a:rect b="b" l="l" r="r" t="t"/>
              <a:pathLst>
                <a:path extrusionOk="0" h="702" w="599">
                  <a:moveTo>
                    <a:pt x="406" y="702"/>
                  </a:moveTo>
                  <a:cubicBezTo>
                    <a:pt x="165" y="564"/>
                    <a:pt x="0" y="277"/>
                    <a:pt x="0" y="1"/>
                  </a:cubicBezTo>
                  <a:cubicBezTo>
                    <a:pt x="131" y="0"/>
                    <a:pt x="347" y="0"/>
                    <a:pt x="387" y="0"/>
                  </a:cubicBezTo>
                  <a:cubicBezTo>
                    <a:pt x="394" y="150"/>
                    <a:pt x="479" y="297"/>
                    <a:pt x="599" y="367"/>
                  </a:cubicBezTo>
                  <a:cubicBezTo>
                    <a:pt x="523" y="499"/>
                    <a:pt x="406" y="702"/>
                    <a:pt x="406" y="702"/>
                  </a:cubicBezTo>
                  <a:close/>
                </a:path>
              </a:pathLst>
            </a:custGeom>
            <a:gradFill>
              <a:gsLst>
                <a:gs pos="0">
                  <a:srgbClr val="22C1FF"/>
                </a:gs>
                <a:gs pos="100000">
                  <a:srgbClr val="05B9FF"/>
                </a:gs>
              </a:gsLst>
              <a:lin ang="10200138" scaled="0"/>
            </a:gra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grpSp>
          <p:nvGrpSpPr>
            <p:cNvPr id="1532" name="Google Shape;1532;p183"/>
            <p:cNvGrpSpPr/>
            <p:nvPr/>
          </p:nvGrpSpPr>
          <p:grpSpPr>
            <a:xfrm>
              <a:off x="1079215" y="3797314"/>
              <a:ext cx="1695797" cy="1764251"/>
              <a:chOff x="7019097" y="3792625"/>
              <a:chExt cx="1695797" cy="1764251"/>
            </a:xfrm>
          </p:grpSpPr>
          <p:sp>
            <p:nvSpPr>
              <p:cNvPr id="1533" name="Google Shape;1533;p183"/>
              <p:cNvSpPr txBox="1"/>
              <p:nvPr/>
            </p:nvSpPr>
            <p:spPr>
              <a:xfrm>
                <a:off x="7019097" y="3792625"/>
                <a:ext cx="1551900" cy="727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34275" lIns="68575" spcFirstLastPara="1" rIns="68575" wrap="square" tIns="34275">
                <a:norm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Залучення роботодавця</a:t>
                </a:r>
                <a:endParaRPr sz="1100"/>
              </a:p>
            </p:txBody>
          </p:sp>
          <p:sp>
            <p:nvSpPr>
              <p:cNvPr id="1534" name="Google Shape;1534;p183"/>
              <p:cNvSpPr txBox="1"/>
              <p:nvPr/>
            </p:nvSpPr>
            <p:spPr>
              <a:xfrm>
                <a:off x="7288094" y="4447176"/>
                <a:ext cx="1426800" cy="1109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Грамотність на робочому місці</a:t>
                </a:r>
                <a:endParaRPr sz="1100"/>
              </a:p>
            </p:txBody>
          </p:sp>
        </p:grpSp>
      </p:grpSp>
      <p:sp>
        <p:nvSpPr>
          <p:cNvPr id="1535" name="Google Shape;1535;p183"/>
          <p:cNvSpPr txBox="1"/>
          <p:nvPr/>
        </p:nvSpPr>
        <p:spPr>
          <a:xfrm>
            <a:off x="5710441" y="43766"/>
            <a:ext cx="3082200" cy="1129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" sz="2000">
                <a:solidFill>
                  <a:srgbClr val="F08B54"/>
                </a:solidFill>
                <a:latin typeface="Corbel"/>
                <a:ea typeface="Corbel"/>
                <a:cs typeface="Corbel"/>
                <a:sym typeface="Corbel"/>
              </a:rPr>
              <a:t>Комплексні послуги з навчання та грамотності дорослих</a:t>
            </a:r>
            <a:endParaRPr sz="1700"/>
          </a:p>
        </p:txBody>
      </p:sp>
      <p:sp>
        <p:nvSpPr>
          <p:cNvPr id="1536" name="Google Shape;1536;p183"/>
          <p:cNvSpPr txBox="1"/>
          <p:nvPr/>
        </p:nvSpPr>
        <p:spPr>
          <a:xfrm>
            <a:off x="6012209" y="3048424"/>
            <a:ext cx="2609700" cy="2001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08B54"/>
                </a:solidFill>
                <a:latin typeface="Corbel"/>
                <a:ea typeface="Corbel"/>
                <a:cs typeface="Corbel"/>
                <a:sym typeface="Corbel"/>
              </a:rPr>
              <a:t>Фундаментальна основа для навчання та кар'єрного зростання.</a:t>
            </a:r>
            <a:endParaRPr sz="1100">
              <a:solidFill>
                <a:srgbClr val="F08B54"/>
              </a:solidFill>
            </a:endParaRPr>
          </a:p>
          <a:p>
            <a:pPr indent="0" lvl="0" marL="0" marR="0" rtl="0" algn="ctr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rgbClr val="F08B54"/>
                </a:solidFill>
                <a:latin typeface="Calibri"/>
                <a:ea typeface="Calibri"/>
                <a:cs typeface="Calibri"/>
                <a:sym typeface="Calibri"/>
              </a:rPr>
              <a:t>РУХАТИСЯ ВПЕРЕД з освітою для дорослих</a:t>
            </a:r>
            <a:endParaRPr sz="1100">
              <a:solidFill>
                <a:srgbClr val="F08B54"/>
              </a:solidFill>
            </a:endParaRPr>
          </a:p>
        </p:txBody>
      </p:sp>
      <p:grpSp>
        <p:nvGrpSpPr>
          <p:cNvPr id="1537" name="Google Shape;1537;p183"/>
          <p:cNvGrpSpPr/>
          <p:nvPr/>
        </p:nvGrpSpPr>
        <p:grpSpPr>
          <a:xfrm>
            <a:off x="7167674" y="1121936"/>
            <a:ext cx="298766" cy="269283"/>
            <a:chOff x="5133441" y="305084"/>
            <a:chExt cx="666591" cy="600810"/>
          </a:xfrm>
        </p:grpSpPr>
        <p:sp>
          <p:nvSpPr>
            <p:cNvPr id="1538" name="Google Shape;1538;p183"/>
            <p:cNvSpPr/>
            <p:nvPr/>
          </p:nvSpPr>
          <p:spPr>
            <a:xfrm>
              <a:off x="5133441" y="305084"/>
              <a:ext cx="666591" cy="510176"/>
            </a:xfrm>
            <a:custGeom>
              <a:rect b="b" l="l" r="r" t="t"/>
              <a:pathLst>
                <a:path extrusionOk="0" h="349" w="456">
                  <a:moveTo>
                    <a:pt x="150" y="256"/>
                  </a:moveTo>
                  <a:lnTo>
                    <a:pt x="150" y="256"/>
                  </a:lnTo>
                  <a:lnTo>
                    <a:pt x="155" y="257"/>
                  </a:lnTo>
                  <a:lnTo>
                    <a:pt x="158" y="261"/>
                  </a:lnTo>
                  <a:lnTo>
                    <a:pt x="160" y="262"/>
                  </a:lnTo>
                  <a:lnTo>
                    <a:pt x="181" y="310"/>
                  </a:lnTo>
                  <a:lnTo>
                    <a:pt x="181" y="310"/>
                  </a:lnTo>
                  <a:lnTo>
                    <a:pt x="183" y="311"/>
                  </a:lnTo>
                  <a:lnTo>
                    <a:pt x="184" y="315"/>
                  </a:lnTo>
                  <a:lnTo>
                    <a:pt x="191" y="316"/>
                  </a:lnTo>
                  <a:lnTo>
                    <a:pt x="191" y="316"/>
                  </a:lnTo>
                  <a:lnTo>
                    <a:pt x="196" y="315"/>
                  </a:lnTo>
                  <a:lnTo>
                    <a:pt x="199" y="313"/>
                  </a:lnTo>
                  <a:lnTo>
                    <a:pt x="394" y="117"/>
                  </a:lnTo>
                  <a:lnTo>
                    <a:pt x="394" y="117"/>
                  </a:lnTo>
                  <a:lnTo>
                    <a:pt x="398" y="114"/>
                  </a:lnTo>
                  <a:lnTo>
                    <a:pt x="403" y="114"/>
                  </a:lnTo>
                  <a:lnTo>
                    <a:pt x="403" y="114"/>
                  </a:lnTo>
                  <a:lnTo>
                    <a:pt x="406" y="114"/>
                  </a:lnTo>
                  <a:lnTo>
                    <a:pt x="411" y="117"/>
                  </a:lnTo>
                  <a:lnTo>
                    <a:pt x="437" y="145"/>
                  </a:lnTo>
                  <a:lnTo>
                    <a:pt x="437" y="145"/>
                  </a:lnTo>
                  <a:lnTo>
                    <a:pt x="440" y="147"/>
                  </a:lnTo>
                  <a:lnTo>
                    <a:pt x="445" y="148"/>
                  </a:lnTo>
                  <a:lnTo>
                    <a:pt x="445" y="148"/>
                  </a:lnTo>
                  <a:lnTo>
                    <a:pt x="450" y="147"/>
                  </a:lnTo>
                  <a:lnTo>
                    <a:pt x="453" y="145"/>
                  </a:lnTo>
                  <a:lnTo>
                    <a:pt x="455" y="142"/>
                  </a:lnTo>
                  <a:lnTo>
                    <a:pt x="456" y="137"/>
                  </a:lnTo>
                  <a:lnTo>
                    <a:pt x="456" y="11"/>
                  </a:lnTo>
                  <a:lnTo>
                    <a:pt x="456" y="11"/>
                  </a:lnTo>
                  <a:lnTo>
                    <a:pt x="455" y="6"/>
                  </a:lnTo>
                  <a:lnTo>
                    <a:pt x="453" y="3"/>
                  </a:lnTo>
                  <a:lnTo>
                    <a:pt x="450" y="0"/>
                  </a:lnTo>
                  <a:lnTo>
                    <a:pt x="445" y="0"/>
                  </a:lnTo>
                  <a:lnTo>
                    <a:pt x="319" y="0"/>
                  </a:lnTo>
                  <a:lnTo>
                    <a:pt x="319" y="0"/>
                  </a:lnTo>
                  <a:lnTo>
                    <a:pt x="319" y="0"/>
                  </a:lnTo>
                  <a:lnTo>
                    <a:pt x="319" y="0"/>
                  </a:lnTo>
                  <a:lnTo>
                    <a:pt x="316" y="0"/>
                  </a:lnTo>
                  <a:lnTo>
                    <a:pt x="313" y="1"/>
                  </a:lnTo>
                  <a:lnTo>
                    <a:pt x="310" y="6"/>
                  </a:lnTo>
                  <a:lnTo>
                    <a:pt x="308" y="13"/>
                  </a:lnTo>
                  <a:lnTo>
                    <a:pt x="310" y="16"/>
                  </a:lnTo>
                  <a:lnTo>
                    <a:pt x="311" y="18"/>
                  </a:lnTo>
                  <a:lnTo>
                    <a:pt x="342" y="49"/>
                  </a:lnTo>
                  <a:lnTo>
                    <a:pt x="342" y="49"/>
                  </a:lnTo>
                  <a:lnTo>
                    <a:pt x="344" y="52"/>
                  </a:lnTo>
                  <a:lnTo>
                    <a:pt x="345" y="57"/>
                  </a:lnTo>
                  <a:lnTo>
                    <a:pt x="344" y="60"/>
                  </a:lnTo>
                  <a:lnTo>
                    <a:pt x="342" y="65"/>
                  </a:lnTo>
                  <a:lnTo>
                    <a:pt x="222" y="184"/>
                  </a:lnTo>
                  <a:lnTo>
                    <a:pt x="222" y="184"/>
                  </a:lnTo>
                  <a:lnTo>
                    <a:pt x="218" y="186"/>
                  </a:lnTo>
                  <a:lnTo>
                    <a:pt x="213" y="187"/>
                  </a:lnTo>
                  <a:lnTo>
                    <a:pt x="213" y="187"/>
                  </a:lnTo>
                  <a:lnTo>
                    <a:pt x="209" y="186"/>
                  </a:lnTo>
                  <a:lnTo>
                    <a:pt x="205" y="182"/>
                  </a:lnTo>
                  <a:lnTo>
                    <a:pt x="204" y="181"/>
                  </a:lnTo>
                  <a:lnTo>
                    <a:pt x="183" y="134"/>
                  </a:lnTo>
                  <a:lnTo>
                    <a:pt x="183" y="134"/>
                  </a:lnTo>
                  <a:lnTo>
                    <a:pt x="181" y="132"/>
                  </a:lnTo>
                  <a:lnTo>
                    <a:pt x="179" y="129"/>
                  </a:lnTo>
                  <a:lnTo>
                    <a:pt x="173" y="127"/>
                  </a:lnTo>
                  <a:lnTo>
                    <a:pt x="173" y="127"/>
                  </a:lnTo>
                  <a:lnTo>
                    <a:pt x="169" y="129"/>
                  </a:lnTo>
                  <a:lnTo>
                    <a:pt x="165" y="130"/>
                  </a:lnTo>
                  <a:lnTo>
                    <a:pt x="3" y="292"/>
                  </a:lnTo>
                  <a:lnTo>
                    <a:pt x="3" y="292"/>
                  </a:lnTo>
                  <a:lnTo>
                    <a:pt x="0" y="297"/>
                  </a:lnTo>
                  <a:lnTo>
                    <a:pt x="0" y="300"/>
                  </a:lnTo>
                  <a:lnTo>
                    <a:pt x="0" y="305"/>
                  </a:lnTo>
                  <a:lnTo>
                    <a:pt x="3" y="308"/>
                  </a:lnTo>
                  <a:lnTo>
                    <a:pt x="41" y="346"/>
                  </a:lnTo>
                  <a:lnTo>
                    <a:pt x="41" y="346"/>
                  </a:lnTo>
                  <a:lnTo>
                    <a:pt x="44" y="347"/>
                  </a:lnTo>
                  <a:lnTo>
                    <a:pt x="47" y="349"/>
                  </a:lnTo>
                  <a:lnTo>
                    <a:pt x="47" y="349"/>
                  </a:lnTo>
                  <a:lnTo>
                    <a:pt x="52" y="347"/>
                  </a:lnTo>
                  <a:lnTo>
                    <a:pt x="55" y="346"/>
                  </a:lnTo>
                  <a:lnTo>
                    <a:pt x="142" y="259"/>
                  </a:lnTo>
                  <a:lnTo>
                    <a:pt x="142" y="259"/>
                  </a:lnTo>
                  <a:lnTo>
                    <a:pt x="145" y="257"/>
                  </a:lnTo>
                  <a:lnTo>
                    <a:pt x="150" y="256"/>
                  </a:lnTo>
                  <a:lnTo>
                    <a:pt x="150" y="25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539" name="Google Shape;1539;p183"/>
            <p:cNvSpPr/>
            <p:nvPr/>
          </p:nvSpPr>
          <p:spPr>
            <a:xfrm>
              <a:off x="5342482" y="680772"/>
              <a:ext cx="2924" cy="0"/>
            </a:xfrm>
            <a:custGeom>
              <a:rect b="b" l="l" r="r" t="t"/>
              <a:pathLst>
                <a:path extrusionOk="0" h="120000" w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540" name="Google Shape;1540;p183"/>
            <p:cNvSpPr/>
            <p:nvPr/>
          </p:nvSpPr>
          <p:spPr>
            <a:xfrm>
              <a:off x="5348329" y="679311"/>
              <a:ext cx="0" cy="1462"/>
            </a:xfrm>
            <a:custGeom>
              <a:rect b="b" l="l" r="r" t="t"/>
              <a:pathLst>
                <a:path extrusionOk="0" h="1" w="120000">
                  <a:moveTo>
                    <a:pt x="0" y="1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541" name="Google Shape;1541;p183"/>
            <p:cNvSpPr/>
            <p:nvPr/>
          </p:nvSpPr>
          <p:spPr>
            <a:xfrm>
              <a:off x="5349791" y="679311"/>
              <a:ext cx="2924" cy="0"/>
            </a:xfrm>
            <a:custGeom>
              <a:rect b="b" l="l" r="r" t="t"/>
              <a:pathLst>
                <a:path extrusionOk="0" h="120000" w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542" name="Google Shape;1542;p183"/>
            <p:cNvSpPr/>
            <p:nvPr/>
          </p:nvSpPr>
          <p:spPr>
            <a:xfrm>
              <a:off x="5361485" y="680772"/>
              <a:ext cx="0" cy="2924"/>
            </a:xfrm>
            <a:custGeom>
              <a:rect b="b" l="l" r="r" t="t"/>
              <a:pathLst>
                <a:path extrusionOk="0" h="2" w="120000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543" name="Google Shape;1543;p183"/>
            <p:cNvSpPr/>
            <p:nvPr/>
          </p:nvSpPr>
          <p:spPr>
            <a:xfrm>
              <a:off x="5352714" y="679311"/>
              <a:ext cx="2924" cy="0"/>
            </a:xfrm>
            <a:custGeom>
              <a:rect b="b" l="l" r="r" t="t"/>
              <a:pathLst>
                <a:path extrusionOk="0" h="120000" w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544" name="Google Shape;1544;p183"/>
            <p:cNvSpPr/>
            <p:nvPr/>
          </p:nvSpPr>
          <p:spPr>
            <a:xfrm>
              <a:off x="5357100" y="680772"/>
              <a:ext cx="2924" cy="0"/>
            </a:xfrm>
            <a:custGeom>
              <a:rect b="b" l="l" r="r" t="t"/>
              <a:pathLst>
                <a:path extrusionOk="0" h="120000" w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545" name="Google Shape;1545;p183"/>
            <p:cNvSpPr/>
            <p:nvPr/>
          </p:nvSpPr>
          <p:spPr>
            <a:xfrm>
              <a:off x="5285470" y="750940"/>
              <a:ext cx="108175" cy="154953"/>
            </a:xfrm>
            <a:custGeom>
              <a:rect b="b" l="l" r="r" t="t"/>
              <a:pathLst>
                <a:path extrusionOk="0" h="106" w="74">
                  <a:moveTo>
                    <a:pt x="46" y="18"/>
                  </a:moveTo>
                  <a:lnTo>
                    <a:pt x="39" y="0"/>
                  </a:lnTo>
                  <a:lnTo>
                    <a:pt x="0" y="37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2" y="94"/>
                  </a:lnTo>
                  <a:lnTo>
                    <a:pt x="5" y="101"/>
                  </a:lnTo>
                  <a:lnTo>
                    <a:pt x="12" y="104"/>
                  </a:lnTo>
                  <a:lnTo>
                    <a:pt x="18" y="106"/>
                  </a:lnTo>
                  <a:lnTo>
                    <a:pt x="56" y="106"/>
                  </a:lnTo>
                  <a:lnTo>
                    <a:pt x="56" y="106"/>
                  </a:lnTo>
                  <a:lnTo>
                    <a:pt x="62" y="104"/>
                  </a:lnTo>
                  <a:lnTo>
                    <a:pt x="69" y="101"/>
                  </a:lnTo>
                  <a:lnTo>
                    <a:pt x="74" y="94"/>
                  </a:lnTo>
                  <a:lnTo>
                    <a:pt x="74" y="88"/>
                  </a:lnTo>
                  <a:lnTo>
                    <a:pt x="74" y="42"/>
                  </a:lnTo>
                  <a:lnTo>
                    <a:pt x="74" y="42"/>
                  </a:lnTo>
                  <a:lnTo>
                    <a:pt x="65" y="37"/>
                  </a:lnTo>
                  <a:lnTo>
                    <a:pt x="57" y="32"/>
                  </a:lnTo>
                  <a:lnTo>
                    <a:pt x="51" y="26"/>
                  </a:lnTo>
                  <a:lnTo>
                    <a:pt x="46" y="18"/>
                  </a:lnTo>
                  <a:lnTo>
                    <a:pt x="46" y="1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546" name="Google Shape;1546;p183"/>
            <p:cNvSpPr/>
            <p:nvPr/>
          </p:nvSpPr>
          <p:spPr>
            <a:xfrm>
              <a:off x="5364409" y="686620"/>
              <a:ext cx="29236" cy="64320"/>
            </a:xfrm>
            <a:custGeom>
              <a:rect b="b" l="l" r="r" t="t"/>
              <a:pathLst>
                <a:path extrusionOk="0" h="44" w="20">
                  <a:moveTo>
                    <a:pt x="20" y="44"/>
                  </a:moveTo>
                  <a:lnTo>
                    <a:pt x="20" y="44"/>
                  </a:lnTo>
                  <a:lnTo>
                    <a:pt x="2" y="1"/>
                  </a:lnTo>
                  <a:lnTo>
                    <a:pt x="2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1"/>
                  </a:lnTo>
                  <a:lnTo>
                    <a:pt x="20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547" name="Google Shape;1547;p183"/>
            <p:cNvSpPr/>
            <p:nvPr/>
          </p:nvSpPr>
          <p:spPr>
            <a:xfrm>
              <a:off x="5447733" y="629609"/>
              <a:ext cx="109637" cy="106713"/>
            </a:xfrm>
            <a:custGeom>
              <a:rect b="b" l="l" r="r" t="t"/>
              <a:pathLst>
                <a:path extrusionOk="0" h="73" w="75">
                  <a:moveTo>
                    <a:pt x="75" y="0"/>
                  </a:moveTo>
                  <a:lnTo>
                    <a:pt x="0" y="73"/>
                  </a:lnTo>
                  <a:lnTo>
                    <a:pt x="0" y="73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548" name="Google Shape;1548;p183"/>
            <p:cNvSpPr/>
            <p:nvPr/>
          </p:nvSpPr>
          <p:spPr>
            <a:xfrm>
              <a:off x="5447733" y="695391"/>
              <a:ext cx="109637" cy="210503"/>
            </a:xfrm>
            <a:custGeom>
              <a:rect b="b" l="l" r="r" t="t"/>
              <a:pathLst>
                <a:path extrusionOk="0" h="144" w="75">
                  <a:moveTo>
                    <a:pt x="7" y="69"/>
                  </a:moveTo>
                  <a:lnTo>
                    <a:pt x="7" y="69"/>
                  </a:lnTo>
                  <a:lnTo>
                    <a:pt x="0" y="74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2" y="132"/>
                  </a:lnTo>
                  <a:lnTo>
                    <a:pt x="7" y="139"/>
                  </a:lnTo>
                  <a:lnTo>
                    <a:pt x="12" y="142"/>
                  </a:lnTo>
                  <a:lnTo>
                    <a:pt x="20" y="144"/>
                  </a:lnTo>
                  <a:lnTo>
                    <a:pt x="56" y="144"/>
                  </a:lnTo>
                  <a:lnTo>
                    <a:pt x="56" y="144"/>
                  </a:lnTo>
                  <a:lnTo>
                    <a:pt x="64" y="142"/>
                  </a:lnTo>
                  <a:lnTo>
                    <a:pt x="70" y="139"/>
                  </a:lnTo>
                  <a:lnTo>
                    <a:pt x="73" y="132"/>
                  </a:lnTo>
                  <a:lnTo>
                    <a:pt x="75" y="126"/>
                  </a:lnTo>
                  <a:lnTo>
                    <a:pt x="75" y="0"/>
                  </a:lnTo>
                  <a:lnTo>
                    <a:pt x="7" y="6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549" name="Google Shape;1549;p183"/>
            <p:cNvSpPr/>
            <p:nvPr/>
          </p:nvSpPr>
          <p:spPr>
            <a:xfrm>
              <a:off x="5715246" y="474655"/>
              <a:ext cx="0" cy="0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550" name="Google Shape;1550;p183"/>
            <p:cNvSpPr/>
            <p:nvPr/>
          </p:nvSpPr>
          <p:spPr>
            <a:xfrm>
              <a:off x="5612919" y="533128"/>
              <a:ext cx="106713" cy="372765"/>
            </a:xfrm>
            <a:custGeom>
              <a:rect b="b" l="l" r="r" t="t"/>
              <a:pathLst>
                <a:path extrusionOk="0" h="255" w="73">
                  <a:moveTo>
                    <a:pt x="0" y="74"/>
                  </a:moveTo>
                  <a:lnTo>
                    <a:pt x="0" y="237"/>
                  </a:lnTo>
                  <a:lnTo>
                    <a:pt x="0" y="237"/>
                  </a:lnTo>
                  <a:lnTo>
                    <a:pt x="1" y="243"/>
                  </a:lnTo>
                  <a:lnTo>
                    <a:pt x="4" y="250"/>
                  </a:lnTo>
                  <a:lnTo>
                    <a:pt x="11" y="253"/>
                  </a:lnTo>
                  <a:lnTo>
                    <a:pt x="17" y="255"/>
                  </a:lnTo>
                  <a:lnTo>
                    <a:pt x="55" y="255"/>
                  </a:lnTo>
                  <a:lnTo>
                    <a:pt x="55" y="255"/>
                  </a:lnTo>
                  <a:lnTo>
                    <a:pt x="61" y="253"/>
                  </a:lnTo>
                  <a:lnTo>
                    <a:pt x="68" y="250"/>
                  </a:lnTo>
                  <a:lnTo>
                    <a:pt x="71" y="243"/>
                  </a:lnTo>
                  <a:lnTo>
                    <a:pt x="73" y="237"/>
                  </a:lnTo>
                  <a:lnTo>
                    <a:pt x="73" y="0"/>
                  </a:lnTo>
                  <a:lnTo>
                    <a:pt x="0" y="7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sp>
        <p:nvSpPr>
          <p:cNvPr id="1551" name="Google Shape;1551;p183"/>
          <p:cNvSpPr txBox="1"/>
          <p:nvPr/>
        </p:nvSpPr>
        <p:spPr>
          <a:xfrm>
            <a:off x="2207044" y="2074473"/>
            <a:ext cx="1587600" cy="4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rgbClr val="094B3E"/>
                </a:solidFill>
                <a:latin typeface="Calibri"/>
                <a:ea typeface="Calibri"/>
                <a:cs typeface="Calibri"/>
                <a:sym typeface="Calibri"/>
              </a:rPr>
              <a:t>AEL Activities</a:t>
            </a:r>
            <a:endParaRPr sz="1100">
              <a:solidFill>
                <a:srgbClr val="094B3E"/>
              </a:solidFill>
            </a:endParaRPr>
          </a:p>
        </p:txBody>
      </p:sp>
      <p:pic>
        <p:nvPicPr>
          <p:cNvPr id="1552" name="Google Shape;1552;p1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8474" y="5473231"/>
            <a:ext cx="9240952" cy="5161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3" name="Google Shape;1553;p18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94897" y="4248716"/>
            <a:ext cx="845894" cy="818459"/>
          </a:xfrm>
          <a:prstGeom prst="rect">
            <a:avLst/>
          </a:prstGeom>
          <a:noFill/>
          <a:ln>
            <a:noFill/>
          </a:ln>
        </p:spPr>
      </p:pic>
      <p:sp>
        <p:nvSpPr>
          <p:cNvPr id="1554" name="Google Shape;1554;p183"/>
          <p:cNvSpPr txBox="1"/>
          <p:nvPr/>
        </p:nvSpPr>
        <p:spPr>
          <a:xfrm>
            <a:off x="1724645" y="1871779"/>
            <a:ext cx="4236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06</a:t>
            </a:r>
            <a:endParaRPr sz="1100"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1558" name="Shape 1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9" name="Google Shape;1559;p184"/>
          <p:cNvSpPr/>
          <p:nvPr/>
        </p:nvSpPr>
        <p:spPr>
          <a:xfrm>
            <a:off x="2286" y="132082"/>
            <a:ext cx="9141714" cy="123443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0" name="Google Shape;1560;p184"/>
          <p:cNvSpPr txBox="1"/>
          <p:nvPr>
            <p:ph type="title"/>
          </p:nvPr>
        </p:nvSpPr>
        <p:spPr>
          <a:xfrm>
            <a:off x="902189" y="213132"/>
            <a:ext cx="7338060" cy="113157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orbel"/>
              <a:buNone/>
            </a:pPr>
            <a:r>
              <a:rPr lang="en"/>
              <a:t>STATE LEADERSHIP PROJECTS</a:t>
            </a:r>
            <a:endParaRPr/>
          </a:p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orbel"/>
              <a:buNone/>
            </a:pPr>
            <a:r>
              <a:rPr lang="en">
                <a:solidFill>
                  <a:srgbClr val="F16038"/>
                </a:solidFill>
              </a:rPr>
              <a:t>Проекти державного керівництва</a:t>
            </a:r>
            <a:endParaRPr>
              <a:solidFill>
                <a:srgbClr val="F16038"/>
              </a:solidFill>
            </a:endParaRPr>
          </a:p>
        </p:txBody>
      </p:sp>
      <p:sp>
        <p:nvSpPr>
          <p:cNvPr id="1561" name="Google Shape;1561;p184"/>
          <p:cNvSpPr txBox="1"/>
          <p:nvPr>
            <p:ph idx="2" type="body"/>
          </p:nvPr>
        </p:nvSpPr>
        <p:spPr>
          <a:xfrm>
            <a:off x="276225" y="1481650"/>
            <a:ext cx="6953400" cy="3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1270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oto Sans Symbols"/>
              <a:buChar char="▪"/>
            </a:pPr>
            <a:r>
              <a:rPr lang="en" sz="1600"/>
              <a:t>Free Math Assistance for Families</a:t>
            </a:r>
            <a:endParaRPr sz="1600"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08B54"/>
                </a:solidFill>
              </a:rPr>
              <a:t>Безкоштовна допомога з математики для сімей</a:t>
            </a:r>
            <a:endParaRPr sz="1600">
              <a:solidFill>
                <a:srgbClr val="F08B54"/>
              </a:solidFill>
            </a:endParaRPr>
          </a:p>
          <a:p>
            <a:pPr indent="12700" lvl="0" marL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1600"/>
              <a:buFont typeface="Noto Sans Symbols"/>
              <a:buChar char="▪"/>
            </a:pPr>
            <a:r>
              <a:rPr lang="en" sz="1600"/>
              <a:t>Do not have to be an AEL enrolled participant </a:t>
            </a:r>
            <a:endParaRPr sz="1600"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08B54"/>
                </a:solidFill>
              </a:rPr>
              <a:t>Не обов’язково бути зареєстрованим учасником AEL</a:t>
            </a:r>
            <a:endParaRPr sz="1200">
              <a:solidFill>
                <a:srgbClr val="F08B54"/>
              </a:solidFill>
            </a:endParaRPr>
          </a:p>
          <a:p>
            <a:pPr indent="12700" lvl="0" marL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1600"/>
              <a:buFont typeface="Noto Sans Symbols"/>
              <a:buChar char="▪"/>
            </a:pPr>
            <a:r>
              <a:rPr lang="en" sz="1600"/>
              <a:t>Visit / </a:t>
            </a:r>
            <a:r>
              <a:rPr lang="en" sz="1600">
                <a:solidFill>
                  <a:srgbClr val="F08B54"/>
                </a:solidFill>
              </a:rPr>
              <a:t>Відвідайте </a:t>
            </a:r>
            <a:r>
              <a:rPr lang="en" sz="1600"/>
              <a:t>-</a:t>
            </a:r>
            <a:r>
              <a:rPr lang="en" sz="1600" u="sng">
                <a:solidFill>
                  <a:srgbClr val="AFDF9F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www.hcde-Texas.org/FMLI</a:t>
            </a:r>
            <a:endParaRPr sz="1600">
              <a:solidFill>
                <a:srgbClr val="AFDF9F"/>
              </a:solidFill>
            </a:endParaRPr>
          </a:p>
          <a:p>
            <a:pPr indent="12700" lvl="0" marL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1600"/>
              <a:buFont typeface="Noto Sans Symbols"/>
              <a:buChar char="▪"/>
            </a:pPr>
            <a:r>
              <a:rPr lang="en" sz="1600"/>
              <a:t>Call / </a:t>
            </a:r>
            <a:r>
              <a:rPr lang="en" sz="1600">
                <a:solidFill>
                  <a:srgbClr val="F08B54"/>
                </a:solidFill>
              </a:rPr>
              <a:t>Телефонуйте </a:t>
            </a:r>
            <a:r>
              <a:rPr lang="en" sz="1600"/>
              <a:t>1-800-831-7676</a:t>
            </a:r>
            <a:endParaRPr sz="1200"/>
          </a:p>
          <a:p>
            <a:pPr indent="12700" lvl="0" marL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1600"/>
              <a:buFont typeface="Noto Sans Symbols"/>
              <a:buChar char="▪"/>
            </a:pPr>
            <a:r>
              <a:rPr lang="en" sz="1600"/>
              <a:t>Email / </a:t>
            </a:r>
            <a:r>
              <a:rPr lang="en" sz="1600">
                <a:solidFill>
                  <a:srgbClr val="F08B54"/>
                </a:solidFill>
              </a:rPr>
              <a:t>Електронна пошта</a:t>
            </a:r>
            <a:r>
              <a:rPr lang="en" sz="1600"/>
              <a:t> </a:t>
            </a:r>
            <a:r>
              <a:rPr lang="en" sz="1600">
                <a:solidFill>
                  <a:srgbClr val="AFDF9F"/>
                </a:solidFill>
              </a:rPr>
              <a:t> </a:t>
            </a:r>
            <a:r>
              <a:rPr lang="en" sz="1600" u="sng">
                <a:solidFill>
                  <a:srgbClr val="AFDF9F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fmli@hcde-Texas.org</a:t>
            </a:r>
            <a:endParaRPr sz="1600">
              <a:solidFill>
                <a:srgbClr val="AFDF9F"/>
              </a:solidFill>
            </a:endParaRPr>
          </a:p>
          <a:p>
            <a:pPr indent="12700" lvl="0" marL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1600"/>
              <a:buFont typeface="Noto Sans Symbols"/>
              <a:buChar char="▪"/>
            </a:pPr>
            <a:r>
              <a:rPr lang="en" sz="1600"/>
              <a:t>Assistance can be provided in multiple languages</a:t>
            </a:r>
            <a:endParaRPr sz="1600"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08B54"/>
                </a:solidFill>
              </a:rPr>
              <a:t>Допомога може надаватися кількома мовами</a:t>
            </a:r>
            <a:endParaRPr sz="1200">
              <a:solidFill>
                <a:srgbClr val="F08B54"/>
              </a:solidFill>
            </a:endParaRPr>
          </a:p>
          <a:p>
            <a:pPr indent="12700" lvl="0" marL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1600"/>
              <a:buFont typeface="Noto Sans Symbols"/>
              <a:buChar char="▪"/>
            </a:pPr>
            <a:r>
              <a:rPr lang="en" sz="1600"/>
              <a:t>Focus is to support parents and their children with math</a:t>
            </a:r>
            <a:r>
              <a:rPr lang="en" sz="1600"/>
              <a:t> </a:t>
            </a:r>
            <a:endParaRPr sz="1600"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08B54"/>
                </a:solidFill>
              </a:rPr>
              <a:t>Основна увага приділяється підтримці батьків та їхніх дітей з математикою</a:t>
            </a:r>
            <a:endParaRPr sz="1200">
              <a:solidFill>
                <a:srgbClr val="F08B54"/>
              </a:solidFill>
            </a:endParaRPr>
          </a:p>
          <a:p>
            <a:pPr indent="88900" lvl="0" marL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1400"/>
              <a:buFont typeface="Noto Sans Symbols"/>
              <a:buNone/>
            </a:pPr>
            <a:r>
              <a:t/>
            </a:r>
            <a:endParaRPr/>
          </a:p>
        </p:txBody>
      </p:sp>
      <p:pic>
        <p:nvPicPr>
          <p:cNvPr id="1562" name="Google Shape;1562;p18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089002" y="1899277"/>
            <a:ext cx="1890525" cy="2444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3" name="Google Shape;1563;p18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769286" y="340071"/>
            <a:ext cx="845893" cy="8184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8" name="Shape 1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9" name="Google Shape;1569;p185"/>
          <p:cNvSpPr txBox="1"/>
          <p:nvPr>
            <p:ph type="title"/>
          </p:nvPr>
        </p:nvSpPr>
        <p:spPr>
          <a:xfrm>
            <a:off x="479576" y="450850"/>
            <a:ext cx="71970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orbel"/>
              <a:buNone/>
            </a:pPr>
            <a:r>
              <a:rPr lang="en" sz="2800"/>
              <a:t>WHO IS ELIGIBLE FOR SERVICES / </a:t>
            </a:r>
            <a:endParaRPr sz="2800"/>
          </a:p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orbel"/>
              <a:buNone/>
            </a:pPr>
            <a:r>
              <a:rPr lang="en" sz="2800">
                <a:solidFill>
                  <a:srgbClr val="F16038"/>
                </a:solidFill>
              </a:rPr>
              <a:t>ХТО МАЄ ПРАВО НА ПОСЛУГИ</a:t>
            </a:r>
            <a:endParaRPr sz="2800">
              <a:solidFill>
                <a:srgbClr val="F16038"/>
              </a:solidFill>
            </a:endParaRPr>
          </a:p>
        </p:txBody>
      </p:sp>
      <p:sp>
        <p:nvSpPr>
          <p:cNvPr id="1570" name="Google Shape;1570;p185"/>
          <p:cNvSpPr txBox="1"/>
          <p:nvPr>
            <p:ph idx="1" type="body"/>
          </p:nvPr>
        </p:nvSpPr>
        <p:spPr>
          <a:xfrm>
            <a:off x="265675" y="1458100"/>
            <a:ext cx="8754900" cy="3685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fontScale="77500" lnSpcReduction="10000"/>
          </a:bodyPr>
          <a:lstStyle/>
          <a:p>
            <a:pPr indent="-240585" lvl="0" marL="25400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Noto Sans Symbols"/>
              <a:buChar char="❖"/>
            </a:pPr>
            <a:r>
              <a:rPr lang="en" sz="2308"/>
              <a:t>Ages 16+ (additional document requirements needed for ages 16 -18) </a:t>
            </a:r>
            <a:endParaRPr sz="2308"/>
          </a:p>
          <a:p>
            <a:pPr indent="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8">
                <a:solidFill>
                  <a:srgbClr val="F08B54"/>
                </a:solidFill>
              </a:rPr>
              <a:t>Вік 16+ (для віку 16-18 років потрібні додаткові документи)</a:t>
            </a:r>
            <a:endParaRPr sz="2308">
              <a:solidFill>
                <a:srgbClr val="F08B54"/>
              </a:solidFill>
            </a:endParaRPr>
          </a:p>
          <a:p>
            <a:pPr indent="-240585" lvl="0" marL="25400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Noto Sans Symbols"/>
              <a:buChar char="❖"/>
            </a:pPr>
            <a:r>
              <a:rPr lang="en" sz="2308"/>
              <a:t>Those showing a need to improve  foundational skills after taking a state approved test.</a:t>
            </a:r>
            <a:endParaRPr sz="2308"/>
          </a:p>
          <a:p>
            <a:pPr indent="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8">
                <a:solidFill>
                  <a:srgbClr val="F08B54"/>
                </a:solidFill>
              </a:rPr>
              <a:t>Ті, хто демонструє потребу вдосконалити базові навички після складання затвердженого державою тесту.</a:t>
            </a:r>
            <a:endParaRPr sz="2308">
              <a:solidFill>
                <a:srgbClr val="F08B54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ct val="100000"/>
              <a:buNone/>
            </a:pPr>
            <a:r>
              <a:rPr b="1" lang="en" sz="2100"/>
              <a:t>And / Or - </a:t>
            </a:r>
            <a:r>
              <a:rPr b="1" lang="en" sz="2100">
                <a:solidFill>
                  <a:srgbClr val="F08B54"/>
                </a:solidFill>
              </a:rPr>
              <a:t>І / або</a:t>
            </a:r>
            <a:endParaRPr b="1">
              <a:solidFill>
                <a:srgbClr val="F08B54"/>
              </a:solidFill>
            </a:endParaRPr>
          </a:p>
          <a:p>
            <a:pPr indent="-237728" lvl="0" marL="25400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Noto Sans Symbols"/>
              <a:buChar char="❖"/>
            </a:pPr>
            <a:r>
              <a:rPr lang="en" sz="2250"/>
              <a:t>English Language Learner</a:t>
            </a:r>
            <a:r>
              <a:rPr lang="en" sz="2250"/>
              <a:t> based on a state approved assessment </a:t>
            </a:r>
            <a:endParaRPr sz="2250"/>
          </a:p>
          <a:p>
            <a:pPr indent="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50">
                <a:solidFill>
                  <a:srgbClr val="F08B54"/>
                </a:solidFill>
              </a:rPr>
              <a:t>Вивчення англійської мови на основі затвердженого державою оцінювання</a:t>
            </a:r>
            <a:endParaRPr sz="2250">
              <a:solidFill>
                <a:srgbClr val="F08B54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ct val="100000"/>
              <a:buNone/>
            </a:pPr>
            <a:r>
              <a:rPr b="1" lang="en" sz="2100"/>
              <a:t>And / Or - </a:t>
            </a:r>
            <a:r>
              <a:rPr b="1" lang="en" sz="2100">
                <a:solidFill>
                  <a:srgbClr val="F08B54"/>
                </a:solidFill>
              </a:rPr>
              <a:t>І / або</a:t>
            </a:r>
            <a:endParaRPr b="1">
              <a:solidFill>
                <a:srgbClr val="F08B54"/>
              </a:solidFill>
            </a:endParaRPr>
          </a:p>
          <a:p>
            <a:pPr indent="-237728" lvl="0" marL="25400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Noto Sans Symbols"/>
              <a:buChar char="❖"/>
            </a:pPr>
            <a:r>
              <a:rPr lang="en" sz="2250"/>
              <a:t>Those lacking a high school diploma or equivalent</a:t>
            </a:r>
            <a:endParaRPr sz="2250"/>
          </a:p>
          <a:p>
            <a:pPr indent="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50">
                <a:solidFill>
                  <a:srgbClr val="F08B54"/>
                </a:solidFill>
              </a:rPr>
              <a:t>Ті, хто не має атестата про повну загальну середню освіту або його еквівалента</a:t>
            </a:r>
            <a:endParaRPr sz="2250">
              <a:solidFill>
                <a:srgbClr val="F08B54"/>
              </a:solidFill>
            </a:endParaRPr>
          </a:p>
        </p:txBody>
      </p:sp>
      <p:pic>
        <p:nvPicPr>
          <p:cNvPr id="1571" name="Google Shape;1571;p185" title="Texas Workforce Commission Icon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16063" y="370637"/>
            <a:ext cx="848373" cy="8165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6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" name="Google Shape;1577;p186"/>
          <p:cNvSpPr txBox="1"/>
          <p:nvPr>
            <p:ph type="title"/>
          </p:nvPr>
        </p:nvSpPr>
        <p:spPr>
          <a:xfrm>
            <a:off x="-315064" y="444021"/>
            <a:ext cx="8629650" cy="6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orbel"/>
              <a:buNone/>
            </a:pPr>
            <a:r>
              <a:rPr lang="en"/>
              <a:t>ADDITIONAL DOCUMENT REQUIREMENTS/</a:t>
            </a:r>
            <a:endParaRPr/>
          </a:p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orbel"/>
              <a:buNone/>
            </a:pPr>
            <a:r>
              <a:rPr lang="en">
                <a:solidFill>
                  <a:srgbClr val="F16038"/>
                </a:solidFill>
              </a:rPr>
              <a:t>DOCUMENTOS ADICIONALES NECESARIOS</a:t>
            </a:r>
            <a:endParaRPr>
              <a:solidFill>
                <a:srgbClr val="F16038"/>
              </a:solidFill>
            </a:endParaRPr>
          </a:p>
        </p:txBody>
      </p:sp>
      <p:pic>
        <p:nvPicPr>
          <p:cNvPr id="1578" name="Google Shape;1578;p1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91639" y="340578"/>
            <a:ext cx="845893" cy="81845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579" name="Google Shape;1579;p186"/>
          <p:cNvGraphicFramePr/>
          <p:nvPr/>
        </p:nvGraphicFramePr>
        <p:xfrm>
          <a:off x="309575" y="15699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{54393AF8-8F22-453D-B59D-495415C54642}</a:tableStyleId>
              </a:tblPr>
              <a:tblGrid>
                <a:gridCol w="1662000"/>
                <a:gridCol w="6967650"/>
              </a:tblGrid>
              <a:tr h="2857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500">
                          <a:solidFill>
                            <a:schemeClr val="lt1"/>
                          </a:solidFill>
                        </a:rPr>
                        <a:t>Age</a:t>
                      </a:r>
                      <a:endParaRPr b="1" sz="1500">
                        <a:solidFill>
                          <a:schemeClr val="lt1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500">
                          <a:solidFill>
                            <a:srgbClr val="F08B54"/>
                          </a:solidFill>
                        </a:rPr>
                        <a:t>Edad</a:t>
                      </a:r>
                      <a:endParaRPr b="1" sz="1500">
                        <a:solidFill>
                          <a:srgbClr val="F08B54"/>
                        </a:solidFill>
                      </a:endParaRPr>
                    </a:p>
                  </a:txBody>
                  <a:tcPr marT="68575" marB="68575" marR="68575" marL="68575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94B3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500">
                          <a:solidFill>
                            <a:schemeClr val="lt1"/>
                          </a:solidFill>
                        </a:rPr>
                        <a:t>Document Requirements </a:t>
                      </a:r>
                      <a:endParaRPr b="1" sz="1500">
                        <a:solidFill>
                          <a:schemeClr val="lt1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500">
                          <a:solidFill>
                            <a:srgbClr val="F08B54"/>
                          </a:solidFill>
                        </a:rPr>
                        <a:t>Requisitos de documentación</a:t>
                      </a:r>
                      <a:endParaRPr b="1" sz="1500">
                        <a:solidFill>
                          <a:srgbClr val="F08B54"/>
                        </a:solidFill>
                      </a:endParaRPr>
                    </a:p>
                  </a:txBody>
                  <a:tcPr marT="68575" marB="68575" marR="68575" marL="68575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94B3E"/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500"/>
                        <a:t>16</a:t>
                      </a:r>
                      <a:endParaRPr b="1" sz="1500"/>
                    </a:p>
                  </a:txBody>
                  <a:tcPr marT="68575" marB="68575" marR="68575" marL="68575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5FB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500"/>
                        <a:t>Court Order / </a:t>
                      </a:r>
                      <a:r>
                        <a:rPr b="1" lang="en" sz="1500">
                          <a:solidFill>
                            <a:srgbClr val="F16038"/>
                          </a:solidFill>
                        </a:rPr>
                        <a:t>Orden judicial</a:t>
                      </a:r>
                      <a:endParaRPr b="1" sz="1500">
                        <a:solidFill>
                          <a:srgbClr val="F16038"/>
                        </a:solidFill>
                      </a:endParaRPr>
                    </a:p>
                  </a:txBody>
                  <a:tcPr marT="68575" marB="68575" marR="68575" marL="68575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5FBF7"/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500"/>
                        <a:t>17 and 18</a:t>
                      </a:r>
                      <a:endParaRPr b="1" sz="1500"/>
                    </a:p>
                  </a:txBody>
                  <a:tcPr marT="68575" marB="68575" marR="68575" marL="6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3F7E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b="1" lang="en" sz="1300"/>
                        <a:t>Attestation (documentation) that individual in not currently enrolled in school </a:t>
                      </a:r>
                      <a:r>
                        <a:rPr b="1" lang="en" sz="1300" u="sng"/>
                        <a:t>AND</a:t>
                      </a:r>
                      <a:r>
                        <a:rPr b="1" lang="en" sz="1300"/>
                        <a:t> any of the following </a:t>
                      </a:r>
                      <a:endParaRPr b="1" sz="13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b="1" lang="en" sz="1300">
                          <a:solidFill>
                            <a:srgbClr val="F16038"/>
                          </a:solidFill>
                        </a:rPr>
                        <a:t>Certificación de que la persona no está matriculada en la escuela Y cualquiera de los siguientes datos</a:t>
                      </a:r>
                      <a:endParaRPr b="1" sz="1300">
                        <a:solidFill>
                          <a:srgbClr val="F16038"/>
                        </a:solidFill>
                      </a:endParaRPr>
                    </a:p>
                    <a:p>
                      <a:pPr indent="-241300" lvl="0" marL="3429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Char char="●"/>
                      </a:pPr>
                      <a:r>
                        <a:rPr b="1" lang="en" sz="1200"/>
                        <a:t>Parent Permission (on enrollment form)</a:t>
                      </a:r>
                      <a:endParaRPr b="1" sz="1200"/>
                    </a:p>
                    <a:p>
                      <a:pPr indent="0" lvl="0" marL="3429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F16038"/>
                          </a:solidFill>
                        </a:rPr>
                        <a:t>Permiso de los padres (en el formulario de inscripción)</a:t>
                      </a:r>
                      <a:endParaRPr b="1" sz="1200">
                        <a:solidFill>
                          <a:srgbClr val="F16038"/>
                        </a:solidFill>
                      </a:endParaRPr>
                    </a:p>
                    <a:p>
                      <a:pPr indent="-241300" lvl="0" marL="3429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Char char="●"/>
                      </a:pPr>
                      <a:r>
                        <a:rPr b="1" lang="en" sz="1200"/>
                        <a:t>Court Order </a:t>
                      </a:r>
                      <a:endParaRPr b="1" sz="1200"/>
                    </a:p>
                    <a:p>
                      <a:pPr indent="0" lvl="0" marL="3429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F16038"/>
                          </a:solidFill>
                        </a:rPr>
                        <a:t>Orden judicial</a:t>
                      </a:r>
                      <a:endParaRPr b="1" sz="1200">
                        <a:solidFill>
                          <a:srgbClr val="F16038"/>
                        </a:solidFill>
                      </a:endParaRPr>
                    </a:p>
                    <a:p>
                      <a:pPr indent="-241300" lvl="0" marL="3429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Char char="●"/>
                      </a:pPr>
                      <a:r>
                        <a:rPr b="1" lang="en" sz="1200"/>
                        <a:t>Proof and/or attestation </a:t>
                      </a:r>
                      <a:r>
                        <a:rPr b="1" lang="en" sz="1200">
                          <a:solidFill>
                            <a:schemeClr val="dk1"/>
                          </a:solidFill>
                        </a:rPr>
                        <a:t>(documentation)</a:t>
                      </a:r>
                      <a:r>
                        <a:rPr b="1" lang="en" sz="1200"/>
                        <a:t> 17 or 18 year old lives separately from parent</a:t>
                      </a:r>
                      <a:endParaRPr b="1" sz="1200"/>
                    </a:p>
                    <a:p>
                      <a:pPr indent="0" lvl="0" marL="3429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F16038"/>
                          </a:solidFill>
                        </a:rPr>
                        <a:t>Prueba o certificado de que el menor de 17 o 18 años vive separado de sus padres</a:t>
                      </a:r>
                      <a:endParaRPr b="1" sz="1200">
                        <a:solidFill>
                          <a:srgbClr val="F16038"/>
                        </a:solidFill>
                      </a:endParaRPr>
                    </a:p>
                    <a:p>
                      <a:pPr indent="-241300" lvl="0" marL="3429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Char char="●"/>
                      </a:pPr>
                      <a:r>
                        <a:rPr b="1" lang="en" sz="1200"/>
                        <a:t>Proof and/or attestation of homelessness</a:t>
                      </a:r>
                      <a:endParaRPr b="1" sz="1200"/>
                    </a:p>
                    <a:p>
                      <a:pPr indent="0" lvl="0" marL="3429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F16038"/>
                          </a:solidFill>
                        </a:rPr>
                        <a:t>Pruebas o certificados de falta de vivienda</a:t>
                      </a:r>
                      <a:endParaRPr b="1" sz="800"/>
                    </a:p>
                  </a:txBody>
                  <a:tcPr marT="68575" marB="68575" marR="68575" marL="68575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3F7ED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4" name="Shape 1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5" name="Google Shape;1585;p187"/>
          <p:cNvSpPr txBox="1"/>
          <p:nvPr>
            <p:ph type="title"/>
          </p:nvPr>
        </p:nvSpPr>
        <p:spPr>
          <a:xfrm>
            <a:off x="156886" y="4164302"/>
            <a:ext cx="4758015" cy="642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Font typeface="Corbel"/>
              <a:buNone/>
            </a:pPr>
            <a:r>
              <a:rPr b="1" lang="en" sz="4500"/>
              <a:t>FIND A PROGRAM</a:t>
            </a:r>
            <a:endParaRPr sz="4500"/>
          </a:p>
        </p:txBody>
      </p:sp>
      <p:sp>
        <p:nvSpPr>
          <p:cNvPr id="1586" name="Google Shape;1586;p187"/>
          <p:cNvSpPr txBox="1"/>
          <p:nvPr>
            <p:ph idx="1" type="body"/>
          </p:nvPr>
        </p:nvSpPr>
        <p:spPr>
          <a:xfrm>
            <a:off x="562232" y="883215"/>
            <a:ext cx="445651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fontScale="85000" lnSpcReduction="10000"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" sz="2700">
                <a:solidFill>
                  <a:schemeClr val="dk1"/>
                </a:solidFill>
              </a:rPr>
              <a:t>https://tcall.tamu.edu/search.aspx</a:t>
            </a:r>
            <a:endParaRPr/>
          </a:p>
          <a:p>
            <a:pPr indent="0" lvl="0" marL="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/>
          </a:p>
        </p:txBody>
      </p:sp>
      <p:pic>
        <p:nvPicPr>
          <p:cNvPr descr="Texas Center for the Advancement of Literacy and Learning website, showing where finding an AEL program tab is." id="1587" name="Google Shape;1587;p18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2232" y="1426041"/>
            <a:ext cx="7886700" cy="3658111"/>
          </a:xfrm>
          <a:prstGeom prst="rect">
            <a:avLst/>
          </a:prstGeom>
          <a:solidFill>
            <a:srgbClr val="E8F5FB"/>
          </a:solidFill>
          <a:ln>
            <a:noFill/>
          </a:ln>
        </p:spPr>
      </p:pic>
      <p:cxnSp>
        <p:nvCxnSpPr>
          <p:cNvPr descr="Arrow pointing at Find A Program tab." id="1588" name="Google Shape;1588;p187"/>
          <p:cNvCxnSpPr/>
          <p:nvPr/>
        </p:nvCxnSpPr>
        <p:spPr>
          <a:xfrm rot="10800000">
            <a:off x="1326807" y="2451271"/>
            <a:ext cx="457200" cy="457200"/>
          </a:xfrm>
          <a:prstGeom prst="straightConnector1">
            <a:avLst/>
          </a:prstGeom>
          <a:noFill/>
          <a:ln cap="flat" cmpd="sng" w="63500">
            <a:solidFill>
              <a:schemeClr val="accent3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589" name="Google Shape;1589;p187"/>
          <p:cNvSpPr txBox="1"/>
          <p:nvPr/>
        </p:nvSpPr>
        <p:spPr>
          <a:xfrm>
            <a:off x="463524" y="126001"/>
            <a:ext cx="7338060" cy="113157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orbel"/>
              <a:buNone/>
            </a:pPr>
            <a:r>
              <a:rPr b="1" lang="en" sz="2600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rPr>
              <a:t>HOW TO FIND A PROVIDER </a:t>
            </a:r>
            <a:endParaRPr b="1" sz="2600">
              <a:solidFill>
                <a:schemeClr val="dk2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orbel"/>
              <a:buNone/>
            </a:pPr>
            <a:r>
              <a:rPr b="1" lang="en" sz="2600">
                <a:solidFill>
                  <a:srgbClr val="F16038"/>
                </a:solidFill>
                <a:latin typeface="Corbel"/>
                <a:ea typeface="Corbel"/>
                <a:cs typeface="Corbel"/>
                <a:sym typeface="Corbel"/>
              </a:rPr>
              <a:t>ЯК ЗНАЙТИ ПРОВАЙДЕРА</a:t>
            </a:r>
            <a:endParaRPr b="1" sz="2600" cap="none">
              <a:solidFill>
                <a:srgbClr val="F16038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1590" name="Google Shape;1590;p18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00292" y="319484"/>
            <a:ext cx="845893" cy="8230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773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4" name="Google Shape;774;p116"/>
          <p:cNvGrpSpPr/>
          <p:nvPr/>
        </p:nvGrpSpPr>
        <p:grpSpPr>
          <a:xfrm>
            <a:off x="4114813" y="236150"/>
            <a:ext cx="4701540" cy="4632551"/>
            <a:chOff x="5486400" y="697991"/>
            <a:chExt cx="6268720" cy="5462270"/>
          </a:xfrm>
        </p:grpSpPr>
        <p:sp>
          <p:nvSpPr>
            <p:cNvPr id="775" name="Google Shape;775;p116"/>
            <p:cNvSpPr/>
            <p:nvPr/>
          </p:nvSpPr>
          <p:spPr>
            <a:xfrm>
              <a:off x="5486400" y="697991"/>
              <a:ext cx="6268720" cy="5462270"/>
            </a:xfrm>
            <a:custGeom>
              <a:rect b="b" l="l" r="r" t="t"/>
              <a:pathLst>
                <a:path extrusionOk="0" h="5462270" w="6268720">
                  <a:moveTo>
                    <a:pt x="6268211" y="0"/>
                  </a:moveTo>
                  <a:lnTo>
                    <a:pt x="0" y="0"/>
                  </a:lnTo>
                  <a:lnTo>
                    <a:pt x="0" y="5462016"/>
                  </a:lnTo>
                  <a:lnTo>
                    <a:pt x="6268211" y="5462016"/>
                  </a:lnTo>
                  <a:lnTo>
                    <a:pt x="6268211" y="0"/>
                  </a:lnTo>
                  <a:close/>
                </a:path>
              </a:pathLst>
            </a:custGeom>
            <a:solidFill>
              <a:srgbClr val="005191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/>
            </a:p>
          </p:txBody>
        </p:sp>
        <p:sp>
          <p:nvSpPr>
            <p:cNvPr id="776" name="Google Shape;776;p116"/>
            <p:cNvSpPr/>
            <p:nvPr/>
          </p:nvSpPr>
          <p:spPr>
            <a:xfrm>
              <a:off x="5902451" y="1685544"/>
              <a:ext cx="5486400" cy="0"/>
            </a:xfrm>
            <a:custGeom>
              <a:rect b="b" l="l" r="r" t="t"/>
              <a:pathLst>
                <a:path extrusionOk="0" h="120000" w="5486400">
                  <a:moveTo>
                    <a:pt x="0" y="0"/>
                  </a:moveTo>
                  <a:lnTo>
                    <a:pt x="5486400" y="0"/>
                  </a:lnTo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/>
            </a:p>
          </p:txBody>
        </p:sp>
      </p:grpSp>
      <p:sp>
        <p:nvSpPr>
          <p:cNvPr id="777" name="Google Shape;777;p116"/>
          <p:cNvSpPr txBox="1"/>
          <p:nvPr/>
        </p:nvSpPr>
        <p:spPr>
          <a:xfrm>
            <a:off x="4191550" y="280425"/>
            <a:ext cx="4767300" cy="35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45725">
            <a:spAutoFit/>
          </a:bodyPr>
          <a:lstStyle/>
          <a:p>
            <a:pPr indent="0" lvl="0" marL="0" marR="419100" rtl="0" algn="ctr">
              <a:lnSpc>
                <a:spcPct val="107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1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2-1-1: OPTION 1 / </a:t>
            </a:r>
            <a:r>
              <a:rPr lang="en" sz="1700">
                <a:solidFill>
                  <a:srgbClr val="F16038"/>
                </a:solidFill>
                <a:latin typeface="Calibri"/>
                <a:ea typeface="Calibri"/>
                <a:cs typeface="Calibri"/>
                <a:sym typeface="Calibri"/>
              </a:rPr>
              <a:t>2-1-1: ВАРІАНТ 1</a:t>
            </a:r>
            <a:endParaRPr sz="1700">
              <a:solidFill>
                <a:srgbClr val="F1603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419100" rtl="0" algn="ctr">
              <a:lnSpc>
                <a:spcPct val="107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1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FOR ALL OF </a:t>
            </a:r>
            <a:r>
              <a:rPr lang="en" sz="1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b="0" lang="en" sz="1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EXAS/</a:t>
            </a:r>
            <a:r>
              <a:rPr lang="en" sz="1700">
                <a:solidFill>
                  <a:srgbClr val="F16038"/>
                </a:solidFill>
                <a:latin typeface="Calibri"/>
                <a:ea typeface="Calibri"/>
                <a:cs typeface="Calibri"/>
                <a:sym typeface="Calibri"/>
              </a:rPr>
              <a:t>ДЛЯ ВСЬОГО ШТАТУ ТЕХАС</a:t>
            </a:r>
            <a:endParaRPr sz="1700">
              <a:solidFill>
                <a:srgbClr val="F1603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90500" lvl="0" marL="228600" marR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Char char="•"/>
            </a:pPr>
            <a:r>
              <a:rPr lang="en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Available 24/7 </a:t>
            </a: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16038"/>
                </a:solidFill>
                <a:latin typeface="Calibri"/>
                <a:ea typeface="Calibri"/>
                <a:cs typeface="Calibri"/>
                <a:sym typeface="Calibri"/>
              </a:rPr>
              <a:t>Доступно 24/7</a:t>
            </a:r>
            <a:endParaRPr sz="1600">
              <a:solidFill>
                <a:srgbClr val="F1603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90500" lvl="0" marL="228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Char char="•"/>
            </a:pPr>
            <a:r>
              <a:rPr lang="en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Free &amp; Confidential </a:t>
            </a: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16038"/>
                </a:solidFill>
                <a:latin typeface="Calibri"/>
                <a:ea typeface="Calibri"/>
                <a:cs typeface="Calibri"/>
                <a:sym typeface="Calibri"/>
              </a:rPr>
              <a:t>Безкоштовно та конфіденційно</a:t>
            </a:r>
            <a:endParaRPr sz="1600">
              <a:solidFill>
                <a:srgbClr val="F1603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90500" lvl="0" marL="228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Char char="•"/>
            </a:pPr>
            <a:r>
              <a:rPr lang="en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Multi-lingual </a:t>
            </a: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16038"/>
                </a:solidFill>
                <a:latin typeface="Calibri"/>
                <a:ea typeface="Calibri"/>
                <a:cs typeface="Calibri"/>
                <a:sym typeface="Calibri"/>
              </a:rPr>
              <a:t>Багатомовність</a:t>
            </a:r>
            <a:endParaRPr sz="1600">
              <a:solidFill>
                <a:srgbClr val="F1603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90500" lvl="0" marL="228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Char char="•"/>
            </a:pPr>
            <a:r>
              <a:rPr lang="en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Available by phone or online </a:t>
            </a: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16038"/>
                </a:solidFill>
                <a:latin typeface="Calibri"/>
                <a:ea typeface="Calibri"/>
                <a:cs typeface="Calibri"/>
                <a:sym typeface="Calibri"/>
              </a:rPr>
              <a:t>Доступно по телефону або онлайн</a:t>
            </a:r>
            <a:endParaRPr sz="1600">
              <a:solidFill>
                <a:srgbClr val="F1603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90500" lvl="0" marL="228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Char char="•"/>
            </a:pPr>
            <a:r>
              <a:rPr lang="en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182,659 calls &amp; chats in 2022  </a:t>
            </a: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143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16038"/>
                </a:solidFill>
                <a:latin typeface="Calibri"/>
                <a:ea typeface="Calibri"/>
                <a:cs typeface="Calibri"/>
                <a:sym typeface="Calibri"/>
              </a:rPr>
              <a:t>182 659 дзвінків і чатів у 2022 році</a:t>
            </a:r>
            <a:endParaRPr sz="1600">
              <a:solidFill>
                <a:srgbClr val="F1603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78" name="Google Shape;778;p1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41148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5" name="Shape 1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6" name="Google Shape;1596;p188"/>
          <p:cNvSpPr txBox="1"/>
          <p:nvPr>
            <p:ph type="title"/>
          </p:nvPr>
        </p:nvSpPr>
        <p:spPr>
          <a:xfrm>
            <a:off x="79088" y="4139313"/>
            <a:ext cx="497205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orbel"/>
              <a:buNone/>
            </a:pPr>
            <a:r>
              <a:rPr b="1" lang="en" sz="4500"/>
              <a:t>FINDING A PROGRAM</a:t>
            </a:r>
            <a:endParaRPr/>
          </a:p>
        </p:txBody>
      </p:sp>
      <p:sp>
        <p:nvSpPr>
          <p:cNvPr id="1597" name="Google Shape;1597;p188"/>
          <p:cNvSpPr txBox="1"/>
          <p:nvPr>
            <p:ph idx="2" type="body"/>
          </p:nvPr>
        </p:nvSpPr>
        <p:spPr>
          <a:xfrm>
            <a:off x="4663389" y="4665648"/>
            <a:ext cx="4114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en" sz="2100"/>
              <a:t>https://tcall.tamu.edu/search.aspx</a:t>
            </a:r>
            <a:endParaRPr/>
          </a:p>
          <a:p>
            <a:pPr indent="0" lvl="0" marL="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cxnSp>
        <p:nvCxnSpPr>
          <p:cNvPr descr="Arrow pointing to blank box where city must be entered.  " id="1598" name="Google Shape;1598;p188"/>
          <p:cNvCxnSpPr/>
          <p:nvPr/>
        </p:nvCxnSpPr>
        <p:spPr>
          <a:xfrm rot="10800000">
            <a:off x="2743200" y="2400300"/>
            <a:ext cx="628650" cy="0"/>
          </a:xfrm>
          <a:prstGeom prst="straightConnector1">
            <a:avLst/>
          </a:prstGeom>
          <a:noFill/>
          <a:ln cap="flat" cmpd="sng" w="63500">
            <a:solidFill>
              <a:srgbClr val="C00000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id="1599" name="Google Shape;1599;p18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9568" y="477852"/>
            <a:ext cx="7867641" cy="40900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4" name="Shape 1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5" name="Google Shape;1605;p189"/>
          <p:cNvSpPr txBox="1"/>
          <p:nvPr>
            <p:ph type="title"/>
          </p:nvPr>
        </p:nvSpPr>
        <p:spPr>
          <a:xfrm>
            <a:off x="902189" y="213132"/>
            <a:ext cx="7338060" cy="113157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orbel"/>
              <a:buNone/>
            </a:pPr>
            <a:r>
              <a:rPr lang="en"/>
              <a:t>WHAT IS AEL DOING IN YOUR COMMUNITY?</a:t>
            </a:r>
            <a:endParaRPr/>
          </a:p>
        </p:txBody>
      </p:sp>
      <p:pic>
        <p:nvPicPr>
          <p:cNvPr descr="Example of results page.  This screenshot is showing results for Austin Community College.  " id="1606" name="Google Shape;1606;p1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9397" y="516024"/>
            <a:ext cx="8225204" cy="4352717"/>
          </a:xfrm>
          <a:prstGeom prst="rect">
            <a:avLst/>
          </a:prstGeom>
          <a:noFill/>
          <a:ln cap="flat" cmpd="sng" w="107950">
            <a:solidFill>
              <a:srgbClr val="619EDE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610" name="Shape 1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1" name="Google Shape;1611;p190"/>
          <p:cNvSpPr/>
          <p:nvPr/>
        </p:nvSpPr>
        <p:spPr>
          <a:xfrm>
            <a:off x="2286" y="1544259"/>
            <a:ext cx="9141714" cy="1371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2" name="Google Shape;1612;p190"/>
          <p:cNvSpPr/>
          <p:nvPr/>
        </p:nvSpPr>
        <p:spPr>
          <a:xfrm>
            <a:off x="0" y="0"/>
            <a:ext cx="3473246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1613" name="Google Shape;1613;p190" title="Texas Workforce Commission Icon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5707" y="1338169"/>
            <a:ext cx="2530991" cy="2436078"/>
          </a:xfrm>
          <a:prstGeom prst="rect">
            <a:avLst/>
          </a:prstGeom>
          <a:noFill/>
          <a:ln>
            <a:noFill/>
          </a:ln>
        </p:spPr>
      </p:pic>
      <p:sp>
        <p:nvSpPr>
          <p:cNvPr id="1614" name="Google Shape;1614;p190"/>
          <p:cNvSpPr/>
          <p:nvPr/>
        </p:nvSpPr>
        <p:spPr>
          <a:xfrm>
            <a:off x="3473245" y="0"/>
            <a:ext cx="5670755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615" name="Google Shape;1615;p190"/>
          <p:cNvSpPr/>
          <p:nvPr/>
        </p:nvSpPr>
        <p:spPr>
          <a:xfrm>
            <a:off x="3473245" y="1544259"/>
            <a:ext cx="5670755" cy="13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6" name="Google Shape;1616;p190"/>
          <p:cNvSpPr txBox="1"/>
          <p:nvPr>
            <p:ph type="title"/>
          </p:nvPr>
        </p:nvSpPr>
        <p:spPr>
          <a:xfrm>
            <a:off x="3722435" y="1645920"/>
            <a:ext cx="5179249" cy="130451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Font typeface="Corbel"/>
              <a:buNone/>
            </a:pPr>
            <a:r>
              <a:rPr b="1" lang="en">
                <a:solidFill>
                  <a:schemeClr val="dk2"/>
                </a:solidFill>
              </a:rPr>
              <a:t>THANK YOU!</a:t>
            </a:r>
            <a:endParaRPr b="1">
              <a:solidFill>
                <a:schemeClr val="dk2"/>
              </a:solidFill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Font typeface="Corbel"/>
              <a:buNone/>
            </a:pPr>
            <a:r>
              <a:rPr b="1" lang="en">
                <a:solidFill>
                  <a:srgbClr val="F16038"/>
                </a:solidFill>
              </a:rPr>
              <a:t>ДЯКУЮ ТОБІ!</a:t>
            </a:r>
            <a:endParaRPr b="1">
              <a:solidFill>
                <a:srgbClr val="F16038"/>
              </a:solidFill>
            </a:endParaRPr>
          </a:p>
        </p:txBody>
      </p:sp>
      <p:sp>
        <p:nvSpPr>
          <p:cNvPr id="1617" name="Google Shape;1617;p190"/>
          <p:cNvSpPr txBox="1"/>
          <p:nvPr>
            <p:ph idx="1" type="body"/>
          </p:nvPr>
        </p:nvSpPr>
        <p:spPr>
          <a:xfrm>
            <a:off x="3590925" y="2997200"/>
            <a:ext cx="5486400" cy="1456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fontScale="70000" lnSpcReduction="2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49465"/>
              <a:buNone/>
            </a:pPr>
            <a:r>
              <a:rPr lang="en" sz="3032">
                <a:solidFill>
                  <a:schemeClr val="lt2"/>
                </a:solidFill>
              </a:rPr>
              <a:t>Elena Madrid</a:t>
            </a:r>
            <a:endParaRPr sz="3032"/>
          </a:p>
          <a:p>
            <a:pPr indent="0" lvl="0" marL="0" rtl="0" algn="ct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ct val="73804"/>
              <a:buNone/>
            </a:pPr>
            <a:r>
              <a:rPr lang="en" sz="2032">
                <a:solidFill>
                  <a:schemeClr val="lt2"/>
                </a:solidFill>
              </a:rPr>
              <a:t>Technical Assistance Supervisor, Adult Education and Literacy</a:t>
            </a:r>
            <a:endParaRPr sz="2032">
              <a:solidFill>
                <a:schemeClr val="lt2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ct val="73804"/>
              <a:buNone/>
            </a:pPr>
            <a:r>
              <a:rPr lang="en" sz="2032">
                <a:solidFill>
                  <a:srgbClr val="F08B54"/>
                </a:solidFill>
              </a:rPr>
              <a:t>Супервайзер технічної допомоги, освіта дорослих і грамотність</a:t>
            </a:r>
            <a:endParaRPr sz="2032">
              <a:solidFill>
                <a:srgbClr val="F08B54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ct val="60951"/>
              <a:buNone/>
            </a:pPr>
            <a:r>
              <a:rPr lang="en" sz="2460">
                <a:solidFill>
                  <a:schemeClr val="lt2"/>
                </a:solidFill>
              </a:rPr>
              <a:t>elena.madrid@twc.Texas.gov</a:t>
            </a:r>
            <a:endParaRPr sz="2460"/>
          </a:p>
          <a:p>
            <a:pPr indent="0" lvl="0" marL="0" rtl="0" algn="ct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>
              <a:solidFill>
                <a:schemeClr val="lt2"/>
              </a:solidFill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21" name="Shape 1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2" name="Google Shape;1622;p191"/>
          <p:cNvSpPr txBox="1"/>
          <p:nvPr/>
        </p:nvSpPr>
        <p:spPr>
          <a:xfrm>
            <a:off x="1228725" y="0"/>
            <a:ext cx="7915200" cy="84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2500"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400">
                <a:solidFill>
                  <a:srgbClr val="31538F"/>
                </a:solidFill>
                <a:latin typeface="Calibri"/>
                <a:ea typeface="Calibri"/>
                <a:cs typeface="Calibri"/>
                <a:sym typeface="Calibri"/>
              </a:rPr>
              <a:t>Subscribe to Txel.org   </a:t>
            </a:r>
            <a:r>
              <a:rPr b="1" lang="en" sz="3400">
                <a:solidFill>
                  <a:srgbClr val="F16038"/>
                </a:solidFill>
                <a:latin typeface="Calibri"/>
                <a:ea typeface="Calibri"/>
                <a:cs typeface="Calibri"/>
                <a:sym typeface="Calibri"/>
              </a:rPr>
              <a:t>Підпишіться на Txel.org</a:t>
            </a:r>
            <a:endParaRPr b="1" sz="2600">
              <a:solidFill>
                <a:srgbClr val="4471C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3" name="Google Shape;1623;p191"/>
          <p:cNvSpPr txBox="1"/>
          <p:nvPr/>
        </p:nvSpPr>
        <p:spPr>
          <a:xfrm>
            <a:off x="3282963" y="4506150"/>
            <a:ext cx="40044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31538F"/>
                </a:solidFill>
                <a:latin typeface="Calibri"/>
                <a:ea typeface="Calibri"/>
                <a:cs typeface="Calibri"/>
                <a:sym typeface="Calibri"/>
              </a:rPr>
              <a:t>www.</a:t>
            </a:r>
            <a:r>
              <a:rPr b="1" lang="en" sz="2800">
                <a:solidFill>
                  <a:srgbClr val="31538F"/>
                </a:solidFill>
                <a:latin typeface="Calibri"/>
                <a:ea typeface="Calibri"/>
                <a:cs typeface="Calibri"/>
                <a:sym typeface="Calibri"/>
              </a:rPr>
              <a:t>txel.org/subscribe</a:t>
            </a:r>
            <a:endParaRPr b="1" sz="2800">
              <a:solidFill>
                <a:srgbClr val="31538F"/>
              </a:solidFill>
            </a:endParaRPr>
          </a:p>
        </p:txBody>
      </p:sp>
      <p:pic>
        <p:nvPicPr>
          <p:cNvPr id="1624" name="Google Shape;1624;p1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38525" y="812875"/>
            <a:ext cx="3693274" cy="3693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28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Google Shape;1629;p192"/>
          <p:cNvSpPr txBox="1"/>
          <p:nvPr/>
        </p:nvSpPr>
        <p:spPr>
          <a:xfrm>
            <a:off x="3051075" y="4578375"/>
            <a:ext cx="50292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0D6CB9"/>
                </a:solidFill>
              </a:rPr>
              <a:t>http://bitly.ws/EHiZ</a:t>
            </a:r>
            <a:endParaRPr b="1" sz="2800">
              <a:solidFill>
                <a:srgbClr val="0D6CB9"/>
              </a:solidFill>
            </a:endParaRPr>
          </a:p>
        </p:txBody>
      </p:sp>
      <p:sp>
        <p:nvSpPr>
          <p:cNvPr id="1630" name="Google Shape;1630;p192"/>
          <p:cNvSpPr txBox="1"/>
          <p:nvPr/>
        </p:nvSpPr>
        <p:spPr>
          <a:xfrm>
            <a:off x="1228725" y="0"/>
            <a:ext cx="7915200" cy="84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b="1" lang="en" sz="2735">
                <a:solidFill>
                  <a:srgbClr val="31538F"/>
                </a:solidFill>
                <a:latin typeface="Calibri"/>
                <a:ea typeface="Calibri"/>
                <a:cs typeface="Calibri"/>
                <a:sym typeface="Calibri"/>
              </a:rPr>
              <a:t>Parent Feedback</a:t>
            </a:r>
            <a:r>
              <a:rPr b="1" lang="en" sz="2735">
                <a:solidFill>
                  <a:srgbClr val="31538F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r>
              <a:rPr b="1" lang="en" sz="2735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Відгуки батьків</a:t>
            </a:r>
            <a:endParaRPr b="1" sz="2115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31" name="Google Shape;1631;p1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71850" y="679575"/>
            <a:ext cx="3898801" cy="3898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35" name="Shape 1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" name="Google Shape;1636;p193"/>
          <p:cNvSpPr txBox="1"/>
          <p:nvPr/>
        </p:nvSpPr>
        <p:spPr>
          <a:xfrm>
            <a:off x="1524000" y="0"/>
            <a:ext cx="75153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500">
                <a:solidFill>
                  <a:srgbClr val="31538F"/>
                </a:solidFill>
                <a:latin typeface="Poppins"/>
                <a:ea typeface="Poppins"/>
                <a:cs typeface="Poppins"/>
                <a:sym typeface="Poppins"/>
              </a:rPr>
              <a:t>Thank you for attending!</a:t>
            </a:r>
            <a:endParaRPr b="1" sz="4500">
              <a:solidFill>
                <a:srgbClr val="31538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500">
                <a:solidFill>
                  <a:srgbClr val="F16038"/>
                </a:solidFill>
                <a:latin typeface="Poppins"/>
                <a:ea typeface="Poppins"/>
                <a:cs typeface="Poppins"/>
                <a:sym typeface="Poppins"/>
              </a:rPr>
              <a:t>Дякуємо за участь!</a:t>
            </a:r>
            <a:endParaRPr b="1" sz="4500">
              <a:solidFill>
                <a:srgbClr val="F16038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37" name="Google Shape;1637;p193"/>
          <p:cNvSpPr txBox="1"/>
          <p:nvPr/>
        </p:nvSpPr>
        <p:spPr>
          <a:xfrm>
            <a:off x="2897150" y="1920200"/>
            <a:ext cx="2664600" cy="21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 u="sng">
                <a:solidFill>
                  <a:srgbClr val="31538F"/>
                </a:solidFill>
                <a:latin typeface="Poppins"/>
                <a:ea typeface="Poppins"/>
                <a:cs typeface="Poppins"/>
                <a:sym typeface="Poppins"/>
              </a:rPr>
              <a:t>Watch Party Hosts: </a:t>
            </a:r>
            <a:endParaRPr b="1" sz="2500" u="sng">
              <a:solidFill>
                <a:srgbClr val="31538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31538F"/>
                </a:solidFill>
                <a:latin typeface="Poppins"/>
                <a:ea typeface="Poppins"/>
                <a:cs typeface="Poppins"/>
                <a:sym typeface="Poppins"/>
              </a:rPr>
              <a:t>Submit one attendance form per language at your Watch Party.</a:t>
            </a:r>
            <a:endParaRPr b="1" sz="2000">
              <a:solidFill>
                <a:srgbClr val="31538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638" name="Google Shape;1638;p1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69725" y="1434500"/>
            <a:ext cx="3268800" cy="326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782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117"/>
          <p:cNvSpPr/>
          <p:nvPr/>
        </p:nvSpPr>
        <p:spPr>
          <a:xfrm>
            <a:off x="356615" y="942975"/>
            <a:ext cx="7632859" cy="0"/>
          </a:xfrm>
          <a:custGeom>
            <a:rect b="b" l="l" r="r" t="t"/>
            <a:pathLst>
              <a:path extrusionOk="0" h="120000" w="10177145">
                <a:moveTo>
                  <a:pt x="0" y="0"/>
                </a:moveTo>
                <a:lnTo>
                  <a:pt x="10177094" y="0"/>
                </a:lnTo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pic>
        <p:nvPicPr>
          <p:cNvPr id="784" name="Google Shape;784;p1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00599" y="99370"/>
            <a:ext cx="902961" cy="651962"/>
          </a:xfrm>
          <a:prstGeom prst="rect">
            <a:avLst/>
          </a:prstGeom>
          <a:noFill/>
          <a:ln>
            <a:noFill/>
          </a:ln>
        </p:spPr>
      </p:pic>
      <p:sp>
        <p:nvSpPr>
          <p:cNvPr id="785" name="Google Shape;785;p117"/>
          <p:cNvSpPr txBox="1"/>
          <p:nvPr>
            <p:ph type="title"/>
          </p:nvPr>
        </p:nvSpPr>
        <p:spPr>
          <a:xfrm>
            <a:off x="413250" y="84950"/>
            <a:ext cx="7632900" cy="71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Callers Can Expect When Calling 2-1-1</a:t>
            </a:r>
            <a:endParaRPr/>
          </a:p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F16038"/>
                </a:solidFill>
              </a:rPr>
              <a:t>На що можуть розраховувати абоненти, що дзвонять за номером 2-1-1</a:t>
            </a:r>
            <a:endParaRPr sz="1900">
              <a:solidFill>
                <a:srgbClr val="F16038"/>
              </a:solidFill>
            </a:endParaRPr>
          </a:p>
        </p:txBody>
      </p:sp>
      <p:sp>
        <p:nvSpPr>
          <p:cNvPr id="786" name="Google Shape;786;p117"/>
          <p:cNvSpPr txBox="1"/>
          <p:nvPr/>
        </p:nvSpPr>
        <p:spPr>
          <a:xfrm>
            <a:off x="1249850" y="1088025"/>
            <a:ext cx="3342000" cy="37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35725">
            <a:spAutoFit/>
          </a:bodyPr>
          <a:lstStyle/>
          <a:p>
            <a:pPr indent="0" lvl="0" marL="12700" marR="0" rt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A compassionate, non-judgmental Call  Specialist to explore community  resources</a:t>
            </a:r>
            <a:endParaRPr b="1" sz="1600">
              <a:solidFill>
                <a:srgbClr val="40404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2700" marR="0" rt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16038"/>
                </a:solidFill>
                <a:latin typeface="Calibri"/>
                <a:ea typeface="Calibri"/>
                <a:cs typeface="Calibri"/>
                <a:sym typeface="Calibri"/>
              </a:rPr>
              <a:t>Співчутливий, неосудливий фахівець з колл-центру, який вивчає ресурси спільноти</a:t>
            </a:r>
            <a:endParaRPr sz="1600">
              <a:solidFill>
                <a:srgbClr val="F1603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2700" marR="0" rt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1603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2700" marR="254000" rt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In critical situations, Call Specialists  may help connect callers to crisis  response services </a:t>
            </a:r>
            <a:endParaRPr b="1" sz="1600">
              <a:solidFill>
                <a:srgbClr val="40404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2700" marR="254000" rt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16038"/>
                </a:solidFill>
                <a:latin typeface="Calibri"/>
                <a:ea typeface="Calibri"/>
                <a:cs typeface="Calibri"/>
                <a:sym typeface="Calibri"/>
              </a:rPr>
              <a:t>У критичних ситуаціях спеціалісти з колл-центру можуть допомогти з'єднати абонентів зі службами реагування на кризові ситуації</a:t>
            </a:r>
            <a:endParaRPr sz="1600">
              <a:solidFill>
                <a:srgbClr val="F1603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7" name="Google Shape;787;p117"/>
          <p:cNvSpPr txBox="1"/>
          <p:nvPr/>
        </p:nvSpPr>
        <p:spPr>
          <a:xfrm>
            <a:off x="5807649" y="1088025"/>
            <a:ext cx="3136200" cy="34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35725">
            <a:spAutoFit/>
          </a:bodyPr>
          <a:lstStyle/>
          <a:p>
            <a:pPr indent="0" lvl="0" marL="12700" marR="25400" rt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While demographic information like  zip code and age is asked, caller  maintains anonymity </a:t>
            </a:r>
            <a:endParaRPr b="1" sz="1600">
              <a:solidFill>
                <a:srgbClr val="40404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2700" marR="25400" rt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16038"/>
                </a:solidFill>
                <a:latin typeface="Calibri"/>
                <a:ea typeface="Calibri"/>
                <a:cs typeface="Calibri"/>
                <a:sym typeface="Calibri"/>
              </a:rPr>
              <a:t>Запитуючі такі демографічні дані, як поштовий індекс і вік, абонент завжди зберігає анонімність</a:t>
            </a:r>
            <a:endParaRPr sz="1600">
              <a:solidFill>
                <a:srgbClr val="F1603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0" lvl="0" marL="12700" marR="0" rt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Access to resource information from  a regularly updated statewide  database </a:t>
            </a:r>
            <a:endParaRPr b="1" sz="1600">
              <a:solidFill>
                <a:srgbClr val="40404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2700" marR="0" rt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16038"/>
                </a:solidFill>
                <a:latin typeface="Calibri"/>
                <a:ea typeface="Calibri"/>
                <a:cs typeface="Calibri"/>
                <a:sym typeface="Calibri"/>
              </a:rPr>
              <a:t>Доступ до ресурсної інформації з регулярно оновлюваної загальнодержавної бази даних</a:t>
            </a:r>
            <a:endParaRPr sz="1600">
              <a:solidFill>
                <a:srgbClr val="F1603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8" name="Google Shape;788;p117"/>
          <p:cNvSpPr/>
          <p:nvPr/>
        </p:nvSpPr>
        <p:spPr>
          <a:xfrm>
            <a:off x="184650" y="1439000"/>
            <a:ext cx="937200" cy="840900"/>
          </a:xfrm>
          <a:prstGeom prst="rect">
            <a:avLst/>
          </a:prstGeom>
          <a:solidFill>
            <a:srgbClr val="31538F"/>
          </a:solidFill>
          <a:ln cap="flat" cmpd="sng" w="9525">
            <a:solidFill>
              <a:srgbClr val="31538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9" name="Google Shape;789;p117"/>
          <p:cNvSpPr/>
          <p:nvPr/>
        </p:nvSpPr>
        <p:spPr>
          <a:xfrm>
            <a:off x="184650" y="3480550"/>
            <a:ext cx="937200" cy="840900"/>
          </a:xfrm>
          <a:prstGeom prst="rect">
            <a:avLst/>
          </a:prstGeom>
          <a:solidFill>
            <a:srgbClr val="31538F"/>
          </a:solidFill>
          <a:ln cap="flat" cmpd="sng" w="9525">
            <a:solidFill>
              <a:srgbClr val="31538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0" name="Google Shape;790;p117"/>
          <p:cNvSpPr/>
          <p:nvPr/>
        </p:nvSpPr>
        <p:spPr>
          <a:xfrm>
            <a:off x="4769400" y="1515050"/>
            <a:ext cx="937200" cy="840900"/>
          </a:xfrm>
          <a:prstGeom prst="rect">
            <a:avLst/>
          </a:prstGeom>
          <a:solidFill>
            <a:srgbClr val="31538F"/>
          </a:solidFill>
          <a:ln cap="flat" cmpd="sng" w="9525">
            <a:solidFill>
              <a:srgbClr val="31538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1" name="Google Shape;791;p117"/>
          <p:cNvSpPr/>
          <p:nvPr/>
        </p:nvSpPr>
        <p:spPr>
          <a:xfrm>
            <a:off x="4769400" y="3586100"/>
            <a:ext cx="937200" cy="840900"/>
          </a:xfrm>
          <a:prstGeom prst="rect">
            <a:avLst/>
          </a:prstGeom>
          <a:solidFill>
            <a:srgbClr val="31538F"/>
          </a:solidFill>
          <a:ln cap="flat" cmpd="sng" w="9525">
            <a:solidFill>
              <a:srgbClr val="31538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Banded">
  <a:themeElements>
    <a:clrScheme name="Blue">
      <a:dk1>
        <a:srgbClr val="000000"/>
      </a:dk1>
      <a:lt1>
        <a:srgbClr val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Berlin">
  <a:themeElements>
    <a:clrScheme name="Red">
      <a:dk1>
        <a:srgbClr val="000000"/>
      </a:dk1>
      <a:lt1>
        <a:srgbClr val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Banded">
  <a:themeElements>
    <a:clrScheme name="Blue">
      <a:dk1>
        <a:srgbClr val="000000"/>
      </a:dk1>
      <a:lt1>
        <a:srgbClr val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