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Open Sans SemiBold"/>
      <p:regular r:id="rId27"/>
      <p:bold r:id="rId28"/>
      <p:italic r:id="rId29"/>
      <p:boldItalic r:id="rId30"/>
    </p:embeddedFont>
    <p:embeddedFont>
      <p:font typeface="Century Schoolbook"/>
      <p:regular r:id="rId31"/>
      <p:bold r:id="rId32"/>
      <p:italic r:id="rId33"/>
      <p:boldItalic r:id="rId34"/>
    </p:embeddedFont>
    <p:embeddedFont>
      <p:font typeface="Open Sans Light"/>
      <p:regular r:id="rId35"/>
      <p:bold r:id="rId36"/>
      <p:italic r:id="rId37"/>
      <p:boldItalic r:id="rId38"/>
    </p:embeddedFon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3" roundtripDataSignature="AMtx7mgAtdXMMYK8y9godVA4QpDfb6sO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42" Type="http://schemas.openxmlformats.org/officeDocument/2006/relationships/font" Target="fonts/OpenSans-boldItalic.fntdata"/><Relationship Id="rId41" Type="http://schemas.openxmlformats.org/officeDocument/2006/relationships/font" Target="fonts/OpenSans-italic.fntdata"/><Relationship Id="rId4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enturySchoolbook-regular.fntdata"/><Relationship Id="rId30" Type="http://schemas.openxmlformats.org/officeDocument/2006/relationships/font" Target="fonts/OpenSansSemiBold-boldItalic.fntdata"/><Relationship Id="rId33" Type="http://schemas.openxmlformats.org/officeDocument/2006/relationships/font" Target="fonts/CenturySchoolbook-italic.fntdata"/><Relationship Id="rId32" Type="http://schemas.openxmlformats.org/officeDocument/2006/relationships/font" Target="fonts/CenturySchoolbook-bold.fntdata"/><Relationship Id="rId35" Type="http://schemas.openxmlformats.org/officeDocument/2006/relationships/font" Target="fonts/OpenSansLight-regular.fntdata"/><Relationship Id="rId34" Type="http://schemas.openxmlformats.org/officeDocument/2006/relationships/font" Target="fonts/CenturySchoolbook-boldItalic.fntdata"/><Relationship Id="rId37" Type="http://schemas.openxmlformats.org/officeDocument/2006/relationships/font" Target="fonts/OpenSansLight-italic.fntdata"/><Relationship Id="rId36" Type="http://schemas.openxmlformats.org/officeDocument/2006/relationships/font" Target="fonts/OpenSansLight-bold.fntdata"/><Relationship Id="rId39" Type="http://schemas.openxmlformats.org/officeDocument/2006/relationships/font" Target="fonts/OpenSans-regular.fntdata"/><Relationship Id="rId38" Type="http://schemas.openxmlformats.org/officeDocument/2006/relationships/font" Target="fonts/OpenSansLight-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OpenSansSemiBold-bold.fntdata"/><Relationship Id="rId27" Type="http://schemas.openxmlformats.org/officeDocument/2006/relationships/font" Target="fonts/OpenSansSemiBold-regular.fntdata"/><Relationship Id="rId29" Type="http://schemas.openxmlformats.org/officeDocument/2006/relationships/font" Target="fonts/OpenSansSemi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857156" y="310661"/>
            <a:ext cx="5237472" cy="2946041"/>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597877" y="3364523"/>
            <a:ext cx="5756031" cy="5093677"/>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
        <p:nvSpPr>
          <p:cNvPr id="5" name="Google Shape;5;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1c811308b0c_0_0:notes"/>
          <p:cNvSpPr/>
          <p:nvPr>
            <p:ph idx="2" type="sldImg"/>
          </p:nvPr>
        </p:nvSpPr>
        <p:spPr>
          <a:xfrm>
            <a:off x="858838" y="311150"/>
            <a:ext cx="5233987" cy="29448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3" name="Google Shape;663;g1c811308b0c_0_0:notes"/>
          <p:cNvSpPr txBox="1"/>
          <p:nvPr>
            <p:ph idx="1" type="body"/>
          </p:nvPr>
        </p:nvSpPr>
        <p:spPr>
          <a:xfrm>
            <a:off x="597877" y="3364523"/>
            <a:ext cx="5756100" cy="509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Good afternoon,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This video will walk you through the DUAL LANGUAGE IMMERSION HQIM IMPLEMENTATION RESOURCES USING AMPLIFY (CER VERSION 4).  For the purpose of this video, we will only review the kindergarten resources, but please know that all resources discussed in this video can be found in first grade and second grade as well.</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664" name="Google Shape;664;g1c811308b0c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3044b995854_0_73:notes"/>
          <p:cNvSpPr/>
          <p:nvPr>
            <p:ph idx="2" type="sldImg"/>
          </p:nvPr>
        </p:nvSpPr>
        <p:spPr>
          <a:xfrm>
            <a:off x="857156" y="310661"/>
            <a:ext cx="5237400" cy="29460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3044b995854_0_73:notes"/>
          <p:cNvSpPr txBox="1"/>
          <p:nvPr>
            <p:ph idx="1" type="body"/>
          </p:nvPr>
        </p:nvSpPr>
        <p:spPr>
          <a:xfrm>
            <a:off x="597877" y="3364523"/>
            <a:ext cx="5756100" cy="5093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The first resource you will find is the year at a glance.Educators will notice that all documents are organized by having the Spanish component on the left and the English component on the right of each tool. Due to the format of these tools, you may find it helpful to zoom in to 200% when viewing the PDF. This document shows the 6 week year at a glance. Beneath each six weeks, you will see the Habilidades y destrezas and skills units and TEKS followed by the conocimiento and knowledge units and TEKS. For example, you can see that during the first six weeks of instruction, the units taught in Spanish will be habilidades y destrezas 1 y habilidades y destrezas 2, and Conocimiento 1 y conocimiento 2 while the units taught in English will be Skills units 1, 2, and 3 and for Knowledge, Domains 1, 2, and 3. This pattern continues for the entirety of the document.</a:t>
            </a:r>
            <a:endParaRPr/>
          </a:p>
        </p:txBody>
      </p:sp>
      <p:sp>
        <p:nvSpPr>
          <p:cNvPr id="726" name="Google Shape;726;g3044b995854_0_7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3044b995854_0_81:notes"/>
          <p:cNvSpPr/>
          <p:nvPr>
            <p:ph idx="2" type="sldImg"/>
          </p:nvPr>
        </p:nvSpPr>
        <p:spPr>
          <a:xfrm>
            <a:off x="857156" y="310661"/>
            <a:ext cx="5237400" cy="2946000"/>
          </a:xfrm>
          <a:custGeom>
            <a:rect b="b" l="l" r="r" t="t"/>
            <a:pathLst>
              <a:path extrusionOk="0" h="120000" w="120000">
                <a:moveTo>
                  <a:pt x="0" y="0"/>
                </a:moveTo>
                <a:lnTo>
                  <a:pt x="120000" y="0"/>
                </a:lnTo>
                <a:lnTo>
                  <a:pt x="120000" y="120000"/>
                </a:lnTo>
                <a:lnTo>
                  <a:pt x="0" y="120000"/>
                </a:lnTo>
                <a:close/>
              </a:path>
            </a:pathLst>
          </a:custGeom>
        </p:spPr>
      </p:sp>
      <p:sp>
        <p:nvSpPr>
          <p:cNvPr id="732" name="Google Shape;732;g3044b995854_0_81:notes"/>
          <p:cNvSpPr txBox="1"/>
          <p:nvPr>
            <p:ph idx="1" type="body"/>
          </p:nvPr>
        </p:nvSpPr>
        <p:spPr>
          <a:xfrm>
            <a:off x="597877" y="3364523"/>
            <a:ext cx="5756100" cy="5093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The document that follows is the 9 week year at a glance which follows the same format. One thing to note is that the ELPS are also included in both the 6 and 9 week year at a glance. </a:t>
            </a:r>
            <a:endParaRPr>
              <a:solidFill>
                <a:schemeClr val="dk1"/>
              </a:solidFill>
            </a:endParaRPr>
          </a:p>
          <a:p>
            <a:pPr indent="0" lvl="0" marL="0" rtl="0" algn="l">
              <a:spcBef>
                <a:spcPts val="0"/>
              </a:spcBef>
              <a:spcAft>
                <a:spcPts val="0"/>
              </a:spcAft>
              <a:buNone/>
            </a:pPr>
            <a:r>
              <a:t/>
            </a:r>
            <a:endParaRPr/>
          </a:p>
        </p:txBody>
      </p:sp>
      <p:sp>
        <p:nvSpPr>
          <p:cNvPr id="733" name="Google Shape;733;g3044b995854_0_8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3044b995854_0_88:notes"/>
          <p:cNvSpPr/>
          <p:nvPr>
            <p:ph idx="2" type="sldImg"/>
          </p:nvPr>
        </p:nvSpPr>
        <p:spPr>
          <a:xfrm>
            <a:off x="857156" y="310661"/>
            <a:ext cx="5237400" cy="2946000"/>
          </a:xfrm>
          <a:custGeom>
            <a:rect b="b" l="l" r="r" t="t"/>
            <a:pathLst>
              <a:path extrusionOk="0" h="120000" w="120000">
                <a:moveTo>
                  <a:pt x="0" y="0"/>
                </a:moveTo>
                <a:lnTo>
                  <a:pt x="120000" y="0"/>
                </a:lnTo>
                <a:lnTo>
                  <a:pt x="120000" y="120000"/>
                </a:lnTo>
                <a:lnTo>
                  <a:pt x="0" y="120000"/>
                </a:lnTo>
                <a:close/>
              </a:path>
            </a:pathLst>
          </a:custGeom>
        </p:spPr>
      </p:sp>
      <p:sp>
        <p:nvSpPr>
          <p:cNvPr id="739" name="Google Shape;739;g3044b995854_0_88:notes"/>
          <p:cNvSpPr txBox="1"/>
          <p:nvPr>
            <p:ph idx="1" type="body"/>
          </p:nvPr>
        </p:nvSpPr>
        <p:spPr>
          <a:xfrm>
            <a:off x="597877" y="3364523"/>
            <a:ext cx="5756100" cy="5093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The next resource we will view is the units side by side tool will allow educators to see the habilidades y destrezas and skills unit side by side. This document will provide the length of each unit along with the summary, learning outcomes, TEKS and ELPS. The center of the document will identify which lesson is taught during each instructional day.</a:t>
            </a:r>
            <a:endParaRPr/>
          </a:p>
        </p:txBody>
      </p:sp>
      <p:sp>
        <p:nvSpPr>
          <p:cNvPr id="740" name="Google Shape;740;g3044b995854_0_8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g3044b995854_0_95:notes"/>
          <p:cNvSpPr/>
          <p:nvPr>
            <p:ph idx="2" type="sldImg"/>
          </p:nvPr>
        </p:nvSpPr>
        <p:spPr>
          <a:xfrm>
            <a:off x="857156" y="310661"/>
            <a:ext cx="5237400" cy="2946000"/>
          </a:xfrm>
          <a:custGeom>
            <a:rect b="b" l="l" r="r" t="t"/>
            <a:pathLst>
              <a:path extrusionOk="0" h="120000" w="120000">
                <a:moveTo>
                  <a:pt x="0" y="0"/>
                </a:moveTo>
                <a:lnTo>
                  <a:pt x="120000" y="0"/>
                </a:lnTo>
                <a:lnTo>
                  <a:pt x="120000" y="120000"/>
                </a:lnTo>
                <a:lnTo>
                  <a:pt x="0" y="120000"/>
                </a:lnTo>
                <a:close/>
              </a:path>
            </a:pathLst>
          </a:custGeom>
        </p:spPr>
      </p:sp>
      <p:sp>
        <p:nvSpPr>
          <p:cNvPr id="746" name="Google Shape;746;g3044b995854_0_95:notes"/>
          <p:cNvSpPr txBox="1"/>
          <p:nvPr>
            <p:ph idx="1" type="body"/>
          </p:nvPr>
        </p:nvSpPr>
        <p:spPr>
          <a:xfrm>
            <a:off x="597877" y="3364523"/>
            <a:ext cx="5756100" cy="5093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This becomes even more helpful when the Spanish and English lessons do not align with each other such as on instructional day 14 where educators may be teaching Unidad 1 leccion 13 while in English the lesson taught is Unit 2 lesson 1.Educators will also notice that the TEKS have been color-coded to identify which TEKS are non-transferable. The non-transferable TEKS will be color-coded in blue for English and in red-orange for Spanish. At the end of the TEKS, you will also notice unit numbers. These numbers signify in which units those TEKS will be taught. For example, K.1 b can be found in units 1, 6, and 9. The TEKS Correlation Guide, which we will view shortly will pinpoint which unit and pages each TEKS can be found.</a:t>
            </a:r>
            <a:endParaRPr/>
          </a:p>
        </p:txBody>
      </p:sp>
      <p:sp>
        <p:nvSpPr>
          <p:cNvPr id="747" name="Google Shape;747;g3044b995854_0_9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g3044b995854_0_171:notes"/>
          <p:cNvSpPr/>
          <p:nvPr>
            <p:ph idx="2" type="sldImg"/>
          </p:nvPr>
        </p:nvSpPr>
        <p:spPr>
          <a:xfrm>
            <a:off x="857156" y="310661"/>
            <a:ext cx="5237400" cy="2946000"/>
          </a:xfrm>
          <a:custGeom>
            <a:rect b="b" l="l" r="r" t="t"/>
            <a:pathLst>
              <a:path extrusionOk="0" h="120000" w="120000">
                <a:moveTo>
                  <a:pt x="0" y="0"/>
                </a:moveTo>
                <a:lnTo>
                  <a:pt x="120000" y="0"/>
                </a:lnTo>
                <a:lnTo>
                  <a:pt x="120000" y="120000"/>
                </a:lnTo>
                <a:lnTo>
                  <a:pt x="0" y="120000"/>
                </a:lnTo>
                <a:close/>
              </a:path>
            </a:pathLst>
          </a:custGeom>
        </p:spPr>
      </p:sp>
      <p:sp>
        <p:nvSpPr>
          <p:cNvPr id="753" name="Google Shape;753;g3044b995854_0_171:notes"/>
          <p:cNvSpPr txBox="1"/>
          <p:nvPr>
            <p:ph idx="1" type="body"/>
          </p:nvPr>
        </p:nvSpPr>
        <p:spPr>
          <a:xfrm>
            <a:off x="597877" y="3364523"/>
            <a:ext cx="5756100" cy="5093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You will see the same format for Spanish TEKS as seen here where Teks K.2 E can be found in units 3, 5, 7, and 9.</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
        <p:nvSpPr>
          <p:cNvPr id="754" name="Google Shape;754;g3044b995854_0_17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3044b995854_0_102:notes"/>
          <p:cNvSpPr/>
          <p:nvPr>
            <p:ph idx="2" type="sldImg"/>
          </p:nvPr>
        </p:nvSpPr>
        <p:spPr>
          <a:xfrm>
            <a:off x="857156" y="310661"/>
            <a:ext cx="5237400" cy="2946000"/>
          </a:xfrm>
          <a:custGeom>
            <a:rect b="b" l="l" r="r" t="t"/>
            <a:pathLst>
              <a:path extrusionOk="0" h="120000" w="120000">
                <a:moveTo>
                  <a:pt x="0" y="0"/>
                </a:moveTo>
                <a:lnTo>
                  <a:pt x="120000" y="0"/>
                </a:lnTo>
                <a:lnTo>
                  <a:pt x="120000" y="120000"/>
                </a:lnTo>
                <a:lnTo>
                  <a:pt x="0" y="120000"/>
                </a:lnTo>
                <a:close/>
              </a:path>
            </a:pathLst>
          </a:custGeom>
        </p:spPr>
      </p:sp>
      <p:sp>
        <p:nvSpPr>
          <p:cNvPr id="760" name="Google Shape;760;g3044b995854_0_102:notes"/>
          <p:cNvSpPr txBox="1"/>
          <p:nvPr>
            <p:ph idx="1" type="body"/>
          </p:nvPr>
        </p:nvSpPr>
        <p:spPr>
          <a:xfrm>
            <a:off x="597877" y="3364523"/>
            <a:ext cx="5756100" cy="5093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The next document we will view is the TEKS correlation guide. This guide will identify exactly which unit and page number each TEKS can be found. Spanish will be in red-orange and English will be in blueFor example TEKS K.1 b can be found in habilidades y destrezas unides 1, 6, and 9 while this same TEKS can be found in Skills unit 2. This format will be followed for all TEKS.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
        <p:nvSpPr>
          <p:cNvPr id="761" name="Google Shape;761;g3044b995854_0_10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3044b995854_0_109:notes"/>
          <p:cNvSpPr/>
          <p:nvPr>
            <p:ph idx="2" type="sldImg"/>
          </p:nvPr>
        </p:nvSpPr>
        <p:spPr>
          <a:xfrm>
            <a:off x="857156" y="310661"/>
            <a:ext cx="5237400" cy="2946000"/>
          </a:xfrm>
          <a:custGeom>
            <a:rect b="b" l="l" r="r" t="t"/>
            <a:pathLst>
              <a:path extrusionOk="0" h="120000" w="120000">
                <a:moveTo>
                  <a:pt x="0" y="0"/>
                </a:moveTo>
                <a:lnTo>
                  <a:pt x="120000" y="0"/>
                </a:lnTo>
                <a:lnTo>
                  <a:pt x="120000" y="120000"/>
                </a:lnTo>
                <a:lnTo>
                  <a:pt x="0" y="120000"/>
                </a:lnTo>
                <a:close/>
              </a:path>
            </a:pathLst>
          </a:custGeom>
        </p:spPr>
      </p:sp>
      <p:sp>
        <p:nvSpPr>
          <p:cNvPr id="767" name="Google Shape;767;g3044b995854_0_109:notes"/>
          <p:cNvSpPr txBox="1"/>
          <p:nvPr>
            <p:ph idx="1" type="body"/>
          </p:nvPr>
        </p:nvSpPr>
        <p:spPr>
          <a:xfrm>
            <a:off x="597877" y="3364523"/>
            <a:ext cx="5756100" cy="5093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 We will now review the habilidades y destrezas and skills lessons side by side tool. The dark gray bar will not only have the unit number, but the corresponding teacher’s guide will be hyperlinked as well. Please make sure you are signed into Amplify before clicking on the link. If you are not signed in, the teacher’s guide may not load correctly. To view all components available in this document, we will view page 61. Here you will find habilidades y destrezas 3, leccion 4 next to Skills 4 Lesson 1. The first component will be the name of the lesson. In this case we have leccion 4 from habilidades y destrezas 3 titled “Codigo basico: Presentar el sonido /d/” and Lesson 1 from skills unit 4 “Basic code: Introduce /n/”. </a:t>
            </a:r>
            <a:endParaRPr/>
          </a:p>
        </p:txBody>
      </p:sp>
      <p:sp>
        <p:nvSpPr>
          <p:cNvPr id="768" name="Google Shape;768;g3044b995854_0_10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3044b995854_0_119:notes"/>
          <p:cNvSpPr/>
          <p:nvPr>
            <p:ph idx="2" type="sldImg"/>
          </p:nvPr>
        </p:nvSpPr>
        <p:spPr>
          <a:xfrm>
            <a:off x="857156" y="310661"/>
            <a:ext cx="5237400" cy="2946000"/>
          </a:xfrm>
          <a:custGeom>
            <a:rect b="b" l="l" r="r" t="t"/>
            <a:pathLst>
              <a:path extrusionOk="0" h="120000" w="120000">
                <a:moveTo>
                  <a:pt x="0" y="0"/>
                </a:moveTo>
                <a:lnTo>
                  <a:pt x="120000" y="0"/>
                </a:lnTo>
                <a:lnTo>
                  <a:pt x="120000" y="120000"/>
                </a:lnTo>
                <a:lnTo>
                  <a:pt x="0" y="120000"/>
                </a:lnTo>
                <a:close/>
              </a:path>
            </a:pathLst>
          </a:custGeom>
        </p:spPr>
      </p:sp>
      <p:sp>
        <p:nvSpPr>
          <p:cNvPr id="775" name="Google Shape;775;g3044b995854_0_119:notes"/>
          <p:cNvSpPr txBox="1"/>
          <p:nvPr>
            <p:ph idx="1" type="body"/>
          </p:nvPr>
        </p:nvSpPr>
        <p:spPr>
          <a:xfrm>
            <a:off x="597877" y="3364523"/>
            <a:ext cx="5756100" cy="5093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It is then </a:t>
            </a:r>
            <a:r>
              <a:rPr lang="en">
                <a:solidFill>
                  <a:schemeClr val="dk1"/>
                </a:solidFill>
              </a:rPr>
              <a:t>followed by the Destrezas fundamentales or foundational skills that will be taught in this lesson. If it applies, the objectives for the rest of the components will be identified. As can be seen in this example, there are no objectives for ortografia, escritura or gramatica in Spanish nor English, but there is an objective for lectura. Following the objectives will be the TEKS. The non-transferable TEKS will be color coded in red-orange for Spanish TEKS and blue for English TEKS. Underneatht the TEKS you will find the suggested metalinguistic connections. Please note that all of these components can be found in the Amplify curriculum.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
        <p:nvSpPr>
          <p:cNvPr id="776" name="Google Shape;776;g3044b995854_0_1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3044b995854_0_129:notes"/>
          <p:cNvSpPr/>
          <p:nvPr>
            <p:ph idx="2" type="sldImg"/>
          </p:nvPr>
        </p:nvSpPr>
        <p:spPr>
          <a:xfrm>
            <a:off x="857156" y="310661"/>
            <a:ext cx="5237400" cy="2946000"/>
          </a:xfrm>
          <a:custGeom>
            <a:rect b="b" l="l" r="r" t="t"/>
            <a:pathLst>
              <a:path extrusionOk="0" h="120000" w="120000">
                <a:moveTo>
                  <a:pt x="0" y="0"/>
                </a:moveTo>
                <a:lnTo>
                  <a:pt x="120000" y="0"/>
                </a:lnTo>
                <a:lnTo>
                  <a:pt x="120000" y="120000"/>
                </a:lnTo>
                <a:lnTo>
                  <a:pt x="0" y="120000"/>
                </a:lnTo>
                <a:close/>
              </a:path>
            </a:pathLst>
          </a:custGeom>
        </p:spPr>
      </p:sp>
      <p:sp>
        <p:nvSpPr>
          <p:cNvPr id="782" name="Google Shape;782;g3044b995854_0_129:notes"/>
          <p:cNvSpPr txBox="1"/>
          <p:nvPr>
            <p:ph idx="1" type="body"/>
          </p:nvPr>
        </p:nvSpPr>
        <p:spPr>
          <a:xfrm>
            <a:off x="597877" y="3364523"/>
            <a:ext cx="5756100" cy="5093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The next document we will view is the conocimiento and knowledge lessons side by side tool. We will only view knowledge 5 but please note that all conocimiento and knowledge units are available in this resource. You will notice that the conocimiento and knowledge teacher’s guides will be linked in the dark gray bar as well. As mentioned earlier, please ensure that you are signed in to Amplify before clicking on the link. Here you can see leccion 1 and lesson 1 of knowledge unit 5 side by side. This tool will include the lesson name, vocabulary words, TEKS, and suggested metalinguistic connections. The bolded vocabulary words will signify that these words are cognates. The TEKS will be color coded when TEKS are only found in one of the paired lessons. For example TEKS K.5 B is only identified in leccion 1 but not in lesson 1 in English, so this would be important to note when planning for bilingual lessons.</a:t>
            </a:r>
            <a:endParaRPr>
              <a:solidFill>
                <a:schemeClr val="dk1"/>
              </a:solidFill>
            </a:endParaRPr>
          </a:p>
          <a:p>
            <a:pPr indent="0" lvl="0" marL="0" rtl="0" algn="l">
              <a:spcBef>
                <a:spcPts val="0"/>
              </a:spcBef>
              <a:spcAft>
                <a:spcPts val="0"/>
              </a:spcAft>
              <a:buNone/>
            </a:pPr>
            <a:r>
              <a:t/>
            </a:r>
            <a:endParaRPr/>
          </a:p>
        </p:txBody>
      </p:sp>
      <p:sp>
        <p:nvSpPr>
          <p:cNvPr id="783" name="Google Shape;783;g3044b995854_0_1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g3044b995854_0_136:notes"/>
          <p:cNvSpPr/>
          <p:nvPr>
            <p:ph idx="2" type="sldImg"/>
          </p:nvPr>
        </p:nvSpPr>
        <p:spPr>
          <a:xfrm>
            <a:off x="857156" y="310661"/>
            <a:ext cx="5237400" cy="2946000"/>
          </a:xfrm>
          <a:custGeom>
            <a:rect b="b" l="l" r="r" t="t"/>
            <a:pathLst>
              <a:path extrusionOk="0" h="120000" w="120000">
                <a:moveTo>
                  <a:pt x="0" y="0"/>
                </a:moveTo>
                <a:lnTo>
                  <a:pt x="120000" y="0"/>
                </a:lnTo>
                <a:lnTo>
                  <a:pt x="120000" y="120000"/>
                </a:lnTo>
                <a:lnTo>
                  <a:pt x="0" y="120000"/>
                </a:lnTo>
                <a:close/>
              </a:path>
            </a:pathLst>
          </a:custGeom>
        </p:spPr>
      </p:sp>
      <p:sp>
        <p:nvSpPr>
          <p:cNvPr id="789" name="Google Shape;789;g3044b995854_0_136:notes"/>
          <p:cNvSpPr txBox="1"/>
          <p:nvPr>
            <p:ph idx="1" type="body"/>
          </p:nvPr>
        </p:nvSpPr>
        <p:spPr>
          <a:xfrm>
            <a:off x="597877" y="3364523"/>
            <a:ext cx="5756100" cy="509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Underneath the TEKS, you will find the sugerencias de conexiones metalinguisticas or metalinguistic connections suggestions. The bolded terms in this section will also signify to educators that these terms are cognates.</a:t>
            </a:r>
            <a:endParaRPr/>
          </a:p>
        </p:txBody>
      </p:sp>
      <p:sp>
        <p:nvSpPr>
          <p:cNvPr id="790" name="Google Shape;790;g3044b995854_0_1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3044b995854_0_22:notes"/>
          <p:cNvSpPr/>
          <p:nvPr>
            <p:ph idx="2" type="sldImg"/>
          </p:nvPr>
        </p:nvSpPr>
        <p:spPr>
          <a:xfrm>
            <a:off x="857156" y="310661"/>
            <a:ext cx="5237400" cy="2946000"/>
          </a:xfrm>
          <a:custGeom>
            <a:rect b="b" l="l" r="r" t="t"/>
            <a:pathLst>
              <a:path extrusionOk="0" h="120000" w="120000">
                <a:moveTo>
                  <a:pt x="0" y="0"/>
                </a:moveTo>
                <a:lnTo>
                  <a:pt x="120000" y="0"/>
                </a:lnTo>
                <a:lnTo>
                  <a:pt x="120000" y="120000"/>
                </a:lnTo>
                <a:lnTo>
                  <a:pt x="0" y="120000"/>
                </a:lnTo>
                <a:close/>
              </a:path>
            </a:pathLst>
          </a:custGeom>
        </p:spPr>
      </p:sp>
      <p:sp>
        <p:nvSpPr>
          <p:cNvPr id="669" name="Google Shape;669;g3044b995854_0_22:notes"/>
          <p:cNvSpPr txBox="1"/>
          <p:nvPr>
            <p:ph idx="1" type="body"/>
          </p:nvPr>
        </p:nvSpPr>
        <p:spPr>
          <a:xfrm>
            <a:off x="597877" y="3364523"/>
            <a:ext cx="5756100" cy="5093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 When you first open the guide, you will see the cover page followed by the the table of contents.</a:t>
            </a:r>
            <a:endParaRPr/>
          </a:p>
        </p:txBody>
      </p:sp>
      <p:sp>
        <p:nvSpPr>
          <p:cNvPr id="670" name="Google Shape;670;g3044b995854_0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g3044b995854_0_149:notes"/>
          <p:cNvSpPr/>
          <p:nvPr>
            <p:ph idx="2" type="sldImg"/>
          </p:nvPr>
        </p:nvSpPr>
        <p:spPr>
          <a:xfrm>
            <a:off x="857156" y="310661"/>
            <a:ext cx="5237400" cy="2946000"/>
          </a:xfrm>
          <a:custGeom>
            <a:rect b="b" l="l" r="r" t="t"/>
            <a:pathLst>
              <a:path extrusionOk="0" h="120000" w="120000">
                <a:moveTo>
                  <a:pt x="0" y="0"/>
                </a:moveTo>
                <a:lnTo>
                  <a:pt x="120000" y="0"/>
                </a:lnTo>
                <a:lnTo>
                  <a:pt x="120000" y="120000"/>
                </a:lnTo>
                <a:lnTo>
                  <a:pt x="0" y="120000"/>
                </a:lnTo>
                <a:close/>
              </a:path>
            </a:pathLst>
          </a:custGeom>
        </p:spPr>
      </p:sp>
      <p:sp>
        <p:nvSpPr>
          <p:cNvPr id="797" name="Google Shape;797;g3044b995854_0_149:notes"/>
          <p:cNvSpPr txBox="1"/>
          <p:nvPr>
            <p:ph idx="1" type="body"/>
          </p:nvPr>
        </p:nvSpPr>
        <p:spPr>
          <a:xfrm>
            <a:off x="597877" y="3364523"/>
            <a:ext cx="5756100" cy="5093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The last document found in this guide is the sample calendar. This calendar will give an example of how educators can pace their lessons throughout the school year. For example, you will notice that Pausa 1 has been skipped after leccion 9 in this unit to accommodate for Beginning of year assessments. It is important to teach all content in Amplify, but it is understood that assessments must take place to identify areas of success and areas of growth for students. </a:t>
            </a:r>
            <a:endParaRPr>
              <a:solidFill>
                <a:schemeClr val="dk1"/>
              </a:solidFill>
            </a:endParaRPr>
          </a:p>
          <a:p>
            <a:pPr indent="0" lvl="0" marL="0" rtl="0" algn="l">
              <a:spcBef>
                <a:spcPts val="0"/>
              </a:spcBef>
              <a:spcAft>
                <a:spcPts val="0"/>
              </a:spcAft>
              <a:buNone/>
            </a:pPr>
            <a:r>
              <a:t/>
            </a:r>
            <a:endParaRPr/>
          </a:p>
        </p:txBody>
      </p:sp>
      <p:sp>
        <p:nvSpPr>
          <p:cNvPr id="798" name="Google Shape;798;g3044b995854_0_1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g3044b995854_0_159:notes"/>
          <p:cNvSpPr/>
          <p:nvPr>
            <p:ph idx="2" type="sldImg"/>
          </p:nvPr>
        </p:nvSpPr>
        <p:spPr>
          <a:xfrm>
            <a:off x="858838" y="311150"/>
            <a:ext cx="5234100" cy="2944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5" name="Google Shape;805;g3044b995854_0_159:notes"/>
          <p:cNvSpPr txBox="1"/>
          <p:nvPr>
            <p:ph idx="1" type="body"/>
          </p:nvPr>
        </p:nvSpPr>
        <p:spPr>
          <a:xfrm>
            <a:off x="597877" y="3364523"/>
            <a:ext cx="5756100" cy="509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As mentioned, all of the tools discussed in this video can be found for kindergarten, first and second grade by going to page 9 for kinder, page 234 for first grade and page 445 for second grade.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Thank you for viewing this video where we discussed all components of the DUAL LANGUAGE IMMERSION HQIM IMPLEMENTATION RESOURCES USING AMPLIFY (CER VERSION 4).</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806" name="Google Shape;806;g3044b995854_0_1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3044b995854_0_31:notes"/>
          <p:cNvSpPr/>
          <p:nvPr>
            <p:ph idx="2" type="sldImg"/>
          </p:nvPr>
        </p:nvSpPr>
        <p:spPr>
          <a:xfrm>
            <a:off x="857156" y="310661"/>
            <a:ext cx="5237400" cy="2946000"/>
          </a:xfrm>
          <a:custGeom>
            <a:rect b="b" l="l" r="r" t="t"/>
            <a:pathLst>
              <a:path extrusionOk="0" h="120000" w="120000">
                <a:moveTo>
                  <a:pt x="0" y="0"/>
                </a:moveTo>
                <a:lnTo>
                  <a:pt x="120000" y="0"/>
                </a:lnTo>
                <a:lnTo>
                  <a:pt x="120000" y="120000"/>
                </a:lnTo>
                <a:lnTo>
                  <a:pt x="0" y="120000"/>
                </a:lnTo>
                <a:close/>
              </a:path>
            </a:pathLst>
          </a:custGeom>
        </p:spPr>
      </p:sp>
      <p:sp>
        <p:nvSpPr>
          <p:cNvPr id="676" name="Google Shape;676;g3044b995854_0_31:notes"/>
          <p:cNvSpPr txBox="1"/>
          <p:nvPr>
            <p:ph idx="1" type="body"/>
          </p:nvPr>
        </p:nvSpPr>
        <p:spPr>
          <a:xfrm>
            <a:off x="597877" y="3364523"/>
            <a:ext cx="5756100" cy="5093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 The table of contents is organized by grade level, starting with kindergarten then proceeding to first grade</a:t>
            </a:r>
            <a:endParaRPr/>
          </a:p>
        </p:txBody>
      </p:sp>
      <p:sp>
        <p:nvSpPr>
          <p:cNvPr id="677" name="Google Shape;677;g3044b995854_0_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3044b995854_0_38:notes"/>
          <p:cNvSpPr/>
          <p:nvPr>
            <p:ph idx="2" type="sldImg"/>
          </p:nvPr>
        </p:nvSpPr>
        <p:spPr>
          <a:xfrm>
            <a:off x="857156" y="310661"/>
            <a:ext cx="5237400" cy="2946000"/>
          </a:xfrm>
          <a:custGeom>
            <a:rect b="b" l="l" r="r" t="t"/>
            <a:pathLst>
              <a:path extrusionOk="0" h="120000" w="120000">
                <a:moveTo>
                  <a:pt x="0" y="0"/>
                </a:moveTo>
                <a:lnTo>
                  <a:pt x="120000" y="0"/>
                </a:lnTo>
                <a:lnTo>
                  <a:pt x="120000" y="120000"/>
                </a:lnTo>
                <a:lnTo>
                  <a:pt x="0" y="120000"/>
                </a:lnTo>
                <a:close/>
              </a:path>
            </a:pathLst>
          </a:custGeom>
        </p:spPr>
      </p:sp>
      <p:sp>
        <p:nvSpPr>
          <p:cNvPr id="683" name="Google Shape;683;g3044b995854_0_38:notes"/>
          <p:cNvSpPr txBox="1"/>
          <p:nvPr>
            <p:ph idx="1" type="body"/>
          </p:nvPr>
        </p:nvSpPr>
        <p:spPr>
          <a:xfrm>
            <a:off x="597877" y="3364523"/>
            <a:ext cx="5756100" cy="5093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And finally second grade</a:t>
            </a:r>
            <a:endParaRPr/>
          </a:p>
        </p:txBody>
      </p:sp>
      <p:sp>
        <p:nvSpPr>
          <p:cNvPr id="684" name="Google Shape;684;g3044b995854_0_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3044b995854_0_45:notes"/>
          <p:cNvSpPr/>
          <p:nvPr>
            <p:ph idx="2" type="sldImg"/>
          </p:nvPr>
        </p:nvSpPr>
        <p:spPr>
          <a:xfrm>
            <a:off x="857156" y="310661"/>
            <a:ext cx="5237400" cy="2946000"/>
          </a:xfrm>
          <a:custGeom>
            <a:rect b="b" l="l" r="r" t="t"/>
            <a:pathLst>
              <a:path extrusionOk="0" h="120000" w="120000">
                <a:moveTo>
                  <a:pt x="0" y="0"/>
                </a:moveTo>
                <a:lnTo>
                  <a:pt x="120000" y="0"/>
                </a:lnTo>
                <a:lnTo>
                  <a:pt x="120000" y="120000"/>
                </a:lnTo>
                <a:lnTo>
                  <a:pt x="0" y="120000"/>
                </a:lnTo>
                <a:close/>
              </a:path>
            </a:pathLst>
          </a:custGeom>
        </p:spPr>
      </p:sp>
      <p:sp>
        <p:nvSpPr>
          <p:cNvPr id="690" name="Google Shape;690;g3044b995854_0_45:notes"/>
          <p:cNvSpPr txBox="1"/>
          <p:nvPr>
            <p:ph idx="1" type="body"/>
          </p:nvPr>
        </p:nvSpPr>
        <p:spPr>
          <a:xfrm>
            <a:off x="597877" y="3364523"/>
            <a:ext cx="5756100" cy="5093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The first resource you will find is the implementation guide in Spanish </a:t>
            </a:r>
            <a:endParaRPr/>
          </a:p>
        </p:txBody>
      </p:sp>
      <p:sp>
        <p:nvSpPr>
          <p:cNvPr id="691" name="Google Shape;691;g3044b995854_0_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3044b995854_0_52:notes"/>
          <p:cNvSpPr/>
          <p:nvPr>
            <p:ph idx="2" type="sldImg"/>
          </p:nvPr>
        </p:nvSpPr>
        <p:spPr>
          <a:xfrm>
            <a:off x="857156" y="310661"/>
            <a:ext cx="5237400" cy="2946000"/>
          </a:xfrm>
          <a:custGeom>
            <a:rect b="b" l="l" r="r" t="t"/>
            <a:pathLst>
              <a:path extrusionOk="0" h="120000" w="120000">
                <a:moveTo>
                  <a:pt x="0" y="0"/>
                </a:moveTo>
                <a:lnTo>
                  <a:pt x="120000" y="0"/>
                </a:lnTo>
                <a:lnTo>
                  <a:pt x="120000" y="120000"/>
                </a:lnTo>
                <a:lnTo>
                  <a:pt x="0" y="120000"/>
                </a:lnTo>
                <a:close/>
              </a:path>
            </a:pathLst>
          </a:custGeom>
        </p:spPr>
      </p:sp>
      <p:sp>
        <p:nvSpPr>
          <p:cNvPr id="697" name="Google Shape;697;g3044b995854_0_52:notes"/>
          <p:cNvSpPr txBox="1"/>
          <p:nvPr>
            <p:ph idx="1" type="body"/>
          </p:nvPr>
        </p:nvSpPr>
        <p:spPr>
          <a:xfrm>
            <a:off x="597877" y="3364523"/>
            <a:ext cx="5756100" cy="5093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followed by the implementation guide in English.This document will provide educators with an overview of each resource included in this guide which are the year at a glance, for both 6 and 9 weeks, a document that shows the units side by side for skills and habilidades y destrezas., the TEKS correlation guide, the habilidades y destrezas skills lessons side by side, </a:t>
            </a:r>
            <a:endParaRPr/>
          </a:p>
        </p:txBody>
      </p:sp>
      <p:sp>
        <p:nvSpPr>
          <p:cNvPr id="698" name="Google Shape;698;g3044b995854_0_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3044b995854_0_164:notes"/>
          <p:cNvSpPr/>
          <p:nvPr>
            <p:ph idx="2" type="sldImg"/>
          </p:nvPr>
        </p:nvSpPr>
        <p:spPr>
          <a:xfrm>
            <a:off x="857156" y="310661"/>
            <a:ext cx="5237400" cy="2946000"/>
          </a:xfrm>
          <a:custGeom>
            <a:rect b="b" l="l" r="r" t="t"/>
            <a:pathLst>
              <a:path extrusionOk="0" h="120000" w="120000">
                <a:moveTo>
                  <a:pt x="0" y="0"/>
                </a:moveTo>
                <a:lnTo>
                  <a:pt x="120000" y="0"/>
                </a:lnTo>
                <a:lnTo>
                  <a:pt x="120000" y="120000"/>
                </a:lnTo>
                <a:lnTo>
                  <a:pt x="0" y="120000"/>
                </a:lnTo>
                <a:close/>
              </a:path>
            </a:pathLst>
          </a:custGeom>
        </p:spPr>
      </p:sp>
      <p:sp>
        <p:nvSpPr>
          <p:cNvPr id="704" name="Google Shape;704;g3044b995854_0_164:notes"/>
          <p:cNvSpPr txBox="1"/>
          <p:nvPr>
            <p:ph idx="1" type="body"/>
          </p:nvPr>
        </p:nvSpPr>
        <p:spPr>
          <a:xfrm>
            <a:off x="597877" y="3364523"/>
            <a:ext cx="5756100" cy="5093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the conocimiento and knowledge lessons side by side and a sample calendar. Each of these tools will be discussed in detail throughout this video.</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
        <p:nvSpPr>
          <p:cNvPr id="705" name="Google Shape;705;g3044b995854_0_16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3044b995854_0_59:notes"/>
          <p:cNvSpPr/>
          <p:nvPr>
            <p:ph idx="2" type="sldImg"/>
          </p:nvPr>
        </p:nvSpPr>
        <p:spPr>
          <a:xfrm>
            <a:off x="857156" y="310661"/>
            <a:ext cx="5237400" cy="2946000"/>
          </a:xfrm>
          <a:custGeom>
            <a:rect b="b" l="l" r="r" t="t"/>
            <a:pathLst>
              <a:path extrusionOk="0" h="120000" w="120000">
                <a:moveTo>
                  <a:pt x="0" y="0"/>
                </a:moveTo>
                <a:lnTo>
                  <a:pt x="120000" y="0"/>
                </a:lnTo>
                <a:lnTo>
                  <a:pt x="120000" y="120000"/>
                </a:lnTo>
                <a:lnTo>
                  <a:pt x="0" y="120000"/>
                </a:lnTo>
                <a:close/>
              </a:path>
            </a:pathLst>
          </a:custGeom>
        </p:spPr>
      </p:sp>
      <p:sp>
        <p:nvSpPr>
          <p:cNvPr id="711" name="Google Shape;711;g3044b995854_0_59:notes"/>
          <p:cNvSpPr txBox="1"/>
          <p:nvPr>
            <p:ph idx="1" type="body"/>
          </p:nvPr>
        </p:nvSpPr>
        <p:spPr>
          <a:xfrm>
            <a:off x="597877" y="3364523"/>
            <a:ext cx="5756100" cy="5093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 After the implementation guide, you will find the Kinder HQIM Dual Language Implementation Resources. All kindergarten resources are hyperlinked on page 9, first grade resources are linked on page 234 and all second grade resources are linked on page 445. As mentioned earlier, we will only review the kindergarten resources, but all resources discussed can be found in first and second grade as well.</a:t>
            </a:r>
            <a:endParaRPr>
              <a:solidFill>
                <a:schemeClr val="dk1"/>
              </a:solidFill>
            </a:endParaRPr>
          </a:p>
          <a:p>
            <a:pPr indent="0" lvl="0" marL="0" rtl="0" algn="l">
              <a:spcBef>
                <a:spcPts val="0"/>
              </a:spcBef>
              <a:spcAft>
                <a:spcPts val="0"/>
              </a:spcAft>
              <a:buNone/>
            </a:pPr>
            <a:r>
              <a:t/>
            </a:r>
            <a:endParaRPr/>
          </a:p>
        </p:txBody>
      </p:sp>
      <p:sp>
        <p:nvSpPr>
          <p:cNvPr id="712" name="Google Shape;712;g3044b995854_0_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3044b995854_0_66:notes"/>
          <p:cNvSpPr/>
          <p:nvPr>
            <p:ph idx="2" type="sldImg"/>
          </p:nvPr>
        </p:nvSpPr>
        <p:spPr>
          <a:xfrm>
            <a:off x="857156" y="310661"/>
            <a:ext cx="5237400" cy="2946000"/>
          </a:xfrm>
          <a:custGeom>
            <a:rect b="b" l="l" r="r" t="t"/>
            <a:pathLst>
              <a:path extrusionOk="0" h="120000" w="120000">
                <a:moveTo>
                  <a:pt x="0" y="0"/>
                </a:moveTo>
                <a:lnTo>
                  <a:pt x="120000" y="0"/>
                </a:lnTo>
                <a:lnTo>
                  <a:pt x="120000" y="120000"/>
                </a:lnTo>
                <a:lnTo>
                  <a:pt x="0" y="120000"/>
                </a:lnTo>
                <a:close/>
              </a:path>
            </a:pathLst>
          </a:custGeom>
        </p:spPr>
      </p:sp>
      <p:sp>
        <p:nvSpPr>
          <p:cNvPr id="718" name="Google Shape;718;g3044b995854_0_66:notes"/>
          <p:cNvSpPr txBox="1"/>
          <p:nvPr>
            <p:ph idx="1" type="body"/>
          </p:nvPr>
        </p:nvSpPr>
        <p:spPr>
          <a:xfrm>
            <a:off x="597877" y="3364523"/>
            <a:ext cx="5756100" cy="509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Each tool will be accompanied by a one pager which will describe each tool’s components in detail such as the one seen here.</a:t>
            </a:r>
            <a:endParaRPr/>
          </a:p>
        </p:txBody>
      </p:sp>
      <p:sp>
        <p:nvSpPr>
          <p:cNvPr id="719" name="Google Shape;719;g3044b995854_0_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jp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 name="Shape 8"/>
        <p:cNvGrpSpPr/>
        <p:nvPr/>
      </p:nvGrpSpPr>
      <p:grpSpPr>
        <a:xfrm>
          <a:off x="0" y="0"/>
          <a:ext cx="0" cy="0"/>
          <a:chOff x="0" y="0"/>
          <a:chExt cx="0" cy="0"/>
        </a:xfrm>
      </p:grpSpPr>
      <p:sp>
        <p:nvSpPr>
          <p:cNvPr id="9" name="Google Shape;9;p13"/>
          <p:cNvSpPr/>
          <p:nvPr/>
        </p:nvSpPr>
        <p:spPr>
          <a:xfrm>
            <a:off x="0" y="1"/>
            <a:ext cx="9144000" cy="388291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300"/>
              <a:buFont typeface="Arial"/>
              <a:buNone/>
            </a:pPr>
            <a:r>
              <a:t/>
            </a:r>
            <a:endParaRPr b="0" i="0" sz="3300" u="none" cap="none" strike="noStrike">
              <a:solidFill>
                <a:schemeClr val="lt1"/>
              </a:solidFill>
              <a:latin typeface="Open Sans"/>
              <a:ea typeface="Open Sans"/>
              <a:cs typeface="Open Sans"/>
              <a:sym typeface="Open Sans"/>
            </a:endParaRPr>
          </a:p>
        </p:txBody>
      </p:sp>
      <p:sp>
        <p:nvSpPr>
          <p:cNvPr id="10" name="Google Shape;10;p13"/>
          <p:cNvSpPr txBox="1"/>
          <p:nvPr/>
        </p:nvSpPr>
        <p:spPr>
          <a:xfrm>
            <a:off x="828643" y="1002688"/>
            <a:ext cx="5841872" cy="3437744"/>
          </a:xfrm>
          <a:prstGeom prst="rect">
            <a:avLst/>
          </a:prstGeom>
          <a:solidFill>
            <a:schemeClr val="lt1"/>
          </a:solidFill>
          <a:ln cap="flat" cmpd="sng" w="762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accent1"/>
              </a:buClr>
              <a:buSzPts val="4050"/>
              <a:buFont typeface="Open Sans"/>
              <a:buNone/>
            </a:pPr>
            <a:r>
              <a:t/>
            </a:r>
            <a:endParaRPr b="1" i="0" sz="4050" u="none" cap="none" strike="noStrike">
              <a:solidFill>
                <a:schemeClr val="accent5"/>
              </a:solidFill>
              <a:latin typeface="Open Sans"/>
              <a:ea typeface="Open Sans"/>
              <a:cs typeface="Open Sans"/>
              <a:sym typeface="Open Sans"/>
            </a:endParaRPr>
          </a:p>
        </p:txBody>
      </p:sp>
      <p:sp>
        <p:nvSpPr>
          <p:cNvPr id="11" name="Google Shape;11;p13"/>
          <p:cNvSpPr txBox="1"/>
          <p:nvPr>
            <p:ph type="ctrTitle"/>
          </p:nvPr>
        </p:nvSpPr>
        <p:spPr>
          <a:xfrm>
            <a:off x="942355" y="1716967"/>
            <a:ext cx="5624547" cy="185018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5400"/>
              <a:buFont typeface="Calibri"/>
              <a:buNone/>
              <a:defRPr sz="4050">
                <a:solidFill>
                  <a:schemeClr val="accent2"/>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 name="Google Shape;12;p13"/>
          <p:cNvPicPr preferRelativeResize="0"/>
          <p:nvPr/>
        </p:nvPicPr>
        <p:blipFill rotWithShape="1">
          <a:blip r:embed="rId2">
            <a:alphaModFix/>
          </a:blip>
          <a:srcRect b="0" l="0" r="0" t="0"/>
          <a:stretch/>
        </p:blipFill>
        <p:spPr>
          <a:xfrm>
            <a:off x="962420" y="1138522"/>
            <a:ext cx="1043942" cy="521972"/>
          </a:xfrm>
          <a:prstGeom prst="rect">
            <a:avLst/>
          </a:prstGeom>
          <a:noFill/>
          <a:ln>
            <a:noFill/>
          </a:ln>
        </p:spPr>
      </p:pic>
      <p:sp>
        <p:nvSpPr>
          <p:cNvPr id="13" name="Google Shape;13;p13"/>
          <p:cNvSpPr txBox="1"/>
          <p:nvPr>
            <p:ph idx="1" type="body"/>
          </p:nvPr>
        </p:nvSpPr>
        <p:spPr>
          <a:xfrm>
            <a:off x="962421" y="3649031"/>
            <a:ext cx="5604482" cy="65212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1800"/>
              <a:buFont typeface="Noto Sans Symbols"/>
              <a:buNone/>
              <a:defRPr b="0" i="0" sz="1800" u="none" cap="none" strike="noStrike">
                <a:solidFill>
                  <a:srgbClr val="000000"/>
                </a:solidFill>
                <a:latin typeface="Open Sans"/>
                <a:ea typeface="Open Sans"/>
                <a:cs typeface="Open Sans"/>
                <a:sym typeface="Open Sans"/>
              </a:defRPr>
            </a:lvl1pPr>
            <a:lvl2pPr indent="-228600" lvl="1" marL="914400" marR="0" rtl="0" algn="l">
              <a:lnSpc>
                <a:spcPct val="90000"/>
              </a:lnSpc>
              <a:spcBef>
                <a:spcPts val="375"/>
              </a:spcBef>
              <a:spcAft>
                <a:spcPts val="0"/>
              </a:spcAft>
              <a:buClr>
                <a:schemeClr val="lt2"/>
              </a:buClr>
              <a:buSzPts val="1800"/>
              <a:buFont typeface="Noto Sans Symbols"/>
              <a:buNone/>
              <a:defRPr b="0" i="0" sz="1800" u="none" cap="none" strike="noStrike">
                <a:solidFill>
                  <a:srgbClr val="000000"/>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rgbClr val="000000"/>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rgbClr val="000000"/>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rgbClr val="000000"/>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spTree>
      <p:nvGrpSpPr>
        <p:cNvPr id="70" name="Shape 70"/>
        <p:cNvGrpSpPr/>
        <p:nvPr/>
      </p:nvGrpSpPr>
      <p:grpSpPr>
        <a:xfrm>
          <a:off x="0" y="0"/>
          <a:ext cx="0" cy="0"/>
          <a:chOff x="0" y="0"/>
          <a:chExt cx="0" cy="0"/>
        </a:xfrm>
      </p:grpSpPr>
      <p:sp>
        <p:nvSpPr>
          <p:cNvPr id="71" name="Google Shape;71;p192"/>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accent1"/>
              </a:buClr>
              <a:buSzPts val="4500"/>
              <a:buFont typeface="Open San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92"/>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750"/>
              </a:spcBef>
              <a:spcAft>
                <a:spcPts val="0"/>
              </a:spcAft>
              <a:buClr>
                <a:schemeClr val="lt2"/>
              </a:buClr>
              <a:buSzPts val="1800"/>
              <a:buFont typeface="Noto Sans Symbols"/>
              <a:buNone/>
              <a:defRPr b="0" i="0" sz="1800" u="none" cap="none" strike="noStrike">
                <a:solidFill>
                  <a:schemeClr val="lt1"/>
                </a:solidFill>
                <a:latin typeface="Open Sans"/>
                <a:ea typeface="Open Sans"/>
                <a:cs typeface="Open Sans"/>
                <a:sym typeface="Open Sans"/>
              </a:defRPr>
            </a:lvl1pPr>
            <a:lvl2pPr lvl="1" marR="0" rtl="0" algn="ctr">
              <a:lnSpc>
                <a:spcPct val="90000"/>
              </a:lnSpc>
              <a:spcBef>
                <a:spcPts val="375"/>
              </a:spcBef>
              <a:spcAft>
                <a:spcPts val="0"/>
              </a:spcAft>
              <a:buClr>
                <a:schemeClr val="lt2"/>
              </a:buClr>
              <a:buSzPts val="1500"/>
              <a:buFont typeface="Noto Sans Symbols"/>
              <a:buNone/>
              <a:defRPr b="0" i="0" sz="1500" u="none" cap="none" strike="noStrike">
                <a:solidFill>
                  <a:schemeClr val="lt1"/>
                </a:solidFill>
                <a:latin typeface="Open Sans"/>
                <a:ea typeface="Open Sans"/>
                <a:cs typeface="Open Sans"/>
                <a:sym typeface="Open Sans"/>
              </a:defRPr>
            </a:lvl2pPr>
            <a:lvl3pPr lvl="2" marR="0" rtl="0" algn="ctr">
              <a:lnSpc>
                <a:spcPct val="90000"/>
              </a:lnSpc>
              <a:spcBef>
                <a:spcPts val="375"/>
              </a:spcBef>
              <a:spcAft>
                <a:spcPts val="0"/>
              </a:spcAft>
              <a:buClr>
                <a:schemeClr val="lt2"/>
              </a:buClr>
              <a:buSzPts val="1350"/>
              <a:buFont typeface="Noto Sans Symbols"/>
              <a:buNone/>
              <a:defRPr b="0" i="0" sz="1350" u="none" cap="none" strike="noStrike">
                <a:solidFill>
                  <a:schemeClr val="lt1"/>
                </a:solidFill>
                <a:latin typeface="Open Sans"/>
                <a:ea typeface="Open Sans"/>
                <a:cs typeface="Open Sans"/>
                <a:sym typeface="Open Sans"/>
              </a:defRPr>
            </a:lvl3pPr>
            <a:lvl4pPr lvl="3" marR="0" rtl="0" algn="ctr">
              <a:lnSpc>
                <a:spcPct val="90000"/>
              </a:lnSpc>
              <a:spcBef>
                <a:spcPts val="375"/>
              </a:spcBef>
              <a:spcAft>
                <a:spcPts val="0"/>
              </a:spcAft>
              <a:buClr>
                <a:schemeClr val="lt2"/>
              </a:buClr>
              <a:buSzPts val="1200"/>
              <a:buFont typeface="Noto Sans Symbols"/>
              <a:buNone/>
              <a:defRPr b="0" i="0" sz="1200" u="none" cap="none" strike="noStrike">
                <a:solidFill>
                  <a:schemeClr val="lt1"/>
                </a:solidFill>
                <a:latin typeface="Open Sans"/>
                <a:ea typeface="Open Sans"/>
                <a:cs typeface="Open Sans"/>
                <a:sym typeface="Open Sans"/>
              </a:defRPr>
            </a:lvl4pPr>
            <a:lvl5pPr lvl="4" marR="0" rtl="0" algn="ctr">
              <a:lnSpc>
                <a:spcPct val="90000"/>
              </a:lnSpc>
              <a:spcBef>
                <a:spcPts val="375"/>
              </a:spcBef>
              <a:spcAft>
                <a:spcPts val="0"/>
              </a:spcAft>
              <a:buClr>
                <a:schemeClr val="lt2"/>
              </a:buClr>
              <a:buSzPts val="1200"/>
              <a:buFont typeface="Noto Sans Symbols"/>
              <a:buNone/>
              <a:defRPr b="0" i="0" sz="1200" u="none" cap="none" strike="noStrike">
                <a:solidFill>
                  <a:schemeClr val="lt1"/>
                </a:solidFill>
                <a:latin typeface="Open Sans"/>
                <a:ea typeface="Open Sans"/>
                <a:cs typeface="Open Sans"/>
                <a:sym typeface="Open Sans"/>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Open Sans"/>
                <a:ea typeface="Open Sans"/>
                <a:cs typeface="Open Sans"/>
                <a:sym typeface="Open Sans"/>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Open Sans"/>
                <a:ea typeface="Open Sans"/>
                <a:cs typeface="Open Sans"/>
                <a:sym typeface="Open Sans"/>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Open Sans"/>
                <a:ea typeface="Open Sans"/>
                <a:cs typeface="Open Sans"/>
                <a:sym typeface="Open Sans"/>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Open Sans"/>
                <a:ea typeface="Open Sans"/>
                <a:cs typeface="Open Sans"/>
                <a:sym typeface="Open Sans"/>
              </a:defRPr>
            </a:lvl9pPr>
          </a:lstStyle>
          <a:p/>
        </p:txBody>
      </p:sp>
      <p:sp>
        <p:nvSpPr>
          <p:cNvPr id="73" name="Google Shape;73;p19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9pPr>
          </a:lstStyle>
          <a:p/>
        </p:txBody>
      </p:sp>
      <p:sp>
        <p:nvSpPr>
          <p:cNvPr id="74" name="Google Shape;74;p19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9pPr>
          </a:lstStyle>
          <a:p/>
        </p:txBody>
      </p:sp>
      <p:sp>
        <p:nvSpPr>
          <p:cNvPr id="75" name="Google Shape;75;p192"/>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Format B)">
  <p:cSld name="2 Column (Format B)">
    <p:spTree>
      <p:nvGrpSpPr>
        <p:cNvPr id="76" name="Shape 76"/>
        <p:cNvGrpSpPr/>
        <p:nvPr/>
      </p:nvGrpSpPr>
      <p:grpSpPr>
        <a:xfrm>
          <a:off x="0" y="0"/>
          <a:ext cx="0" cy="0"/>
          <a:chOff x="0" y="0"/>
          <a:chExt cx="0" cy="0"/>
        </a:xfrm>
      </p:grpSpPr>
      <p:sp>
        <p:nvSpPr>
          <p:cNvPr id="77" name="Google Shape;77;p134"/>
          <p:cNvSpPr txBox="1"/>
          <p:nvPr>
            <p:ph idx="1" type="body"/>
          </p:nvPr>
        </p:nvSpPr>
        <p:spPr>
          <a:xfrm>
            <a:off x="4789290" y="1690584"/>
            <a:ext cx="4037715" cy="2744383"/>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1pPr>
            <a:lvl2pPr indent="-342900" lvl="1" marL="9144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78" name="Google Shape;78;p134"/>
          <p:cNvSpPr txBox="1"/>
          <p:nvPr>
            <p:ph type="title"/>
          </p:nvPr>
        </p:nvSpPr>
        <p:spPr>
          <a:xfrm>
            <a:off x="1371544" y="121849"/>
            <a:ext cx="7454703" cy="72175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2850"/>
              <a:buFont typeface="Open Sans"/>
              <a:buNone/>
              <a:defRPr sz="285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4"/>
          <p:cNvSpPr txBox="1"/>
          <p:nvPr>
            <p:ph idx="2" type="body"/>
          </p:nvPr>
        </p:nvSpPr>
        <p:spPr>
          <a:xfrm>
            <a:off x="316996" y="1690584"/>
            <a:ext cx="4037715" cy="2744383"/>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1pPr>
            <a:lvl2pPr indent="-342900" lvl="1" marL="9144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80" name="Google Shape;80;p134"/>
          <p:cNvSpPr txBox="1"/>
          <p:nvPr>
            <p:ph idx="12" type="sldNum"/>
          </p:nvPr>
        </p:nvSpPr>
        <p:spPr>
          <a:xfrm>
            <a:off x="8775325" y="4968063"/>
            <a:ext cx="356249" cy="17543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81" name="Google Shape;81;p134"/>
          <p:cNvSpPr txBox="1"/>
          <p:nvPr>
            <p:ph idx="3" type="body"/>
          </p:nvPr>
        </p:nvSpPr>
        <p:spPr>
          <a:xfrm>
            <a:off x="1" y="4968063"/>
            <a:ext cx="8760416" cy="17543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chemeClr val="accent2"/>
              </a:buClr>
              <a:buSzPts val="750"/>
              <a:buFont typeface="Noto Sans Symbols"/>
              <a:buNone/>
              <a:defRPr b="0" i="0" sz="75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82" name="Google Shape;82;p134"/>
          <p:cNvSpPr txBox="1"/>
          <p:nvPr>
            <p:ph idx="4" type="body"/>
          </p:nvPr>
        </p:nvSpPr>
        <p:spPr>
          <a:xfrm>
            <a:off x="316995" y="1064668"/>
            <a:ext cx="4037714" cy="586043"/>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2100"/>
              <a:buFont typeface="Noto Sans Symbols"/>
              <a:buNone/>
              <a:defRPr b="0" i="0" sz="2100" u="none" cap="none" strike="noStrike">
                <a:solidFill>
                  <a:schemeClr val="accent2"/>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83" name="Google Shape;83;p134"/>
          <p:cNvSpPr txBox="1"/>
          <p:nvPr>
            <p:ph idx="5" type="body"/>
          </p:nvPr>
        </p:nvSpPr>
        <p:spPr>
          <a:xfrm>
            <a:off x="4788533" y="1064668"/>
            <a:ext cx="4037714" cy="586043"/>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2100"/>
              <a:buFont typeface="Noto Sans Symbols"/>
              <a:buNone/>
              <a:defRPr b="0" i="0" sz="2100" u="none" cap="none" strike="noStrike">
                <a:solidFill>
                  <a:schemeClr val="accent2"/>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pic>
        <p:nvPicPr>
          <p:cNvPr id="84" name="Google Shape;84;p134"/>
          <p:cNvPicPr preferRelativeResize="0"/>
          <p:nvPr/>
        </p:nvPicPr>
        <p:blipFill rotWithShape="1">
          <a:blip r:embed="rId2">
            <a:alphaModFix/>
          </a:blip>
          <a:srcRect b="0" l="0" r="0" t="0"/>
          <a:stretch/>
        </p:blipFill>
        <p:spPr>
          <a:xfrm>
            <a:off x="182878" y="215899"/>
            <a:ext cx="1043942" cy="52197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 Right">
  <p:cSld name="1/3 Right">
    <p:spTree>
      <p:nvGrpSpPr>
        <p:cNvPr id="85" name="Shape 85"/>
        <p:cNvGrpSpPr/>
        <p:nvPr/>
      </p:nvGrpSpPr>
      <p:grpSpPr>
        <a:xfrm>
          <a:off x="0" y="0"/>
          <a:ext cx="0" cy="0"/>
          <a:chOff x="0" y="0"/>
          <a:chExt cx="0" cy="0"/>
        </a:xfrm>
      </p:grpSpPr>
      <p:sp>
        <p:nvSpPr>
          <p:cNvPr id="86" name="Google Shape;86;p147"/>
          <p:cNvSpPr/>
          <p:nvPr/>
        </p:nvSpPr>
        <p:spPr>
          <a:xfrm>
            <a:off x="6174486" y="0"/>
            <a:ext cx="2969514"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pic>
        <p:nvPicPr>
          <p:cNvPr descr="A close up of a sign&#10;&#10;Description automatically generated" id="87" name="Google Shape;87;p147"/>
          <p:cNvPicPr preferRelativeResize="0"/>
          <p:nvPr/>
        </p:nvPicPr>
        <p:blipFill rotWithShape="1">
          <a:blip r:embed="rId2">
            <a:alphaModFix/>
          </a:blip>
          <a:srcRect b="0" l="0" r="0" t="0"/>
          <a:stretch/>
        </p:blipFill>
        <p:spPr>
          <a:xfrm>
            <a:off x="8100560" y="156218"/>
            <a:ext cx="747975" cy="299191"/>
          </a:xfrm>
          <a:prstGeom prst="rect">
            <a:avLst/>
          </a:prstGeom>
          <a:noFill/>
          <a:ln>
            <a:noFill/>
          </a:ln>
        </p:spPr>
      </p:pic>
      <p:sp>
        <p:nvSpPr>
          <p:cNvPr id="88" name="Google Shape;88;p147"/>
          <p:cNvSpPr txBox="1"/>
          <p:nvPr>
            <p:ph idx="1" type="body"/>
          </p:nvPr>
        </p:nvSpPr>
        <p:spPr>
          <a:xfrm>
            <a:off x="308641" y="1000125"/>
            <a:ext cx="5492084" cy="3597058"/>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1pPr>
            <a:lvl2pPr indent="-342900" lvl="1" marL="9144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89" name="Google Shape;89;p147"/>
          <p:cNvSpPr txBox="1"/>
          <p:nvPr>
            <p:ph type="title"/>
          </p:nvPr>
        </p:nvSpPr>
        <p:spPr>
          <a:xfrm>
            <a:off x="308642" y="127642"/>
            <a:ext cx="5492084" cy="69941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2850"/>
              <a:buFont typeface="Open Sans"/>
              <a:buNone/>
              <a:defRPr sz="28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47"/>
          <p:cNvSpPr txBox="1"/>
          <p:nvPr>
            <p:ph idx="12" type="sldNum"/>
          </p:nvPr>
        </p:nvSpPr>
        <p:spPr>
          <a:xfrm>
            <a:off x="8775325" y="4968063"/>
            <a:ext cx="356249" cy="17543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91" name="Google Shape;91;p147"/>
          <p:cNvSpPr txBox="1"/>
          <p:nvPr>
            <p:ph idx="2" type="body"/>
          </p:nvPr>
        </p:nvSpPr>
        <p:spPr>
          <a:xfrm>
            <a:off x="-10" y="4968063"/>
            <a:ext cx="6172200" cy="17543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chemeClr val="accent2"/>
              </a:buClr>
              <a:buSzPts val="750"/>
              <a:buFont typeface="Noto Sans Symbols"/>
              <a:buNone/>
              <a:defRPr b="0" i="0" sz="75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92" name="Google Shape;92;p147"/>
          <p:cNvSpPr txBox="1"/>
          <p:nvPr>
            <p:ph idx="3" type="body"/>
          </p:nvPr>
        </p:nvSpPr>
        <p:spPr>
          <a:xfrm>
            <a:off x="6543680" y="1497468"/>
            <a:ext cx="2231128" cy="15664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2700"/>
              <a:buFont typeface="Noto Sans Symbols"/>
              <a:buNone/>
              <a:defRPr b="1" i="0" sz="270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p:cSld name="Section Divider">
    <p:spTree>
      <p:nvGrpSpPr>
        <p:cNvPr id="93" name="Shape 93"/>
        <p:cNvGrpSpPr/>
        <p:nvPr/>
      </p:nvGrpSpPr>
      <p:grpSpPr>
        <a:xfrm>
          <a:off x="0" y="0"/>
          <a:ext cx="0" cy="0"/>
          <a:chOff x="0" y="0"/>
          <a:chExt cx="0" cy="0"/>
        </a:xfrm>
      </p:grpSpPr>
      <p:sp>
        <p:nvSpPr>
          <p:cNvPr id="94" name="Google Shape;94;p149"/>
          <p:cNvSpPr/>
          <p:nvPr/>
        </p:nvSpPr>
        <p:spPr>
          <a:xfrm>
            <a:off x="0" y="2180062"/>
            <a:ext cx="9144000" cy="122605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300"/>
              <a:buFont typeface="Arial"/>
              <a:buNone/>
            </a:pPr>
            <a:r>
              <a:t/>
            </a:r>
            <a:endParaRPr b="0" i="0" sz="3300" u="none" cap="none" strike="noStrike">
              <a:solidFill>
                <a:schemeClr val="lt1"/>
              </a:solidFill>
              <a:latin typeface="Open Sans"/>
              <a:ea typeface="Open Sans"/>
              <a:cs typeface="Open Sans"/>
              <a:sym typeface="Open Sans"/>
            </a:endParaRPr>
          </a:p>
        </p:txBody>
      </p:sp>
      <p:sp>
        <p:nvSpPr>
          <p:cNvPr id="95" name="Google Shape;95;p149"/>
          <p:cNvSpPr/>
          <p:nvPr/>
        </p:nvSpPr>
        <p:spPr>
          <a:xfrm>
            <a:off x="0" y="3395639"/>
            <a:ext cx="9144000" cy="92599"/>
          </a:xfrm>
          <a:prstGeom prst="rect">
            <a:avLst/>
          </a:prstGeom>
          <a:solidFill>
            <a:srgbClr val="F160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A518B"/>
              </a:solidFill>
              <a:latin typeface="Open Sans"/>
              <a:ea typeface="Open Sans"/>
              <a:cs typeface="Open Sans"/>
              <a:sym typeface="Open Sans"/>
            </a:endParaRPr>
          </a:p>
        </p:txBody>
      </p:sp>
      <p:sp>
        <p:nvSpPr>
          <p:cNvPr id="96" name="Google Shape;96;p149"/>
          <p:cNvSpPr txBox="1"/>
          <p:nvPr>
            <p:ph type="ctrTitle"/>
          </p:nvPr>
        </p:nvSpPr>
        <p:spPr>
          <a:xfrm>
            <a:off x="253746" y="2244388"/>
            <a:ext cx="8654796" cy="109740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5400"/>
              <a:buFont typeface="Calibri"/>
              <a:buNone/>
              <a:defRPr sz="4050">
                <a:solidFill>
                  <a:schemeClr val="l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49"/>
          <p:cNvSpPr txBox="1"/>
          <p:nvPr>
            <p:ph idx="12" type="sldNum"/>
          </p:nvPr>
        </p:nvSpPr>
        <p:spPr>
          <a:xfrm>
            <a:off x="8775325" y="4968063"/>
            <a:ext cx="356249" cy="17543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pic>
        <p:nvPicPr>
          <p:cNvPr id="98" name="Google Shape;98;p149"/>
          <p:cNvPicPr preferRelativeResize="0"/>
          <p:nvPr/>
        </p:nvPicPr>
        <p:blipFill rotWithShape="1">
          <a:blip r:embed="rId2">
            <a:alphaModFix/>
          </a:blip>
          <a:srcRect b="0" l="0" r="0" t="0"/>
          <a:stretch/>
        </p:blipFill>
        <p:spPr>
          <a:xfrm>
            <a:off x="7988170" y="127091"/>
            <a:ext cx="1043942" cy="52197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Slide">
  <p:cSld name="14_Title Slide">
    <p:spTree>
      <p:nvGrpSpPr>
        <p:cNvPr id="99" name="Shape 99"/>
        <p:cNvGrpSpPr/>
        <p:nvPr/>
      </p:nvGrpSpPr>
      <p:grpSpPr>
        <a:xfrm>
          <a:off x="0" y="0"/>
          <a:ext cx="0" cy="0"/>
          <a:chOff x="0" y="0"/>
          <a:chExt cx="0" cy="0"/>
        </a:xfrm>
      </p:grpSpPr>
      <p:pic>
        <p:nvPicPr>
          <p:cNvPr id="100" name="Google Shape;100;p19"/>
          <p:cNvPicPr preferRelativeResize="0"/>
          <p:nvPr/>
        </p:nvPicPr>
        <p:blipFill rotWithShape="1">
          <a:blip r:embed="rId2">
            <a:alphaModFix/>
          </a:blip>
          <a:srcRect b="7841" l="0" r="0" t="7841"/>
          <a:stretch/>
        </p:blipFill>
        <p:spPr>
          <a:xfrm>
            <a:off x="0" y="0"/>
            <a:ext cx="9144000" cy="5143500"/>
          </a:xfrm>
          <a:prstGeom prst="rect">
            <a:avLst/>
          </a:prstGeom>
          <a:noFill/>
          <a:ln>
            <a:noFill/>
          </a:ln>
        </p:spPr>
      </p:pic>
      <p:sp>
        <p:nvSpPr>
          <p:cNvPr id="101" name="Google Shape;101;p19"/>
          <p:cNvSpPr/>
          <p:nvPr/>
        </p:nvSpPr>
        <p:spPr>
          <a:xfrm>
            <a:off x="0" y="0"/>
            <a:ext cx="9144000" cy="5143500"/>
          </a:xfrm>
          <a:prstGeom prst="rect">
            <a:avLst/>
          </a:prstGeom>
          <a:solidFill>
            <a:schemeClr val="lt1">
              <a:alpha val="65490"/>
            </a:schemeClr>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102" name="Google Shape;102;p19"/>
          <p:cNvSpPr/>
          <p:nvPr/>
        </p:nvSpPr>
        <p:spPr>
          <a:xfrm>
            <a:off x="271131" y="0"/>
            <a:ext cx="1180214" cy="5143500"/>
          </a:xfrm>
          <a:prstGeom prst="rect">
            <a:avLst/>
          </a:prstGeom>
          <a:solidFill>
            <a:schemeClr val="accent1">
              <a:alpha val="80000"/>
            </a:schemeClr>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350" u="none" cap="none" strike="noStrike">
              <a:solidFill>
                <a:schemeClr val="lt1"/>
              </a:solidFill>
              <a:latin typeface="Open Sans"/>
              <a:ea typeface="Open Sans"/>
              <a:cs typeface="Open Sans"/>
              <a:sym typeface="Open Sans"/>
            </a:endParaRPr>
          </a:p>
        </p:txBody>
      </p:sp>
      <p:pic>
        <p:nvPicPr>
          <p:cNvPr descr="A close up of a sign  Description automatically generated" id="103" name="Google Shape;103;p19"/>
          <p:cNvPicPr preferRelativeResize="0"/>
          <p:nvPr/>
        </p:nvPicPr>
        <p:blipFill rotWithShape="1">
          <a:blip r:embed="rId3">
            <a:alphaModFix/>
          </a:blip>
          <a:srcRect b="0" l="0" r="0" t="0"/>
          <a:stretch/>
        </p:blipFill>
        <p:spPr>
          <a:xfrm>
            <a:off x="488484" y="175109"/>
            <a:ext cx="745506" cy="298203"/>
          </a:xfrm>
          <a:prstGeom prst="rect">
            <a:avLst/>
          </a:prstGeom>
          <a:noFill/>
          <a:ln>
            <a:noFill/>
          </a:ln>
        </p:spPr>
      </p:pic>
      <p:sp>
        <p:nvSpPr>
          <p:cNvPr id="104" name="Google Shape;104;p19"/>
          <p:cNvSpPr txBox="1"/>
          <p:nvPr>
            <p:ph type="ctrTitle"/>
          </p:nvPr>
        </p:nvSpPr>
        <p:spPr>
          <a:xfrm>
            <a:off x="1577340" y="3044952"/>
            <a:ext cx="7022592" cy="1331914"/>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5400"/>
              <a:buFont typeface="Calibri"/>
              <a:buNone/>
              <a:defRPr sz="405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05" name="Shape 105"/>
        <p:cNvGrpSpPr/>
        <p:nvPr/>
      </p:nvGrpSpPr>
      <p:grpSpPr>
        <a:xfrm>
          <a:off x="0" y="0"/>
          <a:ext cx="0" cy="0"/>
          <a:chOff x="0" y="0"/>
          <a:chExt cx="0" cy="0"/>
        </a:xfrm>
      </p:grpSpPr>
      <p:pic>
        <p:nvPicPr>
          <p:cNvPr id="106" name="Google Shape;106;p20"/>
          <p:cNvPicPr preferRelativeResize="0"/>
          <p:nvPr/>
        </p:nvPicPr>
        <p:blipFill rotWithShape="1">
          <a:blip r:embed="rId2">
            <a:alphaModFix/>
          </a:blip>
          <a:srcRect b="15662" l="0" r="0" t="6394"/>
          <a:stretch/>
        </p:blipFill>
        <p:spPr>
          <a:xfrm>
            <a:off x="0" y="0"/>
            <a:ext cx="9144000" cy="5143500"/>
          </a:xfrm>
          <a:prstGeom prst="rect">
            <a:avLst/>
          </a:prstGeom>
          <a:noFill/>
          <a:ln>
            <a:noFill/>
          </a:ln>
        </p:spPr>
      </p:pic>
      <p:sp>
        <p:nvSpPr>
          <p:cNvPr id="107" name="Google Shape;107;p20"/>
          <p:cNvSpPr/>
          <p:nvPr/>
        </p:nvSpPr>
        <p:spPr>
          <a:xfrm>
            <a:off x="1" y="0"/>
            <a:ext cx="9144000" cy="5143500"/>
          </a:xfrm>
          <a:prstGeom prst="rect">
            <a:avLst/>
          </a:prstGeom>
          <a:solidFill>
            <a:schemeClr val="lt1">
              <a:alpha val="65490"/>
            </a:schemeClr>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108" name="Google Shape;108;p20"/>
          <p:cNvSpPr/>
          <p:nvPr/>
        </p:nvSpPr>
        <p:spPr>
          <a:xfrm>
            <a:off x="271130" y="0"/>
            <a:ext cx="2320556" cy="5143500"/>
          </a:xfrm>
          <a:prstGeom prst="rect">
            <a:avLst/>
          </a:prstGeom>
          <a:solidFill>
            <a:schemeClr val="accen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pic>
        <p:nvPicPr>
          <p:cNvPr descr="A close up of a sign&#10;&#10;Description automatically generated" id="109" name="Google Shape;109;p20"/>
          <p:cNvPicPr preferRelativeResize="0"/>
          <p:nvPr/>
        </p:nvPicPr>
        <p:blipFill rotWithShape="1">
          <a:blip r:embed="rId3">
            <a:alphaModFix/>
          </a:blip>
          <a:srcRect b="0" l="0" r="0" t="0"/>
          <a:stretch/>
        </p:blipFill>
        <p:spPr>
          <a:xfrm>
            <a:off x="812981" y="252758"/>
            <a:ext cx="1236854" cy="494743"/>
          </a:xfrm>
          <a:prstGeom prst="rect">
            <a:avLst/>
          </a:prstGeom>
          <a:noFill/>
          <a:ln>
            <a:noFill/>
          </a:ln>
        </p:spPr>
      </p:pic>
      <p:sp>
        <p:nvSpPr>
          <p:cNvPr id="110" name="Google Shape;110;p20"/>
          <p:cNvSpPr txBox="1"/>
          <p:nvPr>
            <p:ph type="ctrTitle"/>
          </p:nvPr>
        </p:nvSpPr>
        <p:spPr>
          <a:xfrm>
            <a:off x="342902" y="1634756"/>
            <a:ext cx="2153092" cy="176353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3000"/>
              <a:buFont typeface="Open Sans"/>
              <a:buNone/>
              <a:defRPr sz="3000">
                <a:solidFill>
                  <a:schemeClr val="l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x 3">
  <p:cSld name="Agenda x 3">
    <p:spTree>
      <p:nvGrpSpPr>
        <p:cNvPr id="111" name="Shape 111"/>
        <p:cNvGrpSpPr/>
        <p:nvPr/>
      </p:nvGrpSpPr>
      <p:grpSpPr>
        <a:xfrm>
          <a:off x="0" y="0"/>
          <a:ext cx="0" cy="0"/>
          <a:chOff x="0" y="0"/>
          <a:chExt cx="0" cy="0"/>
        </a:xfrm>
      </p:grpSpPr>
      <p:sp>
        <p:nvSpPr>
          <p:cNvPr id="112" name="Google Shape;112;p21"/>
          <p:cNvSpPr/>
          <p:nvPr/>
        </p:nvSpPr>
        <p:spPr>
          <a:xfrm>
            <a:off x="0" y="4513205"/>
            <a:ext cx="9144000" cy="395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pic>
        <p:nvPicPr>
          <p:cNvPr descr="A close up of a sign&#10;&#10;Description automatically generated" id="113" name="Google Shape;113;p21"/>
          <p:cNvPicPr preferRelativeResize="0"/>
          <p:nvPr/>
        </p:nvPicPr>
        <p:blipFill rotWithShape="1">
          <a:blip r:embed="rId2">
            <a:alphaModFix/>
          </a:blip>
          <a:srcRect b="0" l="0" r="0" t="0"/>
          <a:stretch/>
        </p:blipFill>
        <p:spPr>
          <a:xfrm>
            <a:off x="4198013" y="4547208"/>
            <a:ext cx="747975" cy="299191"/>
          </a:xfrm>
          <a:prstGeom prst="rect">
            <a:avLst/>
          </a:prstGeom>
          <a:noFill/>
          <a:ln>
            <a:noFill/>
          </a:ln>
        </p:spPr>
      </p:pic>
      <p:sp>
        <p:nvSpPr>
          <p:cNvPr id="114" name="Google Shape;114;p21"/>
          <p:cNvSpPr/>
          <p:nvPr/>
        </p:nvSpPr>
        <p:spPr>
          <a:xfrm>
            <a:off x="0" y="4876967"/>
            <a:ext cx="9144000" cy="92599"/>
          </a:xfrm>
          <a:prstGeom prst="rect">
            <a:avLst/>
          </a:prstGeom>
          <a:solidFill>
            <a:srgbClr val="F160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A518B"/>
              </a:solidFill>
              <a:latin typeface="Open Sans"/>
              <a:ea typeface="Open Sans"/>
              <a:cs typeface="Open Sans"/>
              <a:sym typeface="Open Sans"/>
            </a:endParaRPr>
          </a:p>
        </p:txBody>
      </p:sp>
      <p:sp>
        <p:nvSpPr>
          <p:cNvPr id="115" name="Google Shape;115;p21"/>
          <p:cNvSpPr/>
          <p:nvPr/>
        </p:nvSpPr>
        <p:spPr>
          <a:xfrm>
            <a:off x="331366" y="1191411"/>
            <a:ext cx="8522830" cy="695450"/>
          </a:xfrm>
          <a:prstGeom prst="roundRect">
            <a:avLst>
              <a:gd fmla="val 10000" name="adj"/>
            </a:avLst>
          </a:prstGeom>
          <a:solidFill>
            <a:srgbClr val="FAD1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21"/>
          <p:cNvSpPr/>
          <p:nvPr/>
        </p:nvSpPr>
        <p:spPr>
          <a:xfrm>
            <a:off x="331366" y="2260546"/>
            <a:ext cx="8522830" cy="695450"/>
          </a:xfrm>
          <a:prstGeom prst="roundRect">
            <a:avLst>
              <a:gd fmla="val 10000" name="adj"/>
            </a:avLst>
          </a:prstGeom>
          <a:solidFill>
            <a:srgbClr val="FAD1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1"/>
          <p:cNvSpPr/>
          <p:nvPr/>
        </p:nvSpPr>
        <p:spPr>
          <a:xfrm>
            <a:off x="331366" y="3329680"/>
            <a:ext cx="8522830" cy="695450"/>
          </a:xfrm>
          <a:prstGeom prst="roundRect">
            <a:avLst>
              <a:gd fmla="val 10000" name="adj"/>
            </a:avLst>
          </a:prstGeom>
          <a:solidFill>
            <a:srgbClr val="FAD1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21"/>
          <p:cNvSpPr txBox="1"/>
          <p:nvPr>
            <p:ph idx="12" type="sldNum"/>
          </p:nvPr>
        </p:nvSpPr>
        <p:spPr>
          <a:xfrm>
            <a:off x="8775325" y="4968063"/>
            <a:ext cx="356249" cy="17543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119" name="Google Shape;119;p21"/>
          <p:cNvSpPr txBox="1"/>
          <p:nvPr>
            <p:ph type="title"/>
          </p:nvPr>
        </p:nvSpPr>
        <p:spPr>
          <a:xfrm>
            <a:off x="319573" y="114922"/>
            <a:ext cx="8506674" cy="72175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2850"/>
              <a:buFont typeface="Open Sans"/>
              <a:buNone/>
              <a:defRPr sz="285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21"/>
          <p:cNvSpPr txBox="1"/>
          <p:nvPr>
            <p:ph idx="1" type="body"/>
          </p:nvPr>
        </p:nvSpPr>
        <p:spPr>
          <a:xfrm>
            <a:off x="514351" y="2315249"/>
            <a:ext cx="8113565" cy="586043"/>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1800"/>
              <a:buFont typeface="Noto Sans Symbols"/>
              <a:buNone/>
              <a:defRPr b="0" i="0" sz="180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121" name="Google Shape;121;p21"/>
          <p:cNvSpPr txBox="1"/>
          <p:nvPr>
            <p:ph idx="2" type="body"/>
          </p:nvPr>
        </p:nvSpPr>
        <p:spPr>
          <a:xfrm>
            <a:off x="514351" y="3384383"/>
            <a:ext cx="8113565" cy="586043"/>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1800"/>
              <a:buFont typeface="Noto Sans Symbols"/>
              <a:buNone/>
              <a:defRPr b="0" i="0" sz="180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122" name="Google Shape;122;p21"/>
          <p:cNvSpPr txBox="1"/>
          <p:nvPr>
            <p:ph idx="3" type="body"/>
          </p:nvPr>
        </p:nvSpPr>
        <p:spPr>
          <a:xfrm>
            <a:off x="514350" y="1246114"/>
            <a:ext cx="8113565" cy="586043"/>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1800"/>
              <a:buFont typeface="Noto Sans Symbols"/>
              <a:buNone/>
              <a:defRPr b="0" i="0" sz="180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x 4">
  <p:cSld name="Agenda x 4">
    <p:spTree>
      <p:nvGrpSpPr>
        <p:cNvPr id="123" name="Shape 123"/>
        <p:cNvGrpSpPr/>
        <p:nvPr/>
      </p:nvGrpSpPr>
      <p:grpSpPr>
        <a:xfrm>
          <a:off x="0" y="0"/>
          <a:ext cx="0" cy="0"/>
          <a:chOff x="0" y="0"/>
          <a:chExt cx="0" cy="0"/>
        </a:xfrm>
      </p:grpSpPr>
      <p:sp>
        <p:nvSpPr>
          <p:cNvPr id="124" name="Google Shape;124;p154"/>
          <p:cNvSpPr/>
          <p:nvPr/>
        </p:nvSpPr>
        <p:spPr>
          <a:xfrm>
            <a:off x="0" y="4513205"/>
            <a:ext cx="9144000" cy="395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pic>
        <p:nvPicPr>
          <p:cNvPr descr="A close up of a sign&#10;&#10;Description automatically generated" id="125" name="Google Shape;125;p154"/>
          <p:cNvPicPr preferRelativeResize="0"/>
          <p:nvPr/>
        </p:nvPicPr>
        <p:blipFill rotWithShape="1">
          <a:blip r:embed="rId2">
            <a:alphaModFix/>
          </a:blip>
          <a:srcRect b="0" l="0" r="0" t="0"/>
          <a:stretch/>
        </p:blipFill>
        <p:spPr>
          <a:xfrm>
            <a:off x="4198013" y="4547208"/>
            <a:ext cx="747975" cy="299191"/>
          </a:xfrm>
          <a:prstGeom prst="rect">
            <a:avLst/>
          </a:prstGeom>
          <a:noFill/>
          <a:ln>
            <a:noFill/>
          </a:ln>
        </p:spPr>
      </p:pic>
      <p:sp>
        <p:nvSpPr>
          <p:cNvPr id="126" name="Google Shape;126;p154"/>
          <p:cNvSpPr/>
          <p:nvPr/>
        </p:nvSpPr>
        <p:spPr>
          <a:xfrm>
            <a:off x="0" y="4876967"/>
            <a:ext cx="9144000" cy="92599"/>
          </a:xfrm>
          <a:prstGeom prst="rect">
            <a:avLst/>
          </a:prstGeom>
          <a:solidFill>
            <a:srgbClr val="F160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A518B"/>
              </a:solidFill>
              <a:latin typeface="Open Sans"/>
              <a:ea typeface="Open Sans"/>
              <a:cs typeface="Open Sans"/>
              <a:sym typeface="Open Sans"/>
            </a:endParaRPr>
          </a:p>
        </p:txBody>
      </p:sp>
      <p:sp>
        <p:nvSpPr>
          <p:cNvPr id="127" name="Google Shape;127;p154"/>
          <p:cNvSpPr/>
          <p:nvPr/>
        </p:nvSpPr>
        <p:spPr>
          <a:xfrm>
            <a:off x="331366" y="1191411"/>
            <a:ext cx="8522830" cy="695450"/>
          </a:xfrm>
          <a:prstGeom prst="roundRect">
            <a:avLst>
              <a:gd fmla="val 10000" name="adj"/>
            </a:avLst>
          </a:prstGeom>
          <a:solidFill>
            <a:srgbClr val="FAD1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54"/>
          <p:cNvSpPr/>
          <p:nvPr/>
        </p:nvSpPr>
        <p:spPr>
          <a:xfrm>
            <a:off x="331366" y="2006043"/>
            <a:ext cx="8522830" cy="695450"/>
          </a:xfrm>
          <a:prstGeom prst="roundRect">
            <a:avLst>
              <a:gd fmla="val 10000" name="adj"/>
            </a:avLst>
          </a:prstGeom>
          <a:solidFill>
            <a:srgbClr val="FAD1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154"/>
          <p:cNvSpPr/>
          <p:nvPr/>
        </p:nvSpPr>
        <p:spPr>
          <a:xfrm>
            <a:off x="331366" y="3635308"/>
            <a:ext cx="8522830" cy="695450"/>
          </a:xfrm>
          <a:prstGeom prst="roundRect">
            <a:avLst>
              <a:gd fmla="val 10000" name="adj"/>
            </a:avLst>
          </a:prstGeom>
          <a:solidFill>
            <a:srgbClr val="FAD1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54"/>
          <p:cNvSpPr txBox="1"/>
          <p:nvPr>
            <p:ph idx="12" type="sldNum"/>
          </p:nvPr>
        </p:nvSpPr>
        <p:spPr>
          <a:xfrm>
            <a:off x="8775325" y="4968063"/>
            <a:ext cx="356249" cy="17543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131" name="Google Shape;131;p154"/>
          <p:cNvSpPr txBox="1"/>
          <p:nvPr>
            <p:ph type="title"/>
          </p:nvPr>
        </p:nvSpPr>
        <p:spPr>
          <a:xfrm>
            <a:off x="319573" y="114922"/>
            <a:ext cx="8506674" cy="72175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2850"/>
              <a:buFont typeface="Open Sans"/>
              <a:buNone/>
              <a:defRPr sz="285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154"/>
          <p:cNvSpPr txBox="1"/>
          <p:nvPr>
            <p:ph idx="1" type="body"/>
          </p:nvPr>
        </p:nvSpPr>
        <p:spPr>
          <a:xfrm>
            <a:off x="514349" y="2060746"/>
            <a:ext cx="8113565" cy="586043"/>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1800"/>
              <a:buFont typeface="Noto Sans Symbols"/>
              <a:buNone/>
              <a:defRPr b="0" i="0" sz="180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133" name="Google Shape;133;p154"/>
          <p:cNvSpPr txBox="1"/>
          <p:nvPr>
            <p:ph idx="2" type="body"/>
          </p:nvPr>
        </p:nvSpPr>
        <p:spPr>
          <a:xfrm>
            <a:off x="514351" y="3690010"/>
            <a:ext cx="8113565" cy="586043"/>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1800"/>
              <a:buFont typeface="Noto Sans Symbols"/>
              <a:buNone/>
              <a:defRPr b="0" i="0" sz="180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134" name="Google Shape;134;p154"/>
          <p:cNvSpPr txBox="1"/>
          <p:nvPr>
            <p:ph idx="3" type="body"/>
          </p:nvPr>
        </p:nvSpPr>
        <p:spPr>
          <a:xfrm>
            <a:off x="514350" y="1246114"/>
            <a:ext cx="8113565" cy="586043"/>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1800"/>
              <a:buFont typeface="Noto Sans Symbols"/>
              <a:buNone/>
              <a:defRPr b="0" i="0" sz="180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135" name="Google Shape;135;p154"/>
          <p:cNvSpPr/>
          <p:nvPr/>
        </p:nvSpPr>
        <p:spPr>
          <a:xfrm>
            <a:off x="331366" y="2820675"/>
            <a:ext cx="8522830" cy="695450"/>
          </a:xfrm>
          <a:prstGeom prst="roundRect">
            <a:avLst>
              <a:gd fmla="val 10000" name="adj"/>
            </a:avLst>
          </a:prstGeom>
          <a:solidFill>
            <a:srgbClr val="FAD1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154"/>
          <p:cNvSpPr txBox="1"/>
          <p:nvPr>
            <p:ph idx="4" type="body"/>
          </p:nvPr>
        </p:nvSpPr>
        <p:spPr>
          <a:xfrm>
            <a:off x="514349" y="2875330"/>
            <a:ext cx="8113565" cy="586043"/>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1800"/>
              <a:buFont typeface="Noto Sans Symbols"/>
              <a:buNone/>
              <a:defRPr b="0" i="0" sz="180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x 5">
  <p:cSld name="Agenda x 5">
    <p:spTree>
      <p:nvGrpSpPr>
        <p:cNvPr id="137" name="Shape 137"/>
        <p:cNvGrpSpPr/>
        <p:nvPr/>
      </p:nvGrpSpPr>
      <p:grpSpPr>
        <a:xfrm>
          <a:off x="0" y="0"/>
          <a:ext cx="0" cy="0"/>
          <a:chOff x="0" y="0"/>
          <a:chExt cx="0" cy="0"/>
        </a:xfrm>
      </p:grpSpPr>
      <p:sp>
        <p:nvSpPr>
          <p:cNvPr id="138" name="Google Shape;138;p155"/>
          <p:cNvSpPr/>
          <p:nvPr/>
        </p:nvSpPr>
        <p:spPr>
          <a:xfrm>
            <a:off x="0" y="4513205"/>
            <a:ext cx="9144000" cy="395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pic>
        <p:nvPicPr>
          <p:cNvPr descr="A close up of a sign&#10;&#10;Description automatically generated" id="139" name="Google Shape;139;p155"/>
          <p:cNvPicPr preferRelativeResize="0"/>
          <p:nvPr/>
        </p:nvPicPr>
        <p:blipFill rotWithShape="1">
          <a:blip r:embed="rId2">
            <a:alphaModFix/>
          </a:blip>
          <a:srcRect b="0" l="0" r="0" t="0"/>
          <a:stretch/>
        </p:blipFill>
        <p:spPr>
          <a:xfrm>
            <a:off x="4198013" y="4547208"/>
            <a:ext cx="747975" cy="299191"/>
          </a:xfrm>
          <a:prstGeom prst="rect">
            <a:avLst/>
          </a:prstGeom>
          <a:noFill/>
          <a:ln>
            <a:noFill/>
          </a:ln>
        </p:spPr>
      </p:pic>
      <p:sp>
        <p:nvSpPr>
          <p:cNvPr id="140" name="Google Shape;140;p155"/>
          <p:cNvSpPr/>
          <p:nvPr/>
        </p:nvSpPr>
        <p:spPr>
          <a:xfrm>
            <a:off x="0" y="4876967"/>
            <a:ext cx="9144000" cy="92599"/>
          </a:xfrm>
          <a:prstGeom prst="rect">
            <a:avLst/>
          </a:prstGeom>
          <a:solidFill>
            <a:srgbClr val="F160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A518B"/>
              </a:solidFill>
              <a:latin typeface="Open Sans"/>
              <a:ea typeface="Open Sans"/>
              <a:cs typeface="Open Sans"/>
              <a:sym typeface="Open Sans"/>
            </a:endParaRPr>
          </a:p>
        </p:txBody>
      </p:sp>
      <p:sp>
        <p:nvSpPr>
          <p:cNvPr id="141" name="Google Shape;141;p155"/>
          <p:cNvSpPr/>
          <p:nvPr/>
        </p:nvSpPr>
        <p:spPr>
          <a:xfrm>
            <a:off x="331366" y="1046778"/>
            <a:ext cx="8522830" cy="538073"/>
          </a:xfrm>
          <a:prstGeom prst="roundRect">
            <a:avLst>
              <a:gd fmla="val 10000" name="adj"/>
            </a:avLst>
          </a:prstGeom>
          <a:solidFill>
            <a:srgbClr val="FAD1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155"/>
          <p:cNvSpPr/>
          <p:nvPr/>
        </p:nvSpPr>
        <p:spPr>
          <a:xfrm>
            <a:off x="331366" y="1751469"/>
            <a:ext cx="8522830" cy="538073"/>
          </a:xfrm>
          <a:prstGeom prst="roundRect">
            <a:avLst>
              <a:gd fmla="val 10000" name="adj"/>
            </a:avLst>
          </a:prstGeom>
          <a:solidFill>
            <a:srgbClr val="FAD1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55"/>
          <p:cNvSpPr/>
          <p:nvPr/>
        </p:nvSpPr>
        <p:spPr>
          <a:xfrm>
            <a:off x="331366" y="2456160"/>
            <a:ext cx="8522830" cy="538073"/>
          </a:xfrm>
          <a:prstGeom prst="roundRect">
            <a:avLst>
              <a:gd fmla="val 10000" name="adj"/>
            </a:avLst>
          </a:prstGeom>
          <a:solidFill>
            <a:srgbClr val="FAD1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155"/>
          <p:cNvSpPr/>
          <p:nvPr/>
        </p:nvSpPr>
        <p:spPr>
          <a:xfrm>
            <a:off x="331366" y="3160851"/>
            <a:ext cx="8522830" cy="538073"/>
          </a:xfrm>
          <a:prstGeom prst="roundRect">
            <a:avLst>
              <a:gd fmla="val 10000" name="adj"/>
            </a:avLst>
          </a:prstGeom>
          <a:solidFill>
            <a:srgbClr val="FAD1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55"/>
          <p:cNvSpPr txBox="1"/>
          <p:nvPr>
            <p:ph idx="12" type="sldNum"/>
          </p:nvPr>
        </p:nvSpPr>
        <p:spPr>
          <a:xfrm>
            <a:off x="8775325" y="4968063"/>
            <a:ext cx="356249" cy="17543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146" name="Google Shape;146;p155"/>
          <p:cNvSpPr txBox="1"/>
          <p:nvPr>
            <p:ph type="title"/>
          </p:nvPr>
        </p:nvSpPr>
        <p:spPr>
          <a:xfrm>
            <a:off x="319573" y="114922"/>
            <a:ext cx="8506674" cy="72175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2850"/>
              <a:buFont typeface="Open Sans"/>
              <a:buNone/>
              <a:defRPr sz="285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155"/>
          <p:cNvSpPr txBox="1"/>
          <p:nvPr>
            <p:ph idx="1" type="body"/>
          </p:nvPr>
        </p:nvSpPr>
        <p:spPr>
          <a:xfrm>
            <a:off x="514348" y="1089101"/>
            <a:ext cx="8113565" cy="453425"/>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1650"/>
              <a:buFont typeface="Noto Sans Symbols"/>
              <a:buNone/>
              <a:defRPr b="0" i="0" sz="165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148" name="Google Shape;148;p155"/>
          <p:cNvSpPr txBox="1"/>
          <p:nvPr>
            <p:ph idx="2" type="body"/>
          </p:nvPr>
        </p:nvSpPr>
        <p:spPr>
          <a:xfrm>
            <a:off x="514348" y="1792705"/>
            <a:ext cx="8113565" cy="453425"/>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1650"/>
              <a:buFont typeface="Noto Sans Symbols"/>
              <a:buNone/>
              <a:defRPr b="0" i="0" sz="165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149" name="Google Shape;149;p155"/>
          <p:cNvSpPr txBox="1"/>
          <p:nvPr>
            <p:ph idx="3" type="body"/>
          </p:nvPr>
        </p:nvSpPr>
        <p:spPr>
          <a:xfrm>
            <a:off x="514348" y="2498483"/>
            <a:ext cx="8113566" cy="453425"/>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1650"/>
              <a:buFont typeface="Noto Sans Symbols"/>
              <a:buNone/>
              <a:defRPr b="0" i="0" sz="165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150" name="Google Shape;150;p155"/>
          <p:cNvSpPr txBox="1"/>
          <p:nvPr>
            <p:ph idx="4" type="body"/>
          </p:nvPr>
        </p:nvSpPr>
        <p:spPr>
          <a:xfrm>
            <a:off x="514348" y="3203174"/>
            <a:ext cx="8113565" cy="453425"/>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1650"/>
              <a:buFont typeface="Noto Sans Symbols"/>
              <a:buNone/>
              <a:defRPr b="0" i="0" sz="165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151" name="Google Shape;151;p155"/>
          <p:cNvSpPr/>
          <p:nvPr/>
        </p:nvSpPr>
        <p:spPr>
          <a:xfrm>
            <a:off x="332235" y="3865541"/>
            <a:ext cx="8522830" cy="538073"/>
          </a:xfrm>
          <a:prstGeom prst="roundRect">
            <a:avLst>
              <a:gd fmla="val 10000" name="adj"/>
            </a:avLst>
          </a:prstGeom>
          <a:solidFill>
            <a:srgbClr val="FAD1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155"/>
          <p:cNvSpPr txBox="1"/>
          <p:nvPr>
            <p:ph idx="5" type="body"/>
          </p:nvPr>
        </p:nvSpPr>
        <p:spPr>
          <a:xfrm>
            <a:off x="514348" y="3910675"/>
            <a:ext cx="8113565" cy="453425"/>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1650"/>
              <a:buFont typeface="Noto Sans Symbols"/>
              <a:buNone/>
              <a:defRPr b="0" i="0" sz="165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153" name="Google Shape;153;p155"/>
          <p:cNvSpPr/>
          <p:nvPr/>
        </p:nvSpPr>
        <p:spPr>
          <a:xfrm>
            <a:off x="0" y="4513205"/>
            <a:ext cx="9144000" cy="395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pic>
        <p:nvPicPr>
          <p:cNvPr descr="A close up of a sign&#10;&#10;Description automatically generated" id="154" name="Google Shape;154;p155"/>
          <p:cNvPicPr preferRelativeResize="0"/>
          <p:nvPr/>
        </p:nvPicPr>
        <p:blipFill rotWithShape="1">
          <a:blip r:embed="rId2">
            <a:alphaModFix/>
          </a:blip>
          <a:srcRect b="0" l="0" r="0" t="0"/>
          <a:stretch/>
        </p:blipFill>
        <p:spPr>
          <a:xfrm>
            <a:off x="4198013" y="4547208"/>
            <a:ext cx="747975" cy="299191"/>
          </a:xfrm>
          <a:prstGeom prst="rect">
            <a:avLst/>
          </a:prstGeom>
          <a:noFill/>
          <a:ln>
            <a:noFill/>
          </a:ln>
        </p:spPr>
      </p:pic>
      <p:sp>
        <p:nvSpPr>
          <p:cNvPr id="155" name="Google Shape;155;p155"/>
          <p:cNvSpPr/>
          <p:nvPr/>
        </p:nvSpPr>
        <p:spPr>
          <a:xfrm>
            <a:off x="0" y="4876967"/>
            <a:ext cx="9144000" cy="92599"/>
          </a:xfrm>
          <a:prstGeom prst="rect">
            <a:avLst/>
          </a:prstGeom>
          <a:solidFill>
            <a:srgbClr val="F160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A518B"/>
              </a:solidFill>
              <a:latin typeface="Open Sans"/>
              <a:ea typeface="Open Sans"/>
              <a:cs typeface="Open Sans"/>
              <a:sym typeface="Open Sans"/>
            </a:endParaRPr>
          </a:p>
        </p:txBody>
      </p:sp>
      <p:sp>
        <p:nvSpPr>
          <p:cNvPr id="156" name="Google Shape;156;p155"/>
          <p:cNvSpPr/>
          <p:nvPr/>
        </p:nvSpPr>
        <p:spPr>
          <a:xfrm>
            <a:off x="331366" y="1046778"/>
            <a:ext cx="8522830" cy="538073"/>
          </a:xfrm>
          <a:prstGeom prst="roundRect">
            <a:avLst>
              <a:gd fmla="val 10000" name="adj"/>
            </a:avLst>
          </a:prstGeom>
          <a:solidFill>
            <a:srgbClr val="FAD1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155"/>
          <p:cNvSpPr/>
          <p:nvPr/>
        </p:nvSpPr>
        <p:spPr>
          <a:xfrm>
            <a:off x="331366" y="1751469"/>
            <a:ext cx="8522830" cy="538073"/>
          </a:xfrm>
          <a:prstGeom prst="roundRect">
            <a:avLst>
              <a:gd fmla="val 10000" name="adj"/>
            </a:avLst>
          </a:prstGeom>
          <a:solidFill>
            <a:srgbClr val="FAD1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155"/>
          <p:cNvSpPr/>
          <p:nvPr/>
        </p:nvSpPr>
        <p:spPr>
          <a:xfrm>
            <a:off x="331366" y="2456160"/>
            <a:ext cx="8522830" cy="538073"/>
          </a:xfrm>
          <a:prstGeom prst="roundRect">
            <a:avLst>
              <a:gd fmla="val 10000" name="adj"/>
            </a:avLst>
          </a:prstGeom>
          <a:solidFill>
            <a:srgbClr val="FAD1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155"/>
          <p:cNvSpPr/>
          <p:nvPr/>
        </p:nvSpPr>
        <p:spPr>
          <a:xfrm>
            <a:off x="331366" y="3160851"/>
            <a:ext cx="8522830" cy="538073"/>
          </a:xfrm>
          <a:prstGeom prst="roundRect">
            <a:avLst>
              <a:gd fmla="val 10000" name="adj"/>
            </a:avLst>
          </a:prstGeom>
          <a:solidFill>
            <a:srgbClr val="FAD1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155"/>
          <p:cNvSpPr/>
          <p:nvPr/>
        </p:nvSpPr>
        <p:spPr>
          <a:xfrm>
            <a:off x="332235" y="3865541"/>
            <a:ext cx="8522830" cy="538073"/>
          </a:xfrm>
          <a:prstGeom prst="roundRect">
            <a:avLst>
              <a:gd fmla="val 10000" name="adj"/>
            </a:avLst>
          </a:prstGeom>
          <a:solidFill>
            <a:srgbClr val="FAD1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Format A)">
  <p:cSld name="Sub-Title  (Format A)">
    <p:spTree>
      <p:nvGrpSpPr>
        <p:cNvPr id="161" name="Shape 161"/>
        <p:cNvGrpSpPr/>
        <p:nvPr/>
      </p:nvGrpSpPr>
      <p:grpSpPr>
        <a:xfrm>
          <a:off x="0" y="0"/>
          <a:ext cx="0" cy="0"/>
          <a:chOff x="0" y="0"/>
          <a:chExt cx="0" cy="0"/>
        </a:xfrm>
      </p:grpSpPr>
      <p:sp>
        <p:nvSpPr>
          <p:cNvPr id="162" name="Google Shape;162;p22"/>
          <p:cNvSpPr/>
          <p:nvPr/>
        </p:nvSpPr>
        <p:spPr>
          <a:xfrm>
            <a:off x="0" y="4513205"/>
            <a:ext cx="9144000" cy="395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pic>
        <p:nvPicPr>
          <p:cNvPr descr="A close up of a sign&#10;&#10;Description automatically generated" id="163" name="Google Shape;163;p22"/>
          <p:cNvPicPr preferRelativeResize="0"/>
          <p:nvPr/>
        </p:nvPicPr>
        <p:blipFill rotWithShape="1">
          <a:blip r:embed="rId2">
            <a:alphaModFix/>
          </a:blip>
          <a:srcRect b="0" l="0" r="0" t="0"/>
          <a:stretch/>
        </p:blipFill>
        <p:spPr>
          <a:xfrm>
            <a:off x="4198013" y="4547208"/>
            <a:ext cx="747975" cy="299191"/>
          </a:xfrm>
          <a:prstGeom prst="rect">
            <a:avLst/>
          </a:prstGeom>
          <a:noFill/>
          <a:ln>
            <a:noFill/>
          </a:ln>
        </p:spPr>
      </p:pic>
      <p:sp>
        <p:nvSpPr>
          <p:cNvPr id="164" name="Google Shape;164;p22"/>
          <p:cNvSpPr txBox="1"/>
          <p:nvPr>
            <p:ph type="title"/>
          </p:nvPr>
        </p:nvSpPr>
        <p:spPr>
          <a:xfrm>
            <a:off x="329184" y="146020"/>
            <a:ext cx="8502101" cy="39560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2850"/>
              <a:buFont typeface="Open Sans"/>
              <a:buNone/>
              <a:defRPr sz="285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p22"/>
          <p:cNvSpPr/>
          <p:nvPr/>
        </p:nvSpPr>
        <p:spPr>
          <a:xfrm>
            <a:off x="0" y="4876967"/>
            <a:ext cx="9144000" cy="92599"/>
          </a:xfrm>
          <a:prstGeom prst="rect">
            <a:avLst/>
          </a:prstGeom>
          <a:solidFill>
            <a:srgbClr val="F160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A518B"/>
              </a:solidFill>
              <a:latin typeface="Open Sans"/>
              <a:ea typeface="Open Sans"/>
              <a:cs typeface="Open Sans"/>
              <a:sym typeface="Open Sans"/>
            </a:endParaRPr>
          </a:p>
        </p:txBody>
      </p:sp>
      <p:sp>
        <p:nvSpPr>
          <p:cNvPr id="166" name="Google Shape;166;p22"/>
          <p:cNvSpPr txBox="1"/>
          <p:nvPr>
            <p:ph idx="1" type="body"/>
          </p:nvPr>
        </p:nvSpPr>
        <p:spPr>
          <a:xfrm>
            <a:off x="329184" y="1207604"/>
            <a:ext cx="8497118" cy="3251825"/>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1pPr>
            <a:lvl2pPr indent="-342900" lvl="1" marL="9144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167" name="Google Shape;167;p22"/>
          <p:cNvSpPr txBox="1"/>
          <p:nvPr>
            <p:ph idx="12" type="sldNum"/>
          </p:nvPr>
        </p:nvSpPr>
        <p:spPr>
          <a:xfrm>
            <a:off x="8775325" y="4968063"/>
            <a:ext cx="356249" cy="17543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168" name="Google Shape;168;p22"/>
          <p:cNvSpPr txBox="1"/>
          <p:nvPr>
            <p:ph idx="2" type="body"/>
          </p:nvPr>
        </p:nvSpPr>
        <p:spPr>
          <a:xfrm>
            <a:off x="1" y="4968063"/>
            <a:ext cx="8760416" cy="17543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chemeClr val="accent2"/>
              </a:buClr>
              <a:buSzPts val="750"/>
              <a:buFont typeface="Noto Sans Symbols"/>
              <a:buNone/>
              <a:defRPr b="0" i="0" sz="75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169" name="Google Shape;169;p22"/>
          <p:cNvSpPr txBox="1"/>
          <p:nvPr>
            <p:ph idx="3" type="body"/>
          </p:nvPr>
        </p:nvSpPr>
        <p:spPr>
          <a:xfrm>
            <a:off x="329184" y="572191"/>
            <a:ext cx="8502101" cy="34079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2100"/>
              <a:buFont typeface="Noto Sans Symbols"/>
              <a:buNone/>
              <a:defRPr b="0" i="0" sz="2100" u="none" cap="none" strike="noStrike">
                <a:solidFill>
                  <a:schemeClr val="accent2"/>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 Arrow Left">
  <p:cSld name="1/3 Arrow Left">
    <p:spTree>
      <p:nvGrpSpPr>
        <p:cNvPr id="14" name="Shape 14"/>
        <p:cNvGrpSpPr/>
        <p:nvPr/>
      </p:nvGrpSpPr>
      <p:grpSpPr>
        <a:xfrm>
          <a:off x="0" y="0"/>
          <a:ext cx="0" cy="0"/>
          <a:chOff x="0" y="0"/>
          <a:chExt cx="0" cy="0"/>
        </a:xfrm>
      </p:grpSpPr>
      <p:sp>
        <p:nvSpPr>
          <p:cNvPr id="15" name="Google Shape;15;p144"/>
          <p:cNvSpPr/>
          <p:nvPr/>
        </p:nvSpPr>
        <p:spPr>
          <a:xfrm>
            <a:off x="-8172" y="0"/>
            <a:ext cx="2465622"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pic>
        <p:nvPicPr>
          <p:cNvPr descr="A close up of a sign&#10;&#10;Description automatically generated" id="16" name="Google Shape;16;p144"/>
          <p:cNvPicPr preferRelativeResize="0"/>
          <p:nvPr/>
        </p:nvPicPr>
        <p:blipFill rotWithShape="1">
          <a:blip r:embed="rId2">
            <a:alphaModFix/>
          </a:blip>
          <a:srcRect b="0" l="0" r="0" t="0"/>
          <a:stretch/>
        </p:blipFill>
        <p:spPr>
          <a:xfrm>
            <a:off x="397408" y="156218"/>
            <a:ext cx="747975" cy="299191"/>
          </a:xfrm>
          <a:prstGeom prst="rect">
            <a:avLst/>
          </a:prstGeom>
          <a:noFill/>
          <a:ln>
            <a:noFill/>
          </a:ln>
        </p:spPr>
      </p:pic>
      <p:sp>
        <p:nvSpPr>
          <p:cNvPr id="17" name="Google Shape;17;p144"/>
          <p:cNvSpPr txBox="1"/>
          <p:nvPr>
            <p:ph idx="1" type="body"/>
          </p:nvPr>
        </p:nvSpPr>
        <p:spPr>
          <a:xfrm>
            <a:off x="3611004" y="405866"/>
            <a:ext cx="5122906" cy="4200842"/>
          </a:xfrm>
          <a:prstGeom prst="rect">
            <a:avLst/>
          </a:prstGeom>
          <a:noFill/>
          <a:ln>
            <a:noFill/>
          </a:ln>
        </p:spPr>
        <p:txBody>
          <a:bodyPr anchorCtr="0" anchor="ctr" bIns="45700" lIns="91425" spcFirstLastPara="1" rIns="91425" wrap="square" tIns="45700">
            <a:noAutofit/>
          </a:bodyPr>
          <a:lstStyle>
            <a:lvl1pPr indent="-361950" lvl="0" marL="457200" marR="0" rtl="0" algn="l">
              <a:lnSpc>
                <a:spcPct val="100000"/>
              </a:lnSpc>
              <a:spcBef>
                <a:spcPts val="0"/>
              </a:spcBef>
              <a:spcAft>
                <a:spcPts val="0"/>
              </a:spcAft>
              <a:buClr>
                <a:schemeClr val="accent2"/>
              </a:buClr>
              <a:buSzPts val="2100"/>
              <a:buFont typeface="Noto Sans Symbols"/>
              <a:buChar char="▪"/>
              <a:defRPr b="0" i="0" sz="2100" u="none" cap="none" strike="noStrike">
                <a:solidFill>
                  <a:schemeClr val="accent1"/>
                </a:solidFill>
                <a:latin typeface="Open Sans"/>
                <a:ea typeface="Open Sans"/>
                <a:cs typeface="Open Sans"/>
                <a:sym typeface="Open Sans"/>
              </a:defRPr>
            </a:lvl1pPr>
            <a:lvl2pPr indent="-361950" lvl="1" marL="914400" marR="0" rtl="0" algn="l">
              <a:lnSpc>
                <a:spcPct val="100000"/>
              </a:lnSpc>
              <a:spcBef>
                <a:spcPts val="0"/>
              </a:spcBef>
              <a:spcAft>
                <a:spcPts val="0"/>
              </a:spcAft>
              <a:buClr>
                <a:schemeClr val="accent2"/>
              </a:buClr>
              <a:buSzPts val="2100"/>
              <a:buFont typeface="Noto Sans Symbols"/>
              <a:buChar char="▪"/>
              <a:defRPr b="0" i="0" sz="2100" u="none" cap="none" strike="noStrike">
                <a:solidFill>
                  <a:schemeClr val="accent1"/>
                </a:solidFill>
                <a:latin typeface="Open Sans"/>
                <a:ea typeface="Open Sans"/>
                <a:cs typeface="Open Sans"/>
                <a:sym typeface="Open Sans"/>
              </a:defRPr>
            </a:lvl2pPr>
            <a:lvl3pPr indent="-361950" lvl="2" marL="1371600" marR="0" rtl="0" algn="l">
              <a:lnSpc>
                <a:spcPct val="100000"/>
              </a:lnSpc>
              <a:spcBef>
                <a:spcPts val="0"/>
              </a:spcBef>
              <a:spcAft>
                <a:spcPts val="0"/>
              </a:spcAft>
              <a:buClr>
                <a:schemeClr val="accent2"/>
              </a:buClr>
              <a:buSzPts val="2100"/>
              <a:buFont typeface="Noto Sans Symbols"/>
              <a:buChar char="▪"/>
              <a:defRPr b="0" i="0" sz="21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18" name="Google Shape;18;p144"/>
          <p:cNvSpPr/>
          <p:nvPr/>
        </p:nvSpPr>
        <p:spPr>
          <a:xfrm rot="5400000">
            <a:off x="383503" y="2073948"/>
            <a:ext cx="5161016" cy="1013120"/>
          </a:xfrm>
          <a:prstGeom prst="triangle">
            <a:avLst>
              <a:gd fmla="val 50000" name="adj"/>
            </a:avLst>
          </a:prstGeom>
          <a:solidFill>
            <a:srgbClr val="0D6CB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19" name="Google Shape;19;p144"/>
          <p:cNvSpPr txBox="1"/>
          <p:nvPr>
            <p:ph type="ctrTitle"/>
          </p:nvPr>
        </p:nvSpPr>
        <p:spPr>
          <a:xfrm>
            <a:off x="200830" y="1692959"/>
            <a:ext cx="2523320" cy="175758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2700"/>
              <a:buFont typeface="Open Sans"/>
              <a:buNone/>
              <a:defRPr sz="2700">
                <a:solidFill>
                  <a:schemeClr val="l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44"/>
          <p:cNvSpPr txBox="1"/>
          <p:nvPr>
            <p:ph idx="12" type="sldNum"/>
          </p:nvPr>
        </p:nvSpPr>
        <p:spPr>
          <a:xfrm>
            <a:off x="8775325" y="4968063"/>
            <a:ext cx="356249" cy="17543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21" name="Google Shape;21;p144"/>
          <p:cNvSpPr txBox="1"/>
          <p:nvPr>
            <p:ph idx="2" type="body"/>
          </p:nvPr>
        </p:nvSpPr>
        <p:spPr>
          <a:xfrm>
            <a:off x="2663456" y="4968063"/>
            <a:ext cx="6103620" cy="17543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chemeClr val="accent2"/>
              </a:buClr>
              <a:buSzPts val="750"/>
              <a:buFont typeface="Noto Sans Symbols"/>
              <a:buNone/>
              <a:defRPr b="0" i="0" sz="75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Format A)">
  <p:cSld name="2 Column (Format A)">
    <p:spTree>
      <p:nvGrpSpPr>
        <p:cNvPr id="170" name="Shape 170"/>
        <p:cNvGrpSpPr/>
        <p:nvPr/>
      </p:nvGrpSpPr>
      <p:grpSpPr>
        <a:xfrm>
          <a:off x="0" y="0"/>
          <a:ext cx="0" cy="0"/>
          <a:chOff x="0" y="0"/>
          <a:chExt cx="0" cy="0"/>
        </a:xfrm>
      </p:grpSpPr>
      <p:sp>
        <p:nvSpPr>
          <p:cNvPr id="171" name="Google Shape;171;p23"/>
          <p:cNvSpPr/>
          <p:nvPr/>
        </p:nvSpPr>
        <p:spPr>
          <a:xfrm>
            <a:off x="0" y="4513205"/>
            <a:ext cx="9144000" cy="395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pic>
        <p:nvPicPr>
          <p:cNvPr descr="A close up of a sign&#10;&#10;Description automatically generated" id="172" name="Google Shape;172;p23"/>
          <p:cNvPicPr preferRelativeResize="0"/>
          <p:nvPr/>
        </p:nvPicPr>
        <p:blipFill rotWithShape="1">
          <a:blip r:embed="rId2">
            <a:alphaModFix/>
          </a:blip>
          <a:srcRect b="0" l="0" r="0" t="0"/>
          <a:stretch/>
        </p:blipFill>
        <p:spPr>
          <a:xfrm>
            <a:off x="4198013" y="4547208"/>
            <a:ext cx="747975" cy="299191"/>
          </a:xfrm>
          <a:prstGeom prst="rect">
            <a:avLst/>
          </a:prstGeom>
          <a:noFill/>
          <a:ln>
            <a:noFill/>
          </a:ln>
        </p:spPr>
      </p:pic>
      <p:sp>
        <p:nvSpPr>
          <p:cNvPr id="173" name="Google Shape;173;p23"/>
          <p:cNvSpPr txBox="1"/>
          <p:nvPr>
            <p:ph idx="1" type="body"/>
          </p:nvPr>
        </p:nvSpPr>
        <p:spPr>
          <a:xfrm>
            <a:off x="4789290" y="1594887"/>
            <a:ext cx="4037715" cy="2744383"/>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1pPr>
            <a:lvl2pPr indent="-342900" lvl="1" marL="9144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174" name="Google Shape;174;p23"/>
          <p:cNvSpPr/>
          <p:nvPr/>
        </p:nvSpPr>
        <p:spPr>
          <a:xfrm>
            <a:off x="0" y="4876967"/>
            <a:ext cx="9144000" cy="92599"/>
          </a:xfrm>
          <a:prstGeom prst="rect">
            <a:avLst/>
          </a:prstGeom>
          <a:solidFill>
            <a:srgbClr val="F160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A518B"/>
              </a:solidFill>
              <a:latin typeface="Open Sans"/>
              <a:ea typeface="Open Sans"/>
              <a:cs typeface="Open Sans"/>
              <a:sym typeface="Open Sans"/>
            </a:endParaRPr>
          </a:p>
        </p:txBody>
      </p:sp>
      <p:sp>
        <p:nvSpPr>
          <p:cNvPr id="175" name="Google Shape;175;p23"/>
          <p:cNvSpPr txBox="1"/>
          <p:nvPr>
            <p:ph type="title"/>
          </p:nvPr>
        </p:nvSpPr>
        <p:spPr>
          <a:xfrm>
            <a:off x="316996" y="121849"/>
            <a:ext cx="8509251" cy="72175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2850"/>
              <a:buFont typeface="Open Sans"/>
              <a:buNone/>
              <a:defRPr sz="285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23"/>
          <p:cNvSpPr txBox="1"/>
          <p:nvPr>
            <p:ph idx="2" type="body"/>
          </p:nvPr>
        </p:nvSpPr>
        <p:spPr>
          <a:xfrm>
            <a:off x="316996" y="1594887"/>
            <a:ext cx="4037715" cy="2744383"/>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1pPr>
            <a:lvl2pPr indent="-342900" lvl="1" marL="9144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177" name="Google Shape;177;p23"/>
          <p:cNvSpPr txBox="1"/>
          <p:nvPr>
            <p:ph idx="12" type="sldNum"/>
          </p:nvPr>
        </p:nvSpPr>
        <p:spPr>
          <a:xfrm>
            <a:off x="8775325" y="4968063"/>
            <a:ext cx="356249" cy="17543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178" name="Google Shape;178;p23"/>
          <p:cNvSpPr txBox="1"/>
          <p:nvPr>
            <p:ph idx="3" type="body"/>
          </p:nvPr>
        </p:nvSpPr>
        <p:spPr>
          <a:xfrm>
            <a:off x="1" y="4968063"/>
            <a:ext cx="8760416" cy="17543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chemeClr val="accent2"/>
              </a:buClr>
              <a:buSzPts val="750"/>
              <a:buFont typeface="Noto Sans Symbols"/>
              <a:buNone/>
              <a:defRPr b="0" i="0" sz="75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179" name="Google Shape;179;p23"/>
          <p:cNvSpPr txBox="1"/>
          <p:nvPr>
            <p:ph idx="4" type="body"/>
          </p:nvPr>
        </p:nvSpPr>
        <p:spPr>
          <a:xfrm>
            <a:off x="316995" y="968971"/>
            <a:ext cx="4037714" cy="586043"/>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2100"/>
              <a:buFont typeface="Noto Sans Symbols"/>
              <a:buNone/>
              <a:defRPr b="0" i="0" sz="2100" u="none" cap="none" strike="noStrike">
                <a:solidFill>
                  <a:schemeClr val="accent2"/>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180" name="Google Shape;180;p23"/>
          <p:cNvSpPr txBox="1"/>
          <p:nvPr>
            <p:ph idx="5" type="body"/>
          </p:nvPr>
        </p:nvSpPr>
        <p:spPr>
          <a:xfrm>
            <a:off x="4788533" y="968971"/>
            <a:ext cx="4037714" cy="586043"/>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2100"/>
              <a:buFont typeface="Noto Sans Symbols"/>
              <a:buNone/>
              <a:defRPr b="0" i="0" sz="2100" u="none" cap="none" strike="noStrike">
                <a:solidFill>
                  <a:schemeClr val="accent2"/>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Format A)">
  <p:cSld name="3 Column (Format A)">
    <p:spTree>
      <p:nvGrpSpPr>
        <p:cNvPr id="181" name="Shape 181"/>
        <p:cNvGrpSpPr/>
        <p:nvPr/>
      </p:nvGrpSpPr>
      <p:grpSpPr>
        <a:xfrm>
          <a:off x="0" y="0"/>
          <a:ext cx="0" cy="0"/>
          <a:chOff x="0" y="0"/>
          <a:chExt cx="0" cy="0"/>
        </a:xfrm>
      </p:grpSpPr>
      <p:sp>
        <p:nvSpPr>
          <p:cNvPr id="182" name="Google Shape;182;p24"/>
          <p:cNvSpPr/>
          <p:nvPr/>
        </p:nvSpPr>
        <p:spPr>
          <a:xfrm>
            <a:off x="0" y="4513205"/>
            <a:ext cx="9144000" cy="395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pic>
        <p:nvPicPr>
          <p:cNvPr descr="A close up of a sign&#10;&#10;Description automatically generated" id="183" name="Google Shape;183;p24"/>
          <p:cNvPicPr preferRelativeResize="0"/>
          <p:nvPr/>
        </p:nvPicPr>
        <p:blipFill rotWithShape="1">
          <a:blip r:embed="rId2">
            <a:alphaModFix/>
          </a:blip>
          <a:srcRect b="0" l="0" r="0" t="0"/>
          <a:stretch/>
        </p:blipFill>
        <p:spPr>
          <a:xfrm>
            <a:off x="4198013" y="4547208"/>
            <a:ext cx="747975" cy="299191"/>
          </a:xfrm>
          <a:prstGeom prst="rect">
            <a:avLst/>
          </a:prstGeom>
          <a:noFill/>
          <a:ln>
            <a:noFill/>
          </a:ln>
        </p:spPr>
      </p:pic>
      <p:sp>
        <p:nvSpPr>
          <p:cNvPr id="184" name="Google Shape;184;p24"/>
          <p:cNvSpPr/>
          <p:nvPr/>
        </p:nvSpPr>
        <p:spPr>
          <a:xfrm>
            <a:off x="0" y="4876967"/>
            <a:ext cx="9144000" cy="92599"/>
          </a:xfrm>
          <a:prstGeom prst="rect">
            <a:avLst/>
          </a:prstGeom>
          <a:solidFill>
            <a:srgbClr val="F160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A518B"/>
              </a:solidFill>
              <a:latin typeface="Open Sans"/>
              <a:ea typeface="Open Sans"/>
              <a:cs typeface="Open Sans"/>
              <a:sym typeface="Open Sans"/>
            </a:endParaRPr>
          </a:p>
        </p:txBody>
      </p:sp>
      <p:sp>
        <p:nvSpPr>
          <p:cNvPr id="185" name="Google Shape;185;p24"/>
          <p:cNvSpPr txBox="1"/>
          <p:nvPr>
            <p:ph type="title"/>
          </p:nvPr>
        </p:nvSpPr>
        <p:spPr>
          <a:xfrm>
            <a:off x="316996" y="121849"/>
            <a:ext cx="8509251" cy="72175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2850"/>
              <a:buFont typeface="Open Sans"/>
              <a:buNone/>
              <a:defRPr sz="285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p24"/>
          <p:cNvSpPr txBox="1"/>
          <p:nvPr>
            <p:ph idx="1" type="body"/>
          </p:nvPr>
        </p:nvSpPr>
        <p:spPr>
          <a:xfrm>
            <a:off x="316995" y="1594887"/>
            <a:ext cx="2613241" cy="2750792"/>
          </a:xfrm>
          <a:prstGeom prst="rect">
            <a:avLst/>
          </a:prstGeom>
          <a:noFill/>
          <a:ln>
            <a:noFill/>
          </a:ln>
        </p:spPr>
        <p:txBody>
          <a:bodyPr anchorCtr="0" anchor="t" bIns="45700" lIns="91425" spcFirstLastPara="1" rIns="91425" wrap="square" tIns="45700">
            <a:noAutofit/>
          </a:bodyPr>
          <a:lstStyle>
            <a:lvl1pPr indent="-333375" lvl="0" marL="457200" marR="0" rtl="0" algn="l">
              <a:lnSpc>
                <a:spcPct val="100000"/>
              </a:lnSpc>
              <a:spcBef>
                <a:spcPts val="0"/>
              </a:spcBef>
              <a:spcAft>
                <a:spcPts val="0"/>
              </a:spcAft>
              <a:buClr>
                <a:schemeClr val="accent2"/>
              </a:buClr>
              <a:buSzPts val="1650"/>
              <a:buFont typeface="Noto Sans Symbols"/>
              <a:buChar char="▪"/>
              <a:defRPr b="0" i="0" sz="1650" u="none" cap="none" strike="noStrike">
                <a:solidFill>
                  <a:schemeClr val="accent1"/>
                </a:solidFill>
                <a:latin typeface="Open Sans"/>
                <a:ea typeface="Open Sans"/>
                <a:cs typeface="Open Sans"/>
                <a:sym typeface="Open Sans"/>
              </a:defRPr>
            </a:lvl1pPr>
            <a:lvl2pPr indent="-333375" lvl="1" marL="914400" marR="0" rtl="0" algn="l">
              <a:lnSpc>
                <a:spcPct val="100000"/>
              </a:lnSpc>
              <a:spcBef>
                <a:spcPts val="0"/>
              </a:spcBef>
              <a:spcAft>
                <a:spcPts val="0"/>
              </a:spcAft>
              <a:buClr>
                <a:schemeClr val="accent2"/>
              </a:buClr>
              <a:buSzPts val="1650"/>
              <a:buFont typeface="Noto Sans Symbols"/>
              <a:buChar char="▪"/>
              <a:defRPr b="0" i="0" sz="1650" u="none" cap="none" strike="noStrike">
                <a:solidFill>
                  <a:schemeClr val="accent1"/>
                </a:solidFill>
                <a:latin typeface="Open Sans"/>
                <a:ea typeface="Open Sans"/>
                <a:cs typeface="Open Sans"/>
                <a:sym typeface="Open Sans"/>
              </a:defRPr>
            </a:lvl2pPr>
            <a:lvl3pPr indent="-333375" lvl="2" marL="1371600" marR="0" rtl="0" algn="l">
              <a:lnSpc>
                <a:spcPct val="100000"/>
              </a:lnSpc>
              <a:spcBef>
                <a:spcPts val="0"/>
              </a:spcBef>
              <a:spcAft>
                <a:spcPts val="0"/>
              </a:spcAft>
              <a:buClr>
                <a:schemeClr val="accent2"/>
              </a:buClr>
              <a:buSzPts val="1650"/>
              <a:buFont typeface="Noto Sans Symbols"/>
              <a:buChar char="▪"/>
              <a:defRPr b="0" i="0" sz="1650" u="none" cap="none" strike="noStrike">
                <a:solidFill>
                  <a:schemeClr val="accent1"/>
                </a:solidFill>
                <a:latin typeface="Open Sans"/>
                <a:ea typeface="Open Sans"/>
                <a:cs typeface="Open Sans"/>
                <a:sym typeface="Open Sans"/>
              </a:defRPr>
            </a:lvl3pPr>
            <a:lvl4pPr indent="-304800" lvl="3" marL="1828800" marR="0" rtl="0" algn="l">
              <a:lnSpc>
                <a:spcPct val="90000"/>
              </a:lnSpc>
              <a:spcBef>
                <a:spcPts val="375"/>
              </a:spcBef>
              <a:spcAft>
                <a:spcPts val="0"/>
              </a:spcAft>
              <a:buClr>
                <a:schemeClr val="accent2"/>
              </a:buClr>
              <a:buSzPts val="1200"/>
              <a:buFont typeface="Noto Sans Symbols"/>
              <a:buChar char="▪"/>
              <a:defRPr b="0" i="0" sz="12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187" name="Google Shape;187;p24"/>
          <p:cNvSpPr txBox="1"/>
          <p:nvPr>
            <p:ph idx="2" type="body"/>
          </p:nvPr>
        </p:nvSpPr>
        <p:spPr>
          <a:xfrm>
            <a:off x="3265001" y="1594887"/>
            <a:ext cx="2613241" cy="2750792"/>
          </a:xfrm>
          <a:prstGeom prst="rect">
            <a:avLst/>
          </a:prstGeom>
          <a:noFill/>
          <a:ln>
            <a:noFill/>
          </a:ln>
        </p:spPr>
        <p:txBody>
          <a:bodyPr anchorCtr="0" anchor="t" bIns="45700" lIns="91425" spcFirstLastPara="1" rIns="91425" wrap="square" tIns="45700">
            <a:noAutofit/>
          </a:bodyPr>
          <a:lstStyle>
            <a:lvl1pPr indent="-333375" lvl="0" marL="457200" marR="0" rtl="0" algn="l">
              <a:lnSpc>
                <a:spcPct val="100000"/>
              </a:lnSpc>
              <a:spcBef>
                <a:spcPts val="0"/>
              </a:spcBef>
              <a:spcAft>
                <a:spcPts val="0"/>
              </a:spcAft>
              <a:buClr>
                <a:schemeClr val="accent2"/>
              </a:buClr>
              <a:buSzPts val="1650"/>
              <a:buFont typeface="Noto Sans Symbols"/>
              <a:buChar char="▪"/>
              <a:defRPr b="0" i="0" sz="1650" u="none" cap="none" strike="noStrike">
                <a:solidFill>
                  <a:schemeClr val="accent1"/>
                </a:solidFill>
                <a:latin typeface="Open Sans"/>
                <a:ea typeface="Open Sans"/>
                <a:cs typeface="Open Sans"/>
                <a:sym typeface="Open Sans"/>
              </a:defRPr>
            </a:lvl1pPr>
            <a:lvl2pPr indent="-333375" lvl="1" marL="914400" marR="0" rtl="0" algn="l">
              <a:lnSpc>
                <a:spcPct val="100000"/>
              </a:lnSpc>
              <a:spcBef>
                <a:spcPts val="0"/>
              </a:spcBef>
              <a:spcAft>
                <a:spcPts val="0"/>
              </a:spcAft>
              <a:buClr>
                <a:schemeClr val="accent2"/>
              </a:buClr>
              <a:buSzPts val="1650"/>
              <a:buFont typeface="Noto Sans Symbols"/>
              <a:buChar char="▪"/>
              <a:defRPr b="0" i="0" sz="1650" u="none" cap="none" strike="noStrike">
                <a:solidFill>
                  <a:schemeClr val="accent1"/>
                </a:solidFill>
                <a:latin typeface="Open Sans"/>
                <a:ea typeface="Open Sans"/>
                <a:cs typeface="Open Sans"/>
                <a:sym typeface="Open Sans"/>
              </a:defRPr>
            </a:lvl2pPr>
            <a:lvl3pPr indent="-333375" lvl="2" marL="1371600" marR="0" rtl="0" algn="l">
              <a:lnSpc>
                <a:spcPct val="100000"/>
              </a:lnSpc>
              <a:spcBef>
                <a:spcPts val="0"/>
              </a:spcBef>
              <a:spcAft>
                <a:spcPts val="0"/>
              </a:spcAft>
              <a:buClr>
                <a:schemeClr val="accent2"/>
              </a:buClr>
              <a:buSzPts val="1650"/>
              <a:buFont typeface="Noto Sans Symbols"/>
              <a:buChar char="▪"/>
              <a:defRPr b="0" i="0" sz="1650" u="none" cap="none" strike="noStrike">
                <a:solidFill>
                  <a:schemeClr val="accent1"/>
                </a:solidFill>
                <a:latin typeface="Open Sans"/>
                <a:ea typeface="Open Sans"/>
                <a:cs typeface="Open Sans"/>
                <a:sym typeface="Open Sans"/>
              </a:defRPr>
            </a:lvl3pPr>
            <a:lvl4pPr indent="-228600" lvl="3" marL="1828800" marR="0" rtl="0" algn="l">
              <a:lnSpc>
                <a:spcPct val="100000"/>
              </a:lnSpc>
              <a:spcBef>
                <a:spcPts val="0"/>
              </a:spcBef>
              <a:spcAft>
                <a:spcPts val="0"/>
              </a:spcAft>
              <a:buClr>
                <a:schemeClr val="accent2"/>
              </a:buClr>
              <a:buSzPts val="1650"/>
              <a:buFont typeface="Noto Sans Symbols"/>
              <a:buNone/>
              <a:defRPr b="0" i="0" sz="165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188" name="Google Shape;188;p24"/>
          <p:cNvSpPr txBox="1"/>
          <p:nvPr>
            <p:ph idx="3" type="body"/>
          </p:nvPr>
        </p:nvSpPr>
        <p:spPr>
          <a:xfrm>
            <a:off x="6213006" y="1594887"/>
            <a:ext cx="2613241" cy="2750792"/>
          </a:xfrm>
          <a:prstGeom prst="rect">
            <a:avLst/>
          </a:prstGeom>
          <a:noFill/>
          <a:ln>
            <a:noFill/>
          </a:ln>
        </p:spPr>
        <p:txBody>
          <a:bodyPr anchorCtr="0" anchor="t" bIns="45700" lIns="91425" spcFirstLastPara="1" rIns="91425" wrap="square" tIns="45700">
            <a:noAutofit/>
          </a:bodyPr>
          <a:lstStyle>
            <a:lvl1pPr indent="-333375" lvl="0" marL="457200" marR="0" rtl="0" algn="l">
              <a:lnSpc>
                <a:spcPct val="100000"/>
              </a:lnSpc>
              <a:spcBef>
                <a:spcPts val="0"/>
              </a:spcBef>
              <a:spcAft>
                <a:spcPts val="0"/>
              </a:spcAft>
              <a:buClr>
                <a:schemeClr val="accent2"/>
              </a:buClr>
              <a:buSzPts val="1650"/>
              <a:buFont typeface="Noto Sans Symbols"/>
              <a:buChar char="▪"/>
              <a:defRPr b="0" i="0" sz="1650" u="none" cap="none" strike="noStrike">
                <a:solidFill>
                  <a:schemeClr val="accent1"/>
                </a:solidFill>
                <a:latin typeface="Open Sans"/>
                <a:ea typeface="Open Sans"/>
                <a:cs typeface="Open Sans"/>
                <a:sym typeface="Open Sans"/>
              </a:defRPr>
            </a:lvl1pPr>
            <a:lvl2pPr indent="-333375" lvl="1" marL="914400" marR="0" rtl="0" algn="l">
              <a:lnSpc>
                <a:spcPct val="100000"/>
              </a:lnSpc>
              <a:spcBef>
                <a:spcPts val="0"/>
              </a:spcBef>
              <a:spcAft>
                <a:spcPts val="0"/>
              </a:spcAft>
              <a:buClr>
                <a:schemeClr val="accent2"/>
              </a:buClr>
              <a:buSzPts val="1650"/>
              <a:buFont typeface="Noto Sans Symbols"/>
              <a:buChar char="▪"/>
              <a:defRPr b="0" i="0" sz="1650" u="none" cap="none" strike="noStrike">
                <a:solidFill>
                  <a:schemeClr val="accent1"/>
                </a:solidFill>
                <a:latin typeface="Open Sans"/>
                <a:ea typeface="Open Sans"/>
                <a:cs typeface="Open Sans"/>
                <a:sym typeface="Open Sans"/>
              </a:defRPr>
            </a:lvl2pPr>
            <a:lvl3pPr indent="-333375" lvl="2" marL="1371600" marR="0" rtl="0" algn="l">
              <a:lnSpc>
                <a:spcPct val="100000"/>
              </a:lnSpc>
              <a:spcBef>
                <a:spcPts val="0"/>
              </a:spcBef>
              <a:spcAft>
                <a:spcPts val="0"/>
              </a:spcAft>
              <a:buClr>
                <a:schemeClr val="accent2"/>
              </a:buClr>
              <a:buSzPts val="1650"/>
              <a:buFont typeface="Noto Sans Symbols"/>
              <a:buChar char="▪"/>
              <a:defRPr b="0" i="0" sz="1650" u="none" cap="none" strike="noStrike">
                <a:solidFill>
                  <a:schemeClr val="accent1"/>
                </a:solidFill>
                <a:latin typeface="Open Sans"/>
                <a:ea typeface="Open Sans"/>
                <a:cs typeface="Open Sans"/>
                <a:sym typeface="Open Sans"/>
              </a:defRPr>
            </a:lvl3pPr>
            <a:lvl4pPr indent="-304800" lvl="3" marL="1828800" marR="0" rtl="0" algn="l">
              <a:lnSpc>
                <a:spcPct val="90000"/>
              </a:lnSpc>
              <a:spcBef>
                <a:spcPts val="375"/>
              </a:spcBef>
              <a:spcAft>
                <a:spcPts val="0"/>
              </a:spcAft>
              <a:buClr>
                <a:schemeClr val="accent2"/>
              </a:buClr>
              <a:buSzPts val="1200"/>
              <a:buFont typeface="Noto Sans Symbols"/>
              <a:buChar char="▪"/>
              <a:defRPr b="0" i="0" sz="12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189" name="Google Shape;189;p24"/>
          <p:cNvSpPr txBox="1"/>
          <p:nvPr>
            <p:ph idx="12" type="sldNum"/>
          </p:nvPr>
        </p:nvSpPr>
        <p:spPr>
          <a:xfrm>
            <a:off x="8775325" y="4968063"/>
            <a:ext cx="356249" cy="17543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190" name="Google Shape;190;p24"/>
          <p:cNvSpPr txBox="1"/>
          <p:nvPr>
            <p:ph idx="4" type="body"/>
          </p:nvPr>
        </p:nvSpPr>
        <p:spPr>
          <a:xfrm>
            <a:off x="1" y="4968063"/>
            <a:ext cx="8760416" cy="17543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chemeClr val="accent2"/>
              </a:buClr>
              <a:buSzPts val="750"/>
              <a:buFont typeface="Noto Sans Symbols"/>
              <a:buNone/>
              <a:defRPr b="0" i="0" sz="75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191" name="Google Shape;191;p24"/>
          <p:cNvSpPr txBox="1"/>
          <p:nvPr>
            <p:ph idx="5" type="body"/>
          </p:nvPr>
        </p:nvSpPr>
        <p:spPr>
          <a:xfrm>
            <a:off x="316995" y="968971"/>
            <a:ext cx="2613240" cy="586043"/>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1800"/>
              <a:buFont typeface="Noto Sans Symbols"/>
              <a:buNone/>
              <a:defRPr b="0" i="0" sz="1800" u="none" cap="none" strike="noStrike">
                <a:solidFill>
                  <a:schemeClr val="accent2"/>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192" name="Google Shape;192;p24"/>
          <p:cNvSpPr txBox="1"/>
          <p:nvPr>
            <p:ph idx="6" type="body"/>
          </p:nvPr>
        </p:nvSpPr>
        <p:spPr>
          <a:xfrm>
            <a:off x="3265001" y="968971"/>
            <a:ext cx="2613240" cy="586043"/>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1800"/>
              <a:buFont typeface="Noto Sans Symbols"/>
              <a:buNone/>
              <a:defRPr b="0" i="0" sz="1800" u="none" cap="none" strike="noStrike">
                <a:solidFill>
                  <a:schemeClr val="accent2"/>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193" name="Google Shape;193;p24"/>
          <p:cNvSpPr txBox="1"/>
          <p:nvPr>
            <p:ph idx="7" type="body"/>
          </p:nvPr>
        </p:nvSpPr>
        <p:spPr>
          <a:xfrm>
            <a:off x="6213007" y="968971"/>
            <a:ext cx="2613240" cy="586043"/>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1800"/>
              <a:buFont typeface="Noto Sans Symbols"/>
              <a:buNone/>
              <a:defRPr b="0" i="0" sz="1800" u="none" cap="none" strike="noStrike">
                <a:solidFill>
                  <a:schemeClr val="accent2"/>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Format A)">
  <p:cSld name="4 Column (Format A)">
    <p:spTree>
      <p:nvGrpSpPr>
        <p:cNvPr id="194" name="Shape 194"/>
        <p:cNvGrpSpPr/>
        <p:nvPr/>
      </p:nvGrpSpPr>
      <p:grpSpPr>
        <a:xfrm>
          <a:off x="0" y="0"/>
          <a:ext cx="0" cy="0"/>
          <a:chOff x="0" y="0"/>
          <a:chExt cx="0" cy="0"/>
        </a:xfrm>
      </p:grpSpPr>
      <p:sp>
        <p:nvSpPr>
          <p:cNvPr id="195" name="Google Shape;195;p25"/>
          <p:cNvSpPr/>
          <p:nvPr/>
        </p:nvSpPr>
        <p:spPr>
          <a:xfrm>
            <a:off x="0" y="4513205"/>
            <a:ext cx="9144000" cy="395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pic>
        <p:nvPicPr>
          <p:cNvPr descr="A close up of a sign&#10;&#10;Description automatically generated" id="196" name="Google Shape;196;p25"/>
          <p:cNvPicPr preferRelativeResize="0"/>
          <p:nvPr/>
        </p:nvPicPr>
        <p:blipFill rotWithShape="1">
          <a:blip r:embed="rId2">
            <a:alphaModFix/>
          </a:blip>
          <a:srcRect b="0" l="0" r="0" t="0"/>
          <a:stretch/>
        </p:blipFill>
        <p:spPr>
          <a:xfrm>
            <a:off x="4198013" y="4547208"/>
            <a:ext cx="747975" cy="299191"/>
          </a:xfrm>
          <a:prstGeom prst="rect">
            <a:avLst/>
          </a:prstGeom>
          <a:noFill/>
          <a:ln>
            <a:noFill/>
          </a:ln>
        </p:spPr>
      </p:pic>
      <p:sp>
        <p:nvSpPr>
          <p:cNvPr id="197" name="Google Shape;197;p25"/>
          <p:cNvSpPr/>
          <p:nvPr/>
        </p:nvSpPr>
        <p:spPr>
          <a:xfrm>
            <a:off x="0" y="4876967"/>
            <a:ext cx="9144000" cy="92599"/>
          </a:xfrm>
          <a:prstGeom prst="rect">
            <a:avLst/>
          </a:prstGeom>
          <a:solidFill>
            <a:srgbClr val="F160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A518B"/>
              </a:solidFill>
              <a:latin typeface="Open Sans"/>
              <a:ea typeface="Open Sans"/>
              <a:cs typeface="Open Sans"/>
              <a:sym typeface="Open Sans"/>
            </a:endParaRPr>
          </a:p>
        </p:txBody>
      </p:sp>
      <p:sp>
        <p:nvSpPr>
          <p:cNvPr id="198" name="Google Shape;198;p25"/>
          <p:cNvSpPr txBox="1"/>
          <p:nvPr>
            <p:ph type="title"/>
          </p:nvPr>
        </p:nvSpPr>
        <p:spPr>
          <a:xfrm>
            <a:off x="316997" y="121849"/>
            <a:ext cx="8509250" cy="72175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2850"/>
              <a:buFont typeface="Open Sans"/>
              <a:buNone/>
              <a:defRPr sz="285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25"/>
          <p:cNvSpPr txBox="1"/>
          <p:nvPr>
            <p:ph idx="1" type="body"/>
          </p:nvPr>
        </p:nvSpPr>
        <p:spPr>
          <a:xfrm>
            <a:off x="316997" y="1614272"/>
            <a:ext cx="1918998" cy="2733114"/>
          </a:xfrm>
          <a:prstGeom prst="rect">
            <a:avLst/>
          </a:prstGeom>
          <a:noFill/>
          <a:ln>
            <a:noFill/>
          </a:ln>
        </p:spPr>
        <p:txBody>
          <a:bodyPr anchorCtr="0" anchor="t" bIns="45700" lIns="91425" spcFirstLastPara="1" rIns="91425" wrap="square" tIns="45700">
            <a:noAutofit/>
          </a:bodyPr>
          <a:lstStyle>
            <a:lvl1pPr indent="-323850" lvl="0" marL="457200" marR="0" rtl="0" algn="l">
              <a:lnSpc>
                <a:spcPct val="100000"/>
              </a:lnSpc>
              <a:spcBef>
                <a:spcPts val="0"/>
              </a:spcBef>
              <a:spcAft>
                <a:spcPts val="0"/>
              </a:spcAft>
              <a:buClr>
                <a:schemeClr val="accent2"/>
              </a:buClr>
              <a:buSzPts val="1500"/>
              <a:buFont typeface="Noto Sans Symbols"/>
              <a:buChar char="▪"/>
              <a:defRPr b="0" i="0" sz="1500" u="none" cap="none" strike="noStrike">
                <a:solidFill>
                  <a:schemeClr val="accent1"/>
                </a:solidFill>
                <a:latin typeface="Open Sans"/>
                <a:ea typeface="Open Sans"/>
                <a:cs typeface="Open Sans"/>
                <a:sym typeface="Open Sans"/>
              </a:defRPr>
            </a:lvl1pPr>
            <a:lvl2pPr indent="-323850" lvl="1" marL="914400" marR="0" rtl="0" algn="l">
              <a:lnSpc>
                <a:spcPct val="100000"/>
              </a:lnSpc>
              <a:spcBef>
                <a:spcPts val="0"/>
              </a:spcBef>
              <a:spcAft>
                <a:spcPts val="0"/>
              </a:spcAft>
              <a:buClr>
                <a:schemeClr val="accent2"/>
              </a:buClr>
              <a:buSzPts val="1500"/>
              <a:buFont typeface="Noto Sans Symbols"/>
              <a:buChar char="▪"/>
              <a:defRPr b="0" i="0" sz="1500" u="none" cap="none" strike="noStrike">
                <a:solidFill>
                  <a:schemeClr val="accent1"/>
                </a:solidFill>
                <a:latin typeface="Open Sans"/>
                <a:ea typeface="Open Sans"/>
                <a:cs typeface="Open Sans"/>
                <a:sym typeface="Open Sans"/>
              </a:defRPr>
            </a:lvl2pPr>
            <a:lvl3pPr indent="-323850" lvl="2" marL="1371600" marR="0" rtl="0" algn="l">
              <a:lnSpc>
                <a:spcPct val="100000"/>
              </a:lnSpc>
              <a:spcBef>
                <a:spcPts val="0"/>
              </a:spcBef>
              <a:spcAft>
                <a:spcPts val="0"/>
              </a:spcAft>
              <a:buClr>
                <a:schemeClr val="accent2"/>
              </a:buClr>
              <a:buSzPts val="1500"/>
              <a:buFont typeface="Noto Sans Symbols"/>
              <a:buChar char="▪"/>
              <a:defRPr b="0" i="0" sz="1500" u="none" cap="none" strike="noStrike">
                <a:solidFill>
                  <a:schemeClr val="accen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00" name="Google Shape;200;p25"/>
          <p:cNvSpPr txBox="1"/>
          <p:nvPr>
            <p:ph idx="2" type="body"/>
          </p:nvPr>
        </p:nvSpPr>
        <p:spPr>
          <a:xfrm>
            <a:off x="4711003" y="1614272"/>
            <a:ext cx="1918998" cy="2733114"/>
          </a:xfrm>
          <a:prstGeom prst="rect">
            <a:avLst/>
          </a:prstGeom>
          <a:noFill/>
          <a:ln>
            <a:noFill/>
          </a:ln>
        </p:spPr>
        <p:txBody>
          <a:bodyPr anchorCtr="0" anchor="t" bIns="45700" lIns="91425" spcFirstLastPara="1" rIns="91425" wrap="square" tIns="45700">
            <a:noAutofit/>
          </a:bodyPr>
          <a:lstStyle>
            <a:lvl1pPr indent="-323850" lvl="0" marL="457200" marR="0" rtl="0" algn="l">
              <a:lnSpc>
                <a:spcPct val="100000"/>
              </a:lnSpc>
              <a:spcBef>
                <a:spcPts val="0"/>
              </a:spcBef>
              <a:spcAft>
                <a:spcPts val="0"/>
              </a:spcAft>
              <a:buClr>
                <a:schemeClr val="accent2"/>
              </a:buClr>
              <a:buSzPts val="1500"/>
              <a:buFont typeface="Noto Sans Symbols"/>
              <a:buChar char="▪"/>
              <a:defRPr b="0" i="0" sz="1500" u="none" cap="none" strike="noStrike">
                <a:solidFill>
                  <a:schemeClr val="accent1"/>
                </a:solidFill>
                <a:latin typeface="Open Sans"/>
                <a:ea typeface="Open Sans"/>
                <a:cs typeface="Open Sans"/>
                <a:sym typeface="Open Sans"/>
              </a:defRPr>
            </a:lvl1pPr>
            <a:lvl2pPr indent="-323850" lvl="1" marL="914400" marR="0" rtl="0" algn="l">
              <a:lnSpc>
                <a:spcPct val="100000"/>
              </a:lnSpc>
              <a:spcBef>
                <a:spcPts val="0"/>
              </a:spcBef>
              <a:spcAft>
                <a:spcPts val="0"/>
              </a:spcAft>
              <a:buClr>
                <a:schemeClr val="accent2"/>
              </a:buClr>
              <a:buSzPts val="1500"/>
              <a:buFont typeface="Noto Sans Symbols"/>
              <a:buChar char="▪"/>
              <a:defRPr b="0" i="0" sz="1500" u="none" cap="none" strike="noStrike">
                <a:solidFill>
                  <a:schemeClr val="accent1"/>
                </a:solidFill>
                <a:latin typeface="Open Sans"/>
                <a:ea typeface="Open Sans"/>
                <a:cs typeface="Open Sans"/>
                <a:sym typeface="Open Sans"/>
              </a:defRPr>
            </a:lvl2pPr>
            <a:lvl3pPr indent="-323850" lvl="2" marL="1371600" marR="0" rtl="0" algn="l">
              <a:lnSpc>
                <a:spcPct val="100000"/>
              </a:lnSpc>
              <a:spcBef>
                <a:spcPts val="0"/>
              </a:spcBef>
              <a:spcAft>
                <a:spcPts val="0"/>
              </a:spcAft>
              <a:buClr>
                <a:schemeClr val="accent2"/>
              </a:buClr>
              <a:buSzPts val="1500"/>
              <a:buFont typeface="Noto Sans Symbols"/>
              <a:buChar char="▪"/>
              <a:defRPr b="0" i="0" sz="1500" u="none" cap="none" strike="noStrike">
                <a:solidFill>
                  <a:schemeClr val="accen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01" name="Google Shape;201;p25"/>
          <p:cNvSpPr txBox="1"/>
          <p:nvPr>
            <p:ph idx="3" type="body"/>
          </p:nvPr>
        </p:nvSpPr>
        <p:spPr>
          <a:xfrm>
            <a:off x="6908006" y="1614272"/>
            <a:ext cx="1918998" cy="2733114"/>
          </a:xfrm>
          <a:prstGeom prst="rect">
            <a:avLst/>
          </a:prstGeom>
          <a:noFill/>
          <a:ln>
            <a:noFill/>
          </a:ln>
        </p:spPr>
        <p:txBody>
          <a:bodyPr anchorCtr="0" anchor="t" bIns="45700" lIns="91425" spcFirstLastPara="1" rIns="91425" wrap="square" tIns="45700">
            <a:noAutofit/>
          </a:bodyPr>
          <a:lstStyle>
            <a:lvl1pPr indent="-323850" lvl="0" marL="457200" marR="0" rtl="0" algn="l">
              <a:lnSpc>
                <a:spcPct val="100000"/>
              </a:lnSpc>
              <a:spcBef>
                <a:spcPts val="0"/>
              </a:spcBef>
              <a:spcAft>
                <a:spcPts val="0"/>
              </a:spcAft>
              <a:buClr>
                <a:schemeClr val="accent2"/>
              </a:buClr>
              <a:buSzPts val="1500"/>
              <a:buFont typeface="Noto Sans Symbols"/>
              <a:buChar char="▪"/>
              <a:defRPr b="0" i="0" sz="1500" u="none" cap="none" strike="noStrike">
                <a:solidFill>
                  <a:schemeClr val="accent1"/>
                </a:solidFill>
                <a:latin typeface="Open Sans"/>
                <a:ea typeface="Open Sans"/>
                <a:cs typeface="Open Sans"/>
                <a:sym typeface="Open Sans"/>
              </a:defRPr>
            </a:lvl1pPr>
            <a:lvl2pPr indent="-323850" lvl="1" marL="914400" marR="0" rtl="0" algn="l">
              <a:lnSpc>
                <a:spcPct val="100000"/>
              </a:lnSpc>
              <a:spcBef>
                <a:spcPts val="0"/>
              </a:spcBef>
              <a:spcAft>
                <a:spcPts val="0"/>
              </a:spcAft>
              <a:buClr>
                <a:schemeClr val="accent2"/>
              </a:buClr>
              <a:buSzPts val="1500"/>
              <a:buFont typeface="Noto Sans Symbols"/>
              <a:buChar char="▪"/>
              <a:defRPr b="0" i="0" sz="1500" u="none" cap="none" strike="noStrike">
                <a:solidFill>
                  <a:schemeClr val="accent1"/>
                </a:solidFill>
                <a:latin typeface="Open Sans"/>
                <a:ea typeface="Open Sans"/>
                <a:cs typeface="Open Sans"/>
                <a:sym typeface="Open Sans"/>
              </a:defRPr>
            </a:lvl2pPr>
            <a:lvl3pPr indent="-323850" lvl="2" marL="1371600" marR="0" rtl="0" algn="l">
              <a:lnSpc>
                <a:spcPct val="100000"/>
              </a:lnSpc>
              <a:spcBef>
                <a:spcPts val="0"/>
              </a:spcBef>
              <a:spcAft>
                <a:spcPts val="0"/>
              </a:spcAft>
              <a:buClr>
                <a:schemeClr val="accent2"/>
              </a:buClr>
              <a:buSzPts val="1500"/>
              <a:buFont typeface="Noto Sans Symbols"/>
              <a:buChar char="▪"/>
              <a:defRPr b="0" i="0" sz="1500" u="none" cap="none" strike="noStrike">
                <a:solidFill>
                  <a:schemeClr val="accen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02" name="Google Shape;202;p25"/>
          <p:cNvSpPr txBox="1"/>
          <p:nvPr>
            <p:ph idx="4" type="body"/>
          </p:nvPr>
        </p:nvSpPr>
        <p:spPr>
          <a:xfrm>
            <a:off x="2514000" y="1614272"/>
            <a:ext cx="1918998" cy="2733114"/>
          </a:xfrm>
          <a:prstGeom prst="rect">
            <a:avLst/>
          </a:prstGeom>
          <a:noFill/>
          <a:ln>
            <a:noFill/>
          </a:ln>
        </p:spPr>
        <p:txBody>
          <a:bodyPr anchorCtr="0" anchor="t" bIns="45700" lIns="91425" spcFirstLastPara="1" rIns="91425" wrap="square" tIns="45700">
            <a:noAutofit/>
          </a:bodyPr>
          <a:lstStyle>
            <a:lvl1pPr indent="-323850" lvl="0" marL="457200" marR="0" rtl="0" algn="l">
              <a:lnSpc>
                <a:spcPct val="100000"/>
              </a:lnSpc>
              <a:spcBef>
                <a:spcPts val="0"/>
              </a:spcBef>
              <a:spcAft>
                <a:spcPts val="0"/>
              </a:spcAft>
              <a:buClr>
                <a:schemeClr val="accent2"/>
              </a:buClr>
              <a:buSzPts val="1500"/>
              <a:buFont typeface="Noto Sans Symbols"/>
              <a:buChar char="▪"/>
              <a:defRPr b="0" i="0" sz="1500" u="none" cap="none" strike="noStrike">
                <a:solidFill>
                  <a:schemeClr val="accent1"/>
                </a:solidFill>
                <a:latin typeface="Open Sans"/>
                <a:ea typeface="Open Sans"/>
                <a:cs typeface="Open Sans"/>
                <a:sym typeface="Open Sans"/>
              </a:defRPr>
            </a:lvl1pPr>
            <a:lvl2pPr indent="-323850" lvl="1" marL="914400" marR="0" rtl="0" algn="l">
              <a:lnSpc>
                <a:spcPct val="100000"/>
              </a:lnSpc>
              <a:spcBef>
                <a:spcPts val="0"/>
              </a:spcBef>
              <a:spcAft>
                <a:spcPts val="0"/>
              </a:spcAft>
              <a:buClr>
                <a:schemeClr val="accent2"/>
              </a:buClr>
              <a:buSzPts val="1500"/>
              <a:buFont typeface="Noto Sans Symbols"/>
              <a:buChar char="▪"/>
              <a:defRPr b="0" i="0" sz="1500" u="none" cap="none" strike="noStrike">
                <a:solidFill>
                  <a:schemeClr val="accent1"/>
                </a:solidFill>
                <a:latin typeface="Open Sans"/>
                <a:ea typeface="Open Sans"/>
                <a:cs typeface="Open Sans"/>
                <a:sym typeface="Open Sans"/>
              </a:defRPr>
            </a:lvl2pPr>
            <a:lvl3pPr indent="-323850" lvl="2" marL="1371600" marR="0" rtl="0" algn="l">
              <a:lnSpc>
                <a:spcPct val="100000"/>
              </a:lnSpc>
              <a:spcBef>
                <a:spcPts val="0"/>
              </a:spcBef>
              <a:spcAft>
                <a:spcPts val="0"/>
              </a:spcAft>
              <a:buClr>
                <a:schemeClr val="accent2"/>
              </a:buClr>
              <a:buSzPts val="1500"/>
              <a:buFont typeface="Noto Sans Symbols"/>
              <a:buChar char="▪"/>
              <a:defRPr b="0" i="0" sz="1500" u="none" cap="none" strike="noStrike">
                <a:solidFill>
                  <a:schemeClr val="accen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03" name="Google Shape;203;p25"/>
          <p:cNvSpPr txBox="1"/>
          <p:nvPr>
            <p:ph idx="12" type="sldNum"/>
          </p:nvPr>
        </p:nvSpPr>
        <p:spPr>
          <a:xfrm>
            <a:off x="8775325" y="4968063"/>
            <a:ext cx="356249" cy="17543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204" name="Google Shape;204;p25"/>
          <p:cNvSpPr txBox="1"/>
          <p:nvPr>
            <p:ph idx="5" type="body"/>
          </p:nvPr>
        </p:nvSpPr>
        <p:spPr>
          <a:xfrm>
            <a:off x="1" y="4968063"/>
            <a:ext cx="8760416" cy="17543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chemeClr val="accent2"/>
              </a:buClr>
              <a:buSzPts val="750"/>
              <a:buFont typeface="Noto Sans Symbols"/>
              <a:buNone/>
              <a:defRPr b="0" i="0" sz="75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05" name="Google Shape;205;p25"/>
          <p:cNvSpPr txBox="1"/>
          <p:nvPr>
            <p:ph idx="6" type="body"/>
          </p:nvPr>
        </p:nvSpPr>
        <p:spPr>
          <a:xfrm>
            <a:off x="316995" y="968971"/>
            <a:ext cx="1918998" cy="586043"/>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1650"/>
              <a:buFont typeface="Noto Sans Symbols"/>
              <a:buNone/>
              <a:defRPr b="0" i="0" sz="1650" u="none" cap="none" strike="noStrike">
                <a:solidFill>
                  <a:schemeClr val="accent2"/>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06" name="Google Shape;206;p25"/>
          <p:cNvSpPr txBox="1"/>
          <p:nvPr>
            <p:ph idx="7" type="body"/>
          </p:nvPr>
        </p:nvSpPr>
        <p:spPr>
          <a:xfrm>
            <a:off x="2514000" y="968971"/>
            <a:ext cx="1918998" cy="586043"/>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1650"/>
              <a:buFont typeface="Noto Sans Symbols"/>
              <a:buNone/>
              <a:defRPr b="0" i="0" sz="1650" u="none" cap="none" strike="noStrike">
                <a:solidFill>
                  <a:schemeClr val="accent2"/>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07" name="Google Shape;207;p25"/>
          <p:cNvSpPr txBox="1"/>
          <p:nvPr>
            <p:ph idx="8" type="body"/>
          </p:nvPr>
        </p:nvSpPr>
        <p:spPr>
          <a:xfrm>
            <a:off x="4711003" y="968971"/>
            <a:ext cx="1918998" cy="586043"/>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1650"/>
              <a:buFont typeface="Noto Sans Symbols"/>
              <a:buNone/>
              <a:defRPr b="0" i="0" sz="1650" u="none" cap="none" strike="noStrike">
                <a:solidFill>
                  <a:schemeClr val="accent2"/>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08" name="Google Shape;208;p25"/>
          <p:cNvSpPr txBox="1"/>
          <p:nvPr>
            <p:ph idx="9" type="body"/>
          </p:nvPr>
        </p:nvSpPr>
        <p:spPr>
          <a:xfrm>
            <a:off x="6907249" y="968971"/>
            <a:ext cx="1918998" cy="586043"/>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1650"/>
              <a:buFont typeface="Noto Sans Symbols"/>
              <a:buNone/>
              <a:defRPr b="0" i="0" sz="1650" u="none" cap="none" strike="noStrike">
                <a:solidFill>
                  <a:schemeClr val="accent2"/>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Box (Format A)">
  <p:cSld name="4 Box (Format A)">
    <p:spTree>
      <p:nvGrpSpPr>
        <p:cNvPr id="209" name="Shape 209"/>
        <p:cNvGrpSpPr/>
        <p:nvPr/>
      </p:nvGrpSpPr>
      <p:grpSpPr>
        <a:xfrm>
          <a:off x="0" y="0"/>
          <a:ext cx="0" cy="0"/>
          <a:chOff x="0" y="0"/>
          <a:chExt cx="0" cy="0"/>
        </a:xfrm>
      </p:grpSpPr>
      <p:sp>
        <p:nvSpPr>
          <p:cNvPr id="210" name="Google Shape;210;p26"/>
          <p:cNvSpPr/>
          <p:nvPr/>
        </p:nvSpPr>
        <p:spPr>
          <a:xfrm>
            <a:off x="0" y="4513205"/>
            <a:ext cx="9144000" cy="395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pic>
        <p:nvPicPr>
          <p:cNvPr descr="A close up of a sign&#10;&#10;Description automatically generated" id="211" name="Google Shape;211;p26"/>
          <p:cNvPicPr preferRelativeResize="0"/>
          <p:nvPr/>
        </p:nvPicPr>
        <p:blipFill rotWithShape="1">
          <a:blip r:embed="rId2">
            <a:alphaModFix/>
          </a:blip>
          <a:srcRect b="0" l="0" r="0" t="0"/>
          <a:stretch/>
        </p:blipFill>
        <p:spPr>
          <a:xfrm>
            <a:off x="4198013" y="4547208"/>
            <a:ext cx="747975" cy="299191"/>
          </a:xfrm>
          <a:prstGeom prst="rect">
            <a:avLst/>
          </a:prstGeom>
          <a:noFill/>
          <a:ln>
            <a:noFill/>
          </a:ln>
        </p:spPr>
      </p:pic>
      <p:sp>
        <p:nvSpPr>
          <p:cNvPr id="212" name="Google Shape;212;p26"/>
          <p:cNvSpPr/>
          <p:nvPr/>
        </p:nvSpPr>
        <p:spPr>
          <a:xfrm>
            <a:off x="534286" y="2796460"/>
            <a:ext cx="3864359" cy="1576395"/>
          </a:xfrm>
          <a:prstGeom prst="rect">
            <a:avLst/>
          </a:prstGeom>
          <a:solidFill>
            <a:schemeClr val="lt1"/>
          </a:solidFill>
          <a:ln cap="flat" cmpd="sng" w="2857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213" name="Google Shape;213;p26"/>
          <p:cNvSpPr txBox="1"/>
          <p:nvPr>
            <p:ph idx="1" type="body"/>
          </p:nvPr>
        </p:nvSpPr>
        <p:spPr>
          <a:xfrm>
            <a:off x="569653" y="2841400"/>
            <a:ext cx="3784380" cy="1480355"/>
          </a:xfrm>
          <a:prstGeom prst="rect">
            <a:avLst/>
          </a:prstGeom>
          <a:noFill/>
          <a:ln>
            <a:noFill/>
          </a:ln>
        </p:spPr>
        <p:txBody>
          <a:bodyPr anchorCtr="0" anchor="t" bIns="45700" lIns="91425" spcFirstLastPara="1" rIns="91425" wrap="square" tIns="45700">
            <a:noAutofit/>
          </a:bodyPr>
          <a:lstStyle>
            <a:lvl1pPr indent="-333375" lvl="0" marL="457200" marR="0" rtl="0" algn="l">
              <a:lnSpc>
                <a:spcPct val="100000"/>
              </a:lnSpc>
              <a:spcBef>
                <a:spcPts val="0"/>
              </a:spcBef>
              <a:spcAft>
                <a:spcPts val="0"/>
              </a:spcAft>
              <a:buClr>
                <a:schemeClr val="accent2"/>
              </a:buClr>
              <a:buSzPts val="1650"/>
              <a:buFont typeface="Noto Sans Symbols"/>
              <a:buChar char="▪"/>
              <a:defRPr b="0" i="0" sz="1650" u="none" cap="none" strike="noStrike">
                <a:solidFill>
                  <a:schemeClr val="accent1"/>
                </a:solidFill>
                <a:latin typeface="Open Sans"/>
                <a:ea typeface="Open Sans"/>
                <a:cs typeface="Open Sans"/>
                <a:sym typeface="Open Sans"/>
              </a:defRPr>
            </a:lvl1pPr>
            <a:lvl2pPr indent="-333375" lvl="1" marL="914400" marR="0" rtl="0" algn="l">
              <a:lnSpc>
                <a:spcPct val="100000"/>
              </a:lnSpc>
              <a:spcBef>
                <a:spcPts val="0"/>
              </a:spcBef>
              <a:spcAft>
                <a:spcPts val="0"/>
              </a:spcAft>
              <a:buClr>
                <a:schemeClr val="accent2"/>
              </a:buClr>
              <a:buSzPts val="1650"/>
              <a:buFont typeface="Noto Sans Symbols"/>
              <a:buChar char="▪"/>
              <a:defRPr b="0" i="0" sz="1650" u="none" cap="none" strike="noStrike">
                <a:solidFill>
                  <a:schemeClr val="accent1"/>
                </a:solidFill>
                <a:latin typeface="Open Sans"/>
                <a:ea typeface="Open Sans"/>
                <a:cs typeface="Open Sans"/>
                <a:sym typeface="Open Sans"/>
              </a:defRPr>
            </a:lvl2pPr>
            <a:lvl3pPr indent="-314325" lvl="2" marL="13716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dk2"/>
                </a:solidFill>
                <a:latin typeface="Open Sans"/>
                <a:ea typeface="Open Sans"/>
                <a:cs typeface="Open Sans"/>
                <a:sym typeface="Open Sans"/>
              </a:defRPr>
            </a:lvl3pPr>
            <a:lvl4pPr indent="-304800" lvl="3" marL="1828800" marR="0" rtl="0" algn="l">
              <a:lnSpc>
                <a:spcPct val="90000"/>
              </a:lnSpc>
              <a:spcBef>
                <a:spcPts val="375"/>
              </a:spcBef>
              <a:spcAft>
                <a:spcPts val="0"/>
              </a:spcAft>
              <a:buClr>
                <a:schemeClr val="lt2"/>
              </a:buClr>
              <a:buSzPts val="1200"/>
              <a:buFont typeface="Noto Sans Symbols"/>
              <a:buChar char="▪"/>
              <a:defRPr b="0" i="0" sz="1200" u="none" cap="none" strike="noStrike">
                <a:solidFill>
                  <a:schemeClr val="dk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dk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14" name="Google Shape;214;p26"/>
          <p:cNvSpPr/>
          <p:nvPr/>
        </p:nvSpPr>
        <p:spPr>
          <a:xfrm>
            <a:off x="0" y="4876967"/>
            <a:ext cx="9144000" cy="92599"/>
          </a:xfrm>
          <a:prstGeom prst="rect">
            <a:avLst/>
          </a:prstGeom>
          <a:solidFill>
            <a:srgbClr val="F160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A518B"/>
              </a:solidFill>
              <a:latin typeface="Open Sans"/>
              <a:ea typeface="Open Sans"/>
              <a:cs typeface="Open Sans"/>
              <a:sym typeface="Open Sans"/>
            </a:endParaRPr>
          </a:p>
        </p:txBody>
      </p:sp>
      <p:sp>
        <p:nvSpPr>
          <p:cNvPr id="215" name="Google Shape;215;p26"/>
          <p:cNvSpPr txBox="1"/>
          <p:nvPr>
            <p:ph type="title"/>
          </p:nvPr>
        </p:nvSpPr>
        <p:spPr>
          <a:xfrm>
            <a:off x="316997" y="121849"/>
            <a:ext cx="8509250" cy="72175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2850"/>
              <a:buFont typeface="Open Sans"/>
              <a:buNone/>
              <a:defRPr sz="285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p26"/>
          <p:cNvSpPr/>
          <p:nvPr/>
        </p:nvSpPr>
        <p:spPr>
          <a:xfrm>
            <a:off x="534286" y="1007876"/>
            <a:ext cx="3864359" cy="1576395"/>
          </a:xfrm>
          <a:prstGeom prst="rect">
            <a:avLst/>
          </a:prstGeom>
          <a:solidFill>
            <a:schemeClr val="lt1"/>
          </a:solidFill>
          <a:ln cap="flat" cmpd="sng" w="2857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217" name="Google Shape;217;p26"/>
          <p:cNvSpPr txBox="1"/>
          <p:nvPr>
            <p:ph idx="2" type="body"/>
          </p:nvPr>
        </p:nvSpPr>
        <p:spPr>
          <a:xfrm>
            <a:off x="569653" y="1052815"/>
            <a:ext cx="3784380" cy="1480355"/>
          </a:xfrm>
          <a:prstGeom prst="rect">
            <a:avLst/>
          </a:prstGeom>
          <a:noFill/>
          <a:ln>
            <a:noFill/>
          </a:ln>
        </p:spPr>
        <p:txBody>
          <a:bodyPr anchorCtr="0" anchor="t" bIns="45700" lIns="91425" spcFirstLastPara="1" rIns="91425" wrap="square" tIns="45700">
            <a:noAutofit/>
          </a:bodyPr>
          <a:lstStyle>
            <a:lvl1pPr indent="-333375" lvl="0" marL="457200" marR="0" rtl="0" algn="l">
              <a:lnSpc>
                <a:spcPct val="100000"/>
              </a:lnSpc>
              <a:spcBef>
                <a:spcPts val="0"/>
              </a:spcBef>
              <a:spcAft>
                <a:spcPts val="0"/>
              </a:spcAft>
              <a:buClr>
                <a:schemeClr val="accent2"/>
              </a:buClr>
              <a:buSzPts val="1650"/>
              <a:buFont typeface="Noto Sans Symbols"/>
              <a:buChar char="▪"/>
              <a:defRPr b="0" i="0" sz="1650" u="none" cap="none" strike="noStrike">
                <a:solidFill>
                  <a:schemeClr val="accent1"/>
                </a:solidFill>
                <a:latin typeface="Open Sans"/>
                <a:ea typeface="Open Sans"/>
                <a:cs typeface="Open Sans"/>
                <a:sym typeface="Open Sans"/>
              </a:defRPr>
            </a:lvl1pPr>
            <a:lvl2pPr indent="-333375" lvl="1" marL="914400" marR="0" rtl="0" algn="l">
              <a:lnSpc>
                <a:spcPct val="100000"/>
              </a:lnSpc>
              <a:spcBef>
                <a:spcPts val="0"/>
              </a:spcBef>
              <a:spcAft>
                <a:spcPts val="0"/>
              </a:spcAft>
              <a:buClr>
                <a:schemeClr val="accent2"/>
              </a:buClr>
              <a:buSzPts val="1650"/>
              <a:buFont typeface="Noto Sans Symbols"/>
              <a:buChar char="▪"/>
              <a:defRPr b="0" i="0" sz="1650" u="none" cap="none" strike="noStrike">
                <a:solidFill>
                  <a:schemeClr val="accent1"/>
                </a:solidFill>
                <a:latin typeface="Open Sans"/>
                <a:ea typeface="Open Sans"/>
                <a:cs typeface="Open Sans"/>
                <a:sym typeface="Open Sans"/>
              </a:defRPr>
            </a:lvl2pPr>
            <a:lvl3pPr indent="-314325" lvl="2" marL="13716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dk2"/>
                </a:solidFill>
                <a:latin typeface="Open Sans"/>
                <a:ea typeface="Open Sans"/>
                <a:cs typeface="Open Sans"/>
                <a:sym typeface="Open Sans"/>
              </a:defRPr>
            </a:lvl3pPr>
            <a:lvl4pPr indent="-304800" lvl="3" marL="1828800" marR="0" rtl="0" algn="l">
              <a:lnSpc>
                <a:spcPct val="90000"/>
              </a:lnSpc>
              <a:spcBef>
                <a:spcPts val="375"/>
              </a:spcBef>
              <a:spcAft>
                <a:spcPts val="0"/>
              </a:spcAft>
              <a:buClr>
                <a:schemeClr val="lt2"/>
              </a:buClr>
              <a:buSzPts val="1200"/>
              <a:buFont typeface="Noto Sans Symbols"/>
              <a:buChar char="▪"/>
              <a:defRPr b="0" i="0" sz="1200" u="none" cap="none" strike="noStrike">
                <a:solidFill>
                  <a:schemeClr val="dk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dk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18" name="Google Shape;218;p26"/>
          <p:cNvSpPr/>
          <p:nvPr/>
        </p:nvSpPr>
        <p:spPr>
          <a:xfrm>
            <a:off x="4745356" y="2798674"/>
            <a:ext cx="3864359" cy="1576395"/>
          </a:xfrm>
          <a:prstGeom prst="rect">
            <a:avLst/>
          </a:prstGeom>
          <a:solidFill>
            <a:schemeClr val="lt1"/>
          </a:solidFill>
          <a:ln cap="flat" cmpd="sng" w="2857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219" name="Google Shape;219;p26"/>
          <p:cNvSpPr txBox="1"/>
          <p:nvPr>
            <p:ph idx="3" type="body"/>
          </p:nvPr>
        </p:nvSpPr>
        <p:spPr>
          <a:xfrm>
            <a:off x="4780724" y="2843613"/>
            <a:ext cx="3784380" cy="1480355"/>
          </a:xfrm>
          <a:prstGeom prst="rect">
            <a:avLst/>
          </a:prstGeom>
          <a:noFill/>
          <a:ln>
            <a:noFill/>
          </a:ln>
        </p:spPr>
        <p:txBody>
          <a:bodyPr anchorCtr="0" anchor="t" bIns="45700" lIns="91425" spcFirstLastPara="1" rIns="91425" wrap="square" tIns="45700">
            <a:noAutofit/>
          </a:bodyPr>
          <a:lstStyle>
            <a:lvl1pPr indent="-333375" lvl="0" marL="457200" marR="0" rtl="0" algn="l">
              <a:lnSpc>
                <a:spcPct val="100000"/>
              </a:lnSpc>
              <a:spcBef>
                <a:spcPts val="0"/>
              </a:spcBef>
              <a:spcAft>
                <a:spcPts val="0"/>
              </a:spcAft>
              <a:buClr>
                <a:schemeClr val="accent2"/>
              </a:buClr>
              <a:buSzPts val="1650"/>
              <a:buFont typeface="Noto Sans Symbols"/>
              <a:buChar char="▪"/>
              <a:defRPr b="0" i="0" sz="1650" u="none" cap="none" strike="noStrike">
                <a:solidFill>
                  <a:schemeClr val="accent1"/>
                </a:solidFill>
                <a:latin typeface="Open Sans"/>
                <a:ea typeface="Open Sans"/>
                <a:cs typeface="Open Sans"/>
                <a:sym typeface="Open Sans"/>
              </a:defRPr>
            </a:lvl1pPr>
            <a:lvl2pPr indent="-333375" lvl="1" marL="914400" marR="0" rtl="0" algn="l">
              <a:lnSpc>
                <a:spcPct val="100000"/>
              </a:lnSpc>
              <a:spcBef>
                <a:spcPts val="0"/>
              </a:spcBef>
              <a:spcAft>
                <a:spcPts val="0"/>
              </a:spcAft>
              <a:buClr>
                <a:schemeClr val="accent2"/>
              </a:buClr>
              <a:buSzPts val="1650"/>
              <a:buFont typeface="Noto Sans Symbols"/>
              <a:buChar char="▪"/>
              <a:defRPr b="0" i="0" sz="1650" u="none" cap="none" strike="noStrike">
                <a:solidFill>
                  <a:schemeClr val="accent1"/>
                </a:solidFill>
                <a:latin typeface="Open Sans"/>
                <a:ea typeface="Open Sans"/>
                <a:cs typeface="Open Sans"/>
                <a:sym typeface="Open Sans"/>
              </a:defRPr>
            </a:lvl2pPr>
            <a:lvl3pPr indent="-314325" lvl="2" marL="13716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dk2"/>
                </a:solidFill>
                <a:latin typeface="Open Sans"/>
                <a:ea typeface="Open Sans"/>
                <a:cs typeface="Open Sans"/>
                <a:sym typeface="Open Sans"/>
              </a:defRPr>
            </a:lvl3pPr>
            <a:lvl4pPr indent="-304800" lvl="3" marL="1828800" marR="0" rtl="0" algn="l">
              <a:lnSpc>
                <a:spcPct val="90000"/>
              </a:lnSpc>
              <a:spcBef>
                <a:spcPts val="375"/>
              </a:spcBef>
              <a:spcAft>
                <a:spcPts val="0"/>
              </a:spcAft>
              <a:buClr>
                <a:schemeClr val="lt2"/>
              </a:buClr>
              <a:buSzPts val="1200"/>
              <a:buFont typeface="Noto Sans Symbols"/>
              <a:buChar char="▪"/>
              <a:defRPr b="0" i="0" sz="1200" u="none" cap="none" strike="noStrike">
                <a:solidFill>
                  <a:schemeClr val="dk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dk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20" name="Google Shape;220;p26"/>
          <p:cNvSpPr/>
          <p:nvPr/>
        </p:nvSpPr>
        <p:spPr>
          <a:xfrm>
            <a:off x="4745356" y="1010090"/>
            <a:ext cx="3864359" cy="1576395"/>
          </a:xfrm>
          <a:prstGeom prst="rect">
            <a:avLst/>
          </a:prstGeom>
          <a:solidFill>
            <a:schemeClr val="lt1"/>
          </a:solidFill>
          <a:ln cap="flat" cmpd="sng" w="2857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221" name="Google Shape;221;p26"/>
          <p:cNvSpPr txBox="1"/>
          <p:nvPr>
            <p:ph idx="4" type="body"/>
          </p:nvPr>
        </p:nvSpPr>
        <p:spPr>
          <a:xfrm>
            <a:off x="4780724" y="1055029"/>
            <a:ext cx="3784380" cy="1480355"/>
          </a:xfrm>
          <a:prstGeom prst="rect">
            <a:avLst/>
          </a:prstGeom>
          <a:noFill/>
          <a:ln>
            <a:noFill/>
          </a:ln>
        </p:spPr>
        <p:txBody>
          <a:bodyPr anchorCtr="0" anchor="t" bIns="45700" lIns="91425" spcFirstLastPara="1" rIns="91425" wrap="square" tIns="45700">
            <a:noAutofit/>
          </a:bodyPr>
          <a:lstStyle>
            <a:lvl1pPr indent="-333375" lvl="0" marL="457200" marR="0" rtl="0" algn="l">
              <a:lnSpc>
                <a:spcPct val="100000"/>
              </a:lnSpc>
              <a:spcBef>
                <a:spcPts val="0"/>
              </a:spcBef>
              <a:spcAft>
                <a:spcPts val="0"/>
              </a:spcAft>
              <a:buClr>
                <a:schemeClr val="accent2"/>
              </a:buClr>
              <a:buSzPts val="1650"/>
              <a:buFont typeface="Noto Sans Symbols"/>
              <a:buChar char="▪"/>
              <a:defRPr b="0" i="0" sz="1650" u="none" cap="none" strike="noStrike">
                <a:solidFill>
                  <a:schemeClr val="accent1"/>
                </a:solidFill>
                <a:latin typeface="Open Sans"/>
                <a:ea typeface="Open Sans"/>
                <a:cs typeface="Open Sans"/>
                <a:sym typeface="Open Sans"/>
              </a:defRPr>
            </a:lvl1pPr>
            <a:lvl2pPr indent="-333375" lvl="1" marL="914400" marR="0" rtl="0" algn="l">
              <a:lnSpc>
                <a:spcPct val="100000"/>
              </a:lnSpc>
              <a:spcBef>
                <a:spcPts val="0"/>
              </a:spcBef>
              <a:spcAft>
                <a:spcPts val="0"/>
              </a:spcAft>
              <a:buClr>
                <a:schemeClr val="accent2"/>
              </a:buClr>
              <a:buSzPts val="1650"/>
              <a:buFont typeface="Noto Sans Symbols"/>
              <a:buChar char="▪"/>
              <a:defRPr b="0" i="0" sz="1650" u="none" cap="none" strike="noStrike">
                <a:solidFill>
                  <a:schemeClr val="accent1"/>
                </a:solidFill>
                <a:latin typeface="Open Sans"/>
                <a:ea typeface="Open Sans"/>
                <a:cs typeface="Open Sans"/>
                <a:sym typeface="Open Sans"/>
              </a:defRPr>
            </a:lvl2pPr>
            <a:lvl3pPr indent="-314325" lvl="2" marL="13716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dk2"/>
                </a:solidFill>
                <a:latin typeface="Open Sans"/>
                <a:ea typeface="Open Sans"/>
                <a:cs typeface="Open Sans"/>
                <a:sym typeface="Open Sans"/>
              </a:defRPr>
            </a:lvl3pPr>
            <a:lvl4pPr indent="-304800" lvl="3" marL="1828800" marR="0" rtl="0" algn="l">
              <a:lnSpc>
                <a:spcPct val="90000"/>
              </a:lnSpc>
              <a:spcBef>
                <a:spcPts val="375"/>
              </a:spcBef>
              <a:spcAft>
                <a:spcPts val="0"/>
              </a:spcAft>
              <a:buClr>
                <a:schemeClr val="lt2"/>
              </a:buClr>
              <a:buSzPts val="1200"/>
              <a:buFont typeface="Noto Sans Symbols"/>
              <a:buChar char="▪"/>
              <a:defRPr b="0" i="0" sz="1200" u="none" cap="none" strike="noStrike">
                <a:solidFill>
                  <a:schemeClr val="dk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dk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22" name="Google Shape;222;p26"/>
          <p:cNvSpPr txBox="1"/>
          <p:nvPr>
            <p:ph idx="12" type="sldNum"/>
          </p:nvPr>
        </p:nvSpPr>
        <p:spPr>
          <a:xfrm>
            <a:off x="8775325" y="4968063"/>
            <a:ext cx="356249" cy="17543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223" name="Google Shape;223;p26"/>
          <p:cNvSpPr txBox="1"/>
          <p:nvPr>
            <p:ph idx="5" type="body"/>
          </p:nvPr>
        </p:nvSpPr>
        <p:spPr>
          <a:xfrm>
            <a:off x="1" y="4968063"/>
            <a:ext cx="8760416" cy="17543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chemeClr val="accent2"/>
              </a:buClr>
              <a:buSzPts val="750"/>
              <a:buFont typeface="Noto Sans Symbols"/>
              <a:buNone/>
              <a:defRPr b="0" i="0" sz="75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Block Vertical">
  <p:cSld name="Color Block Vertical">
    <p:spTree>
      <p:nvGrpSpPr>
        <p:cNvPr id="224" name="Shape 224"/>
        <p:cNvGrpSpPr/>
        <p:nvPr/>
      </p:nvGrpSpPr>
      <p:grpSpPr>
        <a:xfrm>
          <a:off x="0" y="0"/>
          <a:ext cx="0" cy="0"/>
          <a:chOff x="0" y="0"/>
          <a:chExt cx="0" cy="0"/>
        </a:xfrm>
      </p:grpSpPr>
      <p:sp>
        <p:nvSpPr>
          <p:cNvPr id="225" name="Google Shape;225;p27"/>
          <p:cNvSpPr/>
          <p:nvPr/>
        </p:nvSpPr>
        <p:spPr>
          <a:xfrm>
            <a:off x="0" y="4513205"/>
            <a:ext cx="9144000" cy="395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pic>
        <p:nvPicPr>
          <p:cNvPr descr="A close up of a sign&#10;&#10;Description automatically generated" id="226" name="Google Shape;226;p27"/>
          <p:cNvPicPr preferRelativeResize="0"/>
          <p:nvPr/>
        </p:nvPicPr>
        <p:blipFill rotWithShape="1">
          <a:blip r:embed="rId2">
            <a:alphaModFix/>
          </a:blip>
          <a:srcRect b="0" l="0" r="0" t="0"/>
          <a:stretch/>
        </p:blipFill>
        <p:spPr>
          <a:xfrm>
            <a:off x="4198013" y="4547208"/>
            <a:ext cx="747975" cy="299191"/>
          </a:xfrm>
          <a:prstGeom prst="rect">
            <a:avLst/>
          </a:prstGeom>
          <a:noFill/>
          <a:ln>
            <a:noFill/>
          </a:ln>
        </p:spPr>
      </p:pic>
      <p:sp>
        <p:nvSpPr>
          <p:cNvPr id="227" name="Google Shape;227;p27"/>
          <p:cNvSpPr/>
          <p:nvPr/>
        </p:nvSpPr>
        <p:spPr>
          <a:xfrm>
            <a:off x="0" y="4876967"/>
            <a:ext cx="9144000" cy="92599"/>
          </a:xfrm>
          <a:prstGeom prst="rect">
            <a:avLst/>
          </a:prstGeom>
          <a:solidFill>
            <a:srgbClr val="F160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A518B"/>
              </a:solidFill>
              <a:latin typeface="Open Sans"/>
              <a:ea typeface="Open Sans"/>
              <a:cs typeface="Open Sans"/>
              <a:sym typeface="Open Sans"/>
            </a:endParaRPr>
          </a:p>
        </p:txBody>
      </p:sp>
      <p:sp>
        <p:nvSpPr>
          <p:cNvPr id="228" name="Google Shape;228;p27"/>
          <p:cNvSpPr txBox="1"/>
          <p:nvPr>
            <p:ph type="title"/>
          </p:nvPr>
        </p:nvSpPr>
        <p:spPr>
          <a:xfrm>
            <a:off x="316997" y="121849"/>
            <a:ext cx="8509250" cy="72175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2850"/>
              <a:buFont typeface="Open Sans"/>
              <a:buNone/>
              <a:defRPr sz="285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9" name="Google Shape;229;p27"/>
          <p:cNvSpPr/>
          <p:nvPr/>
        </p:nvSpPr>
        <p:spPr>
          <a:xfrm>
            <a:off x="5543522" y="1008580"/>
            <a:ext cx="1569661" cy="1041248"/>
          </a:xfrm>
          <a:prstGeom prst="rect">
            <a:avLst/>
          </a:prstGeom>
          <a:solidFill>
            <a:srgbClr val="DA3E26"/>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350" u="none" cap="none" strike="noStrike">
              <a:solidFill>
                <a:srgbClr val="FFFFFF"/>
              </a:solidFill>
              <a:latin typeface="Open Sans"/>
              <a:ea typeface="Open Sans"/>
              <a:cs typeface="Open Sans"/>
              <a:sym typeface="Open Sans"/>
            </a:endParaRPr>
          </a:p>
        </p:txBody>
      </p:sp>
      <p:sp>
        <p:nvSpPr>
          <p:cNvPr id="230" name="Google Shape;230;p27"/>
          <p:cNvSpPr/>
          <p:nvPr/>
        </p:nvSpPr>
        <p:spPr>
          <a:xfrm>
            <a:off x="7271157" y="1008580"/>
            <a:ext cx="1569661" cy="1041248"/>
          </a:xfrm>
          <a:prstGeom prst="rect">
            <a:avLst/>
          </a:prstGeom>
          <a:solidFill>
            <a:srgbClr val="F9A01D"/>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350" u="none" cap="none" strike="noStrike">
              <a:solidFill>
                <a:srgbClr val="FFFFFF"/>
              </a:solidFill>
              <a:latin typeface="Open Sans"/>
              <a:ea typeface="Open Sans"/>
              <a:cs typeface="Open Sans"/>
              <a:sym typeface="Open Sans"/>
            </a:endParaRPr>
          </a:p>
        </p:txBody>
      </p:sp>
      <p:sp>
        <p:nvSpPr>
          <p:cNvPr id="231" name="Google Shape;231;p27"/>
          <p:cNvSpPr/>
          <p:nvPr/>
        </p:nvSpPr>
        <p:spPr>
          <a:xfrm>
            <a:off x="7271157" y="2149624"/>
            <a:ext cx="1569661" cy="1041248"/>
          </a:xfrm>
          <a:prstGeom prst="rect">
            <a:avLst/>
          </a:prstGeom>
          <a:solidFill>
            <a:srgbClr val="00486E"/>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350" u="none" cap="none" strike="noStrike">
              <a:solidFill>
                <a:srgbClr val="FFFFFF"/>
              </a:solidFill>
              <a:latin typeface="Open Sans"/>
              <a:ea typeface="Open Sans"/>
              <a:cs typeface="Open Sans"/>
              <a:sym typeface="Open Sans"/>
            </a:endParaRPr>
          </a:p>
        </p:txBody>
      </p:sp>
      <p:sp>
        <p:nvSpPr>
          <p:cNvPr id="232" name="Google Shape;232;p27"/>
          <p:cNvSpPr/>
          <p:nvPr/>
        </p:nvSpPr>
        <p:spPr>
          <a:xfrm>
            <a:off x="5543522" y="3314509"/>
            <a:ext cx="1569661" cy="1041248"/>
          </a:xfrm>
          <a:prstGeom prst="rect">
            <a:avLst/>
          </a:prstGeom>
          <a:solidFill>
            <a:srgbClr val="12642D"/>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350" u="none" cap="none" strike="noStrike">
              <a:solidFill>
                <a:srgbClr val="FFFFFF"/>
              </a:solidFill>
              <a:latin typeface="Open Sans"/>
              <a:ea typeface="Open Sans"/>
              <a:cs typeface="Open Sans"/>
              <a:sym typeface="Open Sans"/>
            </a:endParaRPr>
          </a:p>
        </p:txBody>
      </p:sp>
      <p:sp>
        <p:nvSpPr>
          <p:cNvPr id="233" name="Google Shape;233;p27"/>
          <p:cNvSpPr/>
          <p:nvPr/>
        </p:nvSpPr>
        <p:spPr>
          <a:xfrm>
            <a:off x="5543522" y="2149624"/>
            <a:ext cx="1569661" cy="1041248"/>
          </a:xfrm>
          <a:prstGeom prst="rect">
            <a:avLst/>
          </a:prstGeom>
          <a:solidFill>
            <a:srgbClr val="00ACBB"/>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350" u="none" cap="none" strike="noStrike">
              <a:solidFill>
                <a:srgbClr val="FFFFFF"/>
              </a:solidFill>
              <a:latin typeface="Open Sans"/>
              <a:ea typeface="Open Sans"/>
              <a:cs typeface="Open Sans"/>
              <a:sym typeface="Open Sans"/>
            </a:endParaRPr>
          </a:p>
        </p:txBody>
      </p:sp>
      <p:sp>
        <p:nvSpPr>
          <p:cNvPr id="234" name="Google Shape;234;p27"/>
          <p:cNvSpPr/>
          <p:nvPr/>
        </p:nvSpPr>
        <p:spPr>
          <a:xfrm>
            <a:off x="7271157" y="3314509"/>
            <a:ext cx="1569661" cy="1041248"/>
          </a:xfrm>
          <a:prstGeom prst="rect">
            <a:avLst/>
          </a:prstGeom>
          <a:solidFill>
            <a:srgbClr val="70417F"/>
          </a:solidFill>
          <a:ln>
            <a:noFill/>
          </a:ln>
        </p:spPr>
        <p:txBody>
          <a:bodyPr anchorCtr="0" anchor="ctr" bIns="34275" lIns="0" spcFirstLastPara="1" rIns="0" wrap="square" tIns="34275">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350" u="none" cap="none" strike="noStrike">
              <a:solidFill>
                <a:srgbClr val="FFFFFF"/>
              </a:solidFill>
              <a:latin typeface="Open Sans"/>
              <a:ea typeface="Open Sans"/>
              <a:cs typeface="Open Sans"/>
              <a:sym typeface="Open Sans"/>
            </a:endParaRPr>
          </a:p>
        </p:txBody>
      </p:sp>
      <p:sp>
        <p:nvSpPr>
          <p:cNvPr id="235" name="Google Shape;235;p27"/>
          <p:cNvSpPr txBox="1"/>
          <p:nvPr>
            <p:ph idx="1" type="body"/>
          </p:nvPr>
        </p:nvSpPr>
        <p:spPr>
          <a:xfrm>
            <a:off x="316995" y="1008580"/>
            <a:ext cx="4993968" cy="3347177"/>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1pPr>
            <a:lvl2pPr indent="-342900" lvl="1" marL="9144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36" name="Google Shape;236;p27"/>
          <p:cNvSpPr txBox="1"/>
          <p:nvPr>
            <p:ph idx="12" type="sldNum"/>
          </p:nvPr>
        </p:nvSpPr>
        <p:spPr>
          <a:xfrm>
            <a:off x="8775325" y="4968063"/>
            <a:ext cx="356249" cy="17543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237" name="Google Shape;237;p27"/>
          <p:cNvSpPr txBox="1"/>
          <p:nvPr>
            <p:ph idx="2" type="body"/>
          </p:nvPr>
        </p:nvSpPr>
        <p:spPr>
          <a:xfrm>
            <a:off x="1" y="4968063"/>
            <a:ext cx="8760416" cy="17543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chemeClr val="accent2"/>
              </a:buClr>
              <a:buSzPts val="750"/>
              <a:buFont typeface="Noto Sans Symbols"/>
              <a:buNone/>
              <a:defRPr b="0" i="0" sz="75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38" name="Google Shape;238;p27"/>
          <p:cNvSpPr txBox="1"/>
          <p:nvPr>
            <p:ph idx="3" type="body"/>
          </p:nvPr>
        </p:nvSpPr>
        <p:spPr>
          <a:xfrm>
            <a:off x="5543522" y="1003645"/>
            <a:ext cx="1569661" cy="104124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350"/>
              <a:buFont typeface="Noto Sans Symbols"/>
              <a:buNone/>
              <a:defRPr b="0" i="0" sz="135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39" name="Google Shape;239;p27"/>
          <p:cNvSpPr txBox="1"/>
          <p:nvPr>
            <p:ph idx="4" type="body"/>
          </p:nvPr>
        </p:nvSpPr>
        <p:spPr>
          <a:xfrm>
            <a:off x="7271157" y="1003954"/>
            <a:ext cx="1569661" cy="104124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350"/>
              <a:buFont typeface="Noto Sans Symbols"/>
              <a:buNone/>
              <a:defRPr b="0" i="0" sz="135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40" name="Google Shape;240;p27"/>
          <p:cNvSpPr txBox="1"/>
          <p:nvPr>
            <p:ph idx="5" type="body"/>
          </p:nvPr>
        </p:nvSpPr>
        <p:spPr>
          <a:xfrm>
            <a:off x="5543522" y="2149624"/>
            <a:ext cx="1569661" cy="104124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350"/>
              <a:buFont typeface="Noto Sans Symbols"/>
              <a:buNone/>
              <a:defRPr b="0" i="0" sz="135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41" name="Google Shape;241;p27"/>
          <p:cNvSpPr txBox="1"/>
          <p:nvPr>
            <p:ph idx="6" type="body"/>
          </p:nvPr>
        </p:nvSpPr>
        <p:spPr>
          <a:xfrm>
            <a:off x="7271157" y="2149933"/>
            <a:ext cx="1569661" cy="104124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350"/>
              <a:buFont typeface="Noto Sans Symbols"/>
              <a:buNone/>
              <a:defRPr b="0" i="0" sz="135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42" name="Google Shape;242;p27"/>
          <p:cNvSpPr txBox="1"/>
          <p:nvPr>
            <p:ph idx="7" type="body"/>
          </p:nvPr>
        </p:nvSpPr>
        <p:spPr>
          <a:xfrm>
            <a:off x="5543522" y="3311913"/>
            <a:ext cx="1569661" cy="104124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350"/>
              <a:buFont typeface="Noto Sans Symbols"/>
              <a:buNone/>
              <a:defRPr b="0" i="0" sz="135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43" name="Google Shape;243;p27"/>
          <p:cNvSpPr txBox="1"/>
          <p:nvPr>
            <p:ph idx="8" type="body"/>
          </p:nvPr>
        </p:nvSpPr>
        <p:spPr>
          <a:xfrm>
            <a:off x="7271157" y="3312222"/>
            <a:ext cx="1569661" cy="104124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350"/>
              <a:buFont typeface="Noto Sans Symbols"/>
              <a:buNone/>
              <a:defRPr b="0" i="0" sz="135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Block Horizontal">
  <p:cSld name="Color Block Horizontal">
    <p:spTree>
      <p:nvGrpSpPr>
        <p:cNvPr id="244" name="Shape 244"/>
        <p:cNvGrpSpPr/>
        <p:nvPr/>
      </p:nvGrpSpPr>
      <p:grpSpPr>
        <a:xfrm>
          <a:off x="0" y="0"/>
          <a:ext cx="0" cy="0"/>
          <a:chOff x="0" y="0"/>
          <a:chExt cx="0" cy="0"/>
        </a:xfrm>
      </p:grpSpPr>
      <p:sp>
        <p:nvSpPr>
          <p:cNvPr id="245" name="Google Shape;245;p28"/>
          <p:cNvSpPr/>
          <p:nvPr/>
        </p:nvSpPr>
        <p:spPr>
          <a:xfrm>
            <a:off x="0" y="4513205"/>
            <a:ext cx="9144000" cy="395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pic>
        <p:nvPicPr>
          <p:cNvPr descr="A close up of a sign&#10;&#10;Description automatically generated" id="246" name="Google Shape;246;p28"/>
          <p:cNvPicPr preferRelativeResize="0"/>
          <p:nvPr/>
        </p:nvPicPr>
        <p:blipFill rotWithShape="1">
          <a:blip r:embed="rId2">
            <a:alphaModFix/>
          </a:blip>
          <a:srcRect b="0" l="0" r="0" t="0"/>
          <a:stretch/>
        </p:blipFill>
        <p:spPr>
          <a:xfrm>
            <a:off x="4198013" y="4547208"/>
            <a:ext cx="747975" cy="299191"/>
          </a:xfrm>
          <a:prstGeom prst="rect">
            <a:avLst/>
          </a:prstGeom>
          <a:noFill/>
          <a:ln>
            <a:noFill/>
          </a:ln>
        </p:spPr>
      </p:pic>
      <p:sp>
        <p:nvSpPr>
          <p:cNvPr id="247" name="Google Shape;247;p28"/>
          <p:cNvSpPr/>
          <p:nvPr/>
        </p:nvSpPr>
        <p:spPr>
          <a:xfrm>
            <a:off x="0" y="4876967"/>
            <a:ext cx="9144000" cy="92599"/>
          </a:xfrm>
          <a:prstGeom prst="rect">
            <a:avLst/>
          </a:prstGeom>
          <a:solidFill>
            <a:srgbClr val="F160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A518B"/>
              </a:solidFill>
              <a:latin typeface="Open Sans"/>
              <a:ea typeface="Open Sans"/>
              <a:cs typeface="Open Sans"/>
              <a:sym typeface="Open Sans"/>
            </a:endParaRPr>
          </a:p>
        </p:txBody>
      </p:sp>
      <p:sp>
        <p:nvSpPr>
          <p:cNvPr id="248" name="Google Shape;248;p28"/>
          <p:cNvSpPr txBox="1"/>
          <p:nvPr>
            <p:ph type="title"/>
          </p:nvPr>
        </p:nvSpPr>
        <p:spPr>
          <a:xfrm>
            <a:off x="178595" y="121849"/>
            <a:ext cx="8647653" cy="72175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2850"/>
              <a:buFont typeface="Open Sans"/>
              <a:buNone/>
              <a:defRPr sz="285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9" name="Google Shape;249;p28"/>
          <p:cNvSpPr/>
          <p:nvPr/>
        </p:nvSpPr>
        <p:spPr>
          <a:xfrm>
            <a:off x="194539" y="1046419"/>
            <a:ext cx="1371617" cy="721754"/>
          </a:xfrm>
          <a:prstGeom prst="rect">
            <a:avLst/>
          </a:prstGeom>
          <a:solidFill>
            <a:srgbClr val="DA3E26"/>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350" u="none" cap="none" strike="noStrike">
              <a:solidFill>
                <a:srgbClr val="FFFFFF"/>
              </a:solidFill>
              <a:latin typeface="Open Sans"/>
              <a:ea typeface="Open Sans"/>
              <a:cs typeface="Open Sans"/>
              <a:sym typeface="Open Sans"/>
            </a:endParaRPr>
          </a:p>
        </p:txBody>
      </p:sp>
      <p:sp>
        <p:nvSpPr>
          <p:cNvPr id="250" name="Google Shape;250;p28"/>
          <p:cNvSpPr/>
          <p:nvPr/>
        </p:nvSpPr>
        <p:spPr>
          <a:xfrm>
            <a:off x="6125112" y="1046419"/>
            <a:ext cx="1371600" cy="721754"/>
          </a:xfrm>
          <a:prstGeom prst="rect">
            <a:avLst/>
          </a:prstGeom>
          <a:solidFill>
            <a:srgbClr val="F9A01D"/>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350" u="none" cap="none" strike="noStrike">
              <a:solidFill>
                <a:srgbClr val="FFFFFF"/>
              </a:solidFill>
              <a:latin typeface="Open Sans"/>
              <a:ea typeface="Open Sans"/>
              <a:cs typeface="Open Sans"/>
              <a:sym typeface="Open Sans"/>
            </a:endParaRPr>
          </a:p>
        </p:txBody>
      </p:sp>
      <p:sp>
        <p:nvSpPr>
          <p:cNvPr id="251" name="Google Shape;251;p28"/>
          <p:cNvSpPr/>
          <p:nvPr/>
        </p:nvSpPr>
        <p:spPr>
          <a:xfrm>
            <a:off x="3159826" y="1046420"/>
            <a:ext cx="1371617" cy="721753"/>
          </a:xfrm>
          <a:prstGeom prst="rect">
            <a:avLst/>
          </a:prstGeom>
          <a:solidFill>
            <a:srgbClr val="00486E"/>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350" u="none" cap="none" strike="noStrike">
              <a:solidFill>
                <a:srgbClr val="FFFFFF"/>
              </a:solidFill>
              <a:latin typeface="Open Sans"/>
              <a:ea typeface="Open Sans"/>
              <a:cs typeface="Open Sans"/>
              <a:sym typeface="Open Sans"/>
            </a:endParaRPr>
          </a:p>
        </p:txBody>
      </p:sp>
      <p:sp>
        <p:nvSpPr>
          <p:cNvPr id="252" name="Google Shape;252;p28"/>
          <p:cNvSpPr/>
          <p:nvPr/>
        </p:nvSpPr>
        <p:spPr>
          <a:xfrm>
            <a:off x="7607738" y="1046419"/>
            <a:ext cx="1371617" cy="721754"/>
          </a:xfrm>
          <a:prstGeom prst="rect">
            <a:avLst/>
          </a:prstGeom>
          <a:solidFill>
            <a:srgbClr val="12642D"/>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350" u="none" cap="none" strike="noStrike">
              <a:solidFill>
                <a:srgbClr val="FFFFFF"/>
              </a:solidFill>
              <a:latin typeface="Open Sans"/>
              <a:ea typeface="Open Sans"/>
              <a:cs typeface="Open Sans"/>
              <a:sym typeface="Open Sans"/>
            </a:endParaRPr>
          </a:p>
        </p:txBody>
      </p:sp>
      <p:sp>
        <p:nvSpPr>
          <p:cNvPr id="253" name="Google Shape;253;p28"/>
          <p:cNvSpPr/>
          <p:nvPr/>
        </p:nvSpPr>
        <p:spPr>
          <a:xfrm>
            <a:off x="1677182" y="1046419"/>
            <a:ext cx="1371617" cy="721754"/>
          </a:xfrm>
          <a:prstGeom prst="rect">
            <a:avLst/>
          </a:prstGeom>
          <a:solidFill>
            <a:srgbClr val="00ACBB"/>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350" u="none" cap="none" strike="noStrike">
              <a:solidFill>
                <a:srgbClr val="FFFFFF"/>
              </a:solidFill>
              <a:latin typeface="Open Sans"/>
              <a:ea typeface="Open Sans"/>
              <a:cs typeface="Open Sans"/>
              <a:sym typeface="Open Sans"/>
            </a:endParaRPr>
          </a:p>
        </p:txBody>
      </p:sp>
      <p:sp>
        <p:nvSpPr>
          <p:cNvPr id="254" name="Google Shape;254;p28"/>
          <p:cNvSpPr/>
          <p:nvPr/>
        </p:nvSpPr>
        <p:spPr>
          <a:xfrm>
            <a:off x="4642469" y="1046419"/>
            <a:ext cx="1371617" cy="721754"/>
          </a:xfrm>
          <a:prstGeom prst="rect">
            <a:avLst/>
          </a:prstGeom>
          <a:solidFill>
            <a:srgbClr val="70417F"/>
          </a:solidFill>
          <a:ln>
            <a:noFill/>
          </a:ln>
        </p:spPr>
        <p:txBody>
          <a:bodyPr anchorCtr="0" anchor="ctr" bIns="34275" lIns="0" spcFirstLastPara="1" rIns="0" wrap="square" tIns="34275">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350" u="none" cap="none" strike="noStrike">
              <a:solidFill>
                <a:srgbClr val="FFFFFF"/>
              </a:solidFill>
              <a:latin typeface="Open Sans"/>
              <a:ea typeface="Open Sans"/>
              <a:cs typeface="Open Sans"/>
              <a:sym typeface="Open Sans"/>
            </a:endParaRPr>
          </a:p>
        </p:txBody>
      </p:sp>
      <p:sp>
        <p:nvSpPr>
          <p:cNvPr id="255" name="Google Shape;255;p28"/>
          <p:cNvSpPr txBox="1"/>
          <p:nvPr>
            <p:ph idx="1" type="body"/>
          </p:nvPr>
        </p:nvSpPr>
        <p:spPr>
          <a:xfrm>
            <a:off x="187681" y="1844773"/>
            <a:ext cx="1371617" cy="2551205"/>
          </a:xfrm>
          <a:prstGeom prst="rect">
            <a:avLst/>
          </a:prstGeom>
          <a:noFill/>
          <a:ln>
            <a:noFill/>
          </a:ln>
        </p:spPr>
        <p:txBody>
          <a:bodyPr anchorCtr="0" anchor="t" bIns="45700" lIns="91425" spcFirstLastPara="1" rIns="91425" wrap="square" tIns="45700">
            <a:noAutofit/>
          </a:bodyPr>
          <a:lstStyle>
            <a:lvl1pPr indent="-314325" lvl="0" marL="457200" marR="0" rtl="0" algn="l">
              <a:lnSpc>
                <a:spcPct val="100000"/>
              </a:lnSpc>
              <a:spcBef>
                <a:spcPts val="0"/>
              </a:spcBef>
              <a:spcAft>
                <a:spcPts val="0"/>
              </a:spcAft>
              <a:buClr>
                <a:schemeClr val="accent2"/>
              </a:buClr>
              <a:buSzPts val="1350"/>
              <a:buFont typeface="Noto Sans Symbols"/>
              <a:buChar char="▪"/>
              <a:defRPr b="0" i="0" sz="1350" u="none" cap="none" strike="noStrike">
                <a:solidFill>
                  <a:schemeClr val="dk1"/>
                </a:solidFill>
                <a:latin typeface="Open Sans"/>
                <a:ea typeface="Open Sans"/>
                <a:cs typeface="Open Sans"/>
                <a:sym typeface="Open Sans"/>
              </a:defRPr>
            </a:lvl1pPr>
            <a:lvl2pPr indent="-314325" lvl="1" marL="9144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dk1"/>
                </a:solidFill>
                <a:latin typeface="Open Sans"/>
                <a:ea typeface="Open Sans"/>
                <a:cs typeface="Open Sans"/>
                <a:sym typeface="Open Sans"/>
              </a:defRPr>
            </a:lvl2pPr>
            <a:lvl3pPr indent="-304800" lvl="2" marL="1371600" marR="0" rtl="0" algn="l">
              <a:lnSpc>
                <a:spcPct val="90000"/>
              </a:lnSpc>
              <a:spcBef>
                <a:spcPts val="375"/>
              </a:spcBef>
              <a:spcAft>
                <a:spcPts val="0"/>
              </a:spcAft>
              <a:buClr>
                <a:schemeClr val="accent2"/>
              </a:buClr>
              <a:buSzPts val="1200"/>
              <a:buFont typeface="Noto Sans Symbols"/>
              <a:buChar char="▪"/>
              <a:defRPr b="0" i="0" sz="1200" u="none" cap="none" strike="noStrike">
                <a:solidFill>
                  <a:schemeClr val="dk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accent2"/>
              </a:buClr>
              <a:buSzPts val="1050"/>
              <a:buFont typeface="Noto Sans Symbols"/>
              <a:buChar char="▪"/>
              <a:defRPr b="0" i="0" sz="1050" u="none" cap="none" strike="noStrike">
                <a:solidFill>
                  <a:schemeClr val="dk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56" name="Google Shape;256;p28"/>
          <p:cNvSpPr txBox="1"/>
          <p:nvPr>
            <p:ph idx="2" type="body"/>
          </p:nvPr>
        </p:nvSpPr>
        <p:spPr>
          <a:xfrm>
            <a:off x="1670320" y="1844773"/>
            <a:ext cx="1371617" cy="2551205"/>
          </a:xfrm>
          <a:prstGeom prst="rect">
            <a:avLst/>
          </a:prstGeom>
          <a:noFill/>
          <a:ln>
            <a:noFill/>
          </a:ln>
        </p:spPr>
        <p:txBody>
          <a:bodyPr anchorCtr="0" anchor="t" bIns="45700" lIns="91425" spcFirstLastPara="1" rIns="91425" wrap="square" tIns="45700">
            <a:noAutofit/>
          </a:bodyPr>
          <a:lstStyle>
            <a:lvl1pPr indent="-314325" lvl="0" marL="457200" marR="0" rtl="0" algn="l">
              <a:lnSpc>
                <a:spcPct val="100000"/>
              </a:lnSpc>
              <a:spcBef>
                <a:spcPts val="0"/>
              </a:spcBef>
              <a:spcAft>
                <a:spcPts val="0"/>
              </a:spcAft>
              <a:buClr>
                <a:schemeClr val="accent2"/>
              </a:buClr>
              <a:buSzPts val="1350"/>
              <a:buFont typeface="Noto Sans Symbols"/>
              <a:buChar char="▪"/>
              <a:defRPr b="0" i="0" sz="1350" u="none" cap="none" strike="noStrike">
                <a:solidFill>
                  <a:schemeClr val="dk1"/>
                </a:solidFill>
                <a:latin typeface="Open Sans"/>
                <a:ea typeface="Open Sans"/>
                <a:cs typeface="Open Sans"/>
                <a:sym typeface="Open Sans"/>
              </a:defRPr>
            </a:lvl1pPr>
            <a:lvl2pPr indent="-314325" lvl="1" marL="9144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dk1"/>
                </a:solidFill>
                <a:latin typeface="Open Sans"/>
                <a:ea typeface="Open Sans"/>
                <a:cs typeface="Open Sans"/>
                <a:sym typeface="Open Sans"/>
              </a:defRPr>
            </a:lvl2pPr>
            <a:lvl3pPr indent="-304800" lvl="2" marL="1371600" marR="0" rtl="0" algn="l">
              <a:lnSpc>
                <a:spcPct val="90000"/>
              </a:lnSpc>
              <a:spcBef>
                <a:spcPts val="375"/>
              </a:spcBef>
              <a:spcAft>
                <a:spcPts val="0"/>
              </a:spcAft>
              <a:buClr>
                <a:schemeClr val="accent2"/>
              </a:buClr>
              <a:buSzPts val="1200"/>
              <a:buFont typeface="Noto Sans Symbols"/>
              <a:buChar char="▪"/>
              <a:defRPr b="0" i="0" sz="1200" u="none" cap="none" strike="noStrike">
                <a:solidFill>
                  <a:schemeClr val="dk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accent2"/>
              </a:buClr>
              <a:buSzPts val="1050"/>
              <a:buFont typeface="Noto Sans Symbols"/>
              <a:buChar char="▪"/>
              <a:defRPr b="0" i="0" sz="1050" u="none" cap="none" strike="noStrike">
                <a:solidFill>
                  <a:schemeClr val="dk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57" name="Google Shape;257;p28"/>
          <p:cNvSpPr txBox="1"/>
          <p:nvPr>
            <p:ph idx="3" type="body"/>
          </p:nvPr>
        </p:nvSpPr>
        <p:spPr>
          <a:xfrm>
            <a:off x="3152960" y="1844773"/>
            <a:ext cx="1371617" cy="2551205"/>
          </a:xfrm>
          <a:prstGeom prst="rect">
            <a:avLst/>
          </a:prstGeom>
          <a:noFill/>
          <a:ln>
            <a:noFill/>
          </a:ln>
        </p:spPr>
        <p:txBody>
          <a:bodyPr anchorCtr="0" anchor="t" bIns="45700" lIns="91425" spcFirstLastPara="1" rIns="91425" wrap="square" tIns="45700">
            <a:noAutofit/>
          </a:bodyPr>
          <a:lstStyle>
            <a:lvl1pPr indent="-314325" lvl="0" marL="457200" marR="0" rtl="0" algn="l">
              <a:lnSpc>
                <a:spcPct val="100000"/>
              </a:lnSpc>
              <a:spcBef>
                <a:spcPts val="0"/>
              </a:spcBef>
              <a:spcAft>
                <a:spcPts val="0"/>
              </a:spcAft>
              <a:buClr>
                <a:schemeClr val="accent2"/>
              </a:buClr>
              <a:buSzPts val="1350"/>
              <a:buFont typeface="Noto Sans Symbols"/>
              <a:buChar char="▪"/>
              <a:defRPr b="0" i="0" sz="1350" u="none" cap="none" strike="noStrike">
                <a:solidFill>
                  <a:schemeClr val="dk1"/>
                </a:solidFill>
                <a:latin typeface="Open Sans"/>
                <a:ea typeface="Open Sans"/>
                <a:cs typeface="Open Sans"/>
                <a:sym typeface="Open Sans"/>
              </a:defRPr>
            </a:lvl1pPr>
            <a:lvl2pPr indent="-314325" lvl="1" marL="9144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dk1"/>
                </a:solidFill>
                <a:latin typeface="Open Sans"/>
                <a:ea typeface="Open Sans"/>
                <a:cs typeface="Open Sans"/>
                <a:sym typeface="Open Sans"/>
              </a:defRPr>
            </a:lvl2pPr>
            <a:lvl3pPr indent="-304800" lvl="2" marL="1371600" marR="0" rtl="0" algn="l">
              <a:lnSpc>
                <a:spcPct val="90000"/>
              </a:lnSpc>
              <a:spcBef>
                <a:spcPts val="375"/>
              </a:spcBef>
              <a:spcAft>
                <a:spcPts val="0"/>
              </a:spcAft>
              <a:buClr>
                <a:schemeClr val="accent2"/>
              </a:buClr>
              <a:buSzPts val="1200"/>
              <a:buFont typeface="Noto Sans Symbols"/>
              <a:buChar char="▪"/>
              <a:defRPr b="0" i="0" sz="1200" u="none" cap="none" strike="noStrike">
                <a:solidFill>
                  <a:schemeClr val="dk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accent2"/>
              </a:buClr>
              <a:buSzPts val="1050"/>
              <a:buFont typeface="Noto Sans Symbols"/>
              <a:buChar char="▪"/>
              <a:defRPr b="0" i="0" sz="1050" u="none" cap="none" strike="noStrike">
                <a:solidFill>
                  <a:schemeClr val="dk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58" name="Google Shape;258;p28"/>
          <p:cNvSpPr txBox="1"/>
          <p:nvPr>
            <p:ph idx="4" type="body"/>
          </p:nvPr>
        </p:nvSpPr>
        <p:spPr>
          <a:xfrm>
            <a:off x="4635600" y="1844773"/>
            <a:ext cx="1371617" cy="2551205"/>
          </a:xfrm>
          <a:prstGeom prst="rect">
            <a:avLst/>
          </a:prstGeom>
          <a:noFill/>
          <a:ln>
            <a:noFill/>
          </a:ln>
        </p:spPr>
        <p:txBody>
          <a:bodyPr anchorCtr="0" anchor="t" bIns="45700" lIns="91425" spcFirstLastPara="1" rIns="91425" wrap="square" tIns="45700">
            <a:noAutofit/>
          </a:bodyPr>
          <a:lstStyle>
            <a:lvl1pPr indent="-314325" lvl="0" marL="457200" marR="0" rtl="0" algn="l">
              <a:lnSpc>
                <a:spcPct val="100000"/>
              </a:lnSpc>
              <a:spcBef>
                <a:spcPts val="0"/>
              </a:spcBef>
              <a:spcAft>
                <a:spcPts val="0"/>
              </a:spcAft>
              <a:buClr>
                <a:schemeClr val="accent2"/>
              </a:buClr>
              <a:buSzPts val="1350"/>
              <a:buFont typeface="Noto Sans Symbols"/>
              <a:buChar char="▪"/>
              <a:defRPr b="0" i="0" sz="1350" u="none" cap="none" strike="noStrike">
                <a:solidFill>
                  <a:schemeClr val="dk1"/>
                </a:solidFill>
                <a:latin typeface="Open Sans"/>
                <a:ea typeface="Open Sans"/>
                <a:cs typeface="Open Sans"/>
                <a:sym typeface="Open Sans"/>
              </a:defRPr>
            </a:lvl1pPr>
            <a:lvl2pPr indent="-314325" lvl="1" marL="9144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dk1"/>
                </a:solidFill>
                <a:latin typeface="Open Sans"/>
                <a:ea typeface="Open Sans"/>
                <a:cs typeface="Open Sans"/>
                <a:sym typeface="Open Sans"/>
              </a:defRPr>
            </a:lvl2pPr>
            <a:lvl3pPr indent="-304800" lvl="2" marL="1371600" marR="0" rtl="0" algn="l">
              <a:lnSpc>
                <a:spcPct val="90000"/>
              </a:lnSpc>
              <a:spcBef>
                <a:spcPts val="375"/>
              </a:spcBef>
              <a:spcAft>
                <a:spcPts val="0"/>
              </a:spcAft>
              <a:buClr>
                <a:schemeClr val="accent2"/>
              </a:buClr>
              <a:buSzPts val="1200"/>
              <a:buFont typeface="Noto Sans Symbols"/>
              <a:buChar char="▪"/>
              <a:defRPr b="0" i="0" sz="1200" u="none" cap="none" strike="noStrike">
                <a:solidFill>
                  <a:schemeClr val="dk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accent2"/>
              </a:buClr>
              <a:buSzPts val="1050"/>
              <a:buFont typeface="Noto Sans Symbols"/>
              <a:buChar char="▪"/>
              <a:defRPr b="0" i="0" sz="1050" u="none" cap="none" strike="noStrike">
                <a:solidFill>
                  <a:schemeClr val="dk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59" name="Google Shape;259;p28"/>
          <p:cNvSpPr txBox="1"/>
          <p:nvPr>
            <p:ph idx="5" type="body"/>
          </p:nvPr>
        </p:nvSpPr>
        <p:spPr>
          <a:xfrm>
            <a:off x="6118240" y="1844773"/>
            <a:ext cx="1371617" cy="2551205"/>
          </a:xfrm>
          <a:prstGeom prst="rect">
            <a:avLst/>
          </a:prstGeom>
          <a:noFill/>
          <a:ln>
            <a:noFill/>
          </a:ln>
        </p:spPr>
        <p:txBody>
          <a:bodyPr anchorCtr="0" anchor="t" bIns="45700" lIns="91425" spcFirstLastPara="1" rIns="91425" wrap="square" tIns="45700">
            <a:noAutofit/>
          </a:bodyPr>
          <a:lstStyle>
            <a:lvl1pPr indent="-314325" lvl="0" marL="457200" marR="0" rtl="0" algn="l">
              <a:lnSpc>
                <a:spcPct val="100000"/>
              </a:lnSpc>
              <a:spcBef>
                <a:spcPts val="0"/>
              </a:spcBef>
              <a:spcAft>
                <a:spcPts val="0"/>
              </a:spcAft>
              <a:buClr>
                <a:schemeClr val="accent2"/>
              </a:buClr>
              <a:buSzPts val="1350"/>
              <a:buFont typeface="Noto Sans Symbols"/>
              <a:buChar char="▪"/>
              <a:defRPr b="0" i="0" sz="1350" u="none" cap="none" strike="noStrike">
                <a:solidFill>
                  <a:schemeClr val="dk1"/>
                </a:solidFill>
                <a:latin typeface="Open Sans"/>
                <a:ea typeface="Open Sans"/>
                <a:cs typeface="Open Sans"/>
                <a:sym typeface="Open Sans"/>
              </a:defRPr>
            </a:lvl1pPr>
            <a:lvl2pPr indent="-314325" lvl="1" marL="9144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dk1"/>
                </a:solidFill>
                <a:latin typeface="Open Sans"/>
                <a:ea typeface="Open Sans"/>
                <a:cs typeface="Open Sans"/>
                <a:sym typeface="Open Sans"/>
              </a:defRPr>
            </a:lvl2pPr>
            <a:lvl3pPr indent="-304800" lvl="2" marL="1371600" marR="0" rtl="0" algn="l">
              <a:lnSpc>
                <a:spcPct val="90000"/>
              </a:lnSpc>
              <a:spcBef>
                <a:spcPts val="375"/>
              </a:spcBef>
              <a:spcAft>
                <a:spcPts val="0"/>
              </a:spcAft>
              <a:buClr>
                <a:schemeClr val="accent2"/>
              </a:buClr>
              <a:buSzPts val="1200"/>
              <a:buFont typeface="Noto Sans Symbols"/>
              <a:buChar char="▪"/>
              <a:defRPr b="0" i="0" sz="1200" u="none" cap="none" strike="noStrike">
                <a:solidFill>
                  <a:schemeClr val="dk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accent2"/>
              </a:buClr>
              <a:buSzPts val="1050"/>
              <a:buFont typeface="Noto Sans Symbols"/>
              <a:buChar char="▪"/>
              <a:defRPr b="0" i="0" sz="1050" u="none" cap="none" strike="noStrike">
                <a:solidFill>
                  <a:schemeClr val="dk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60" name="Google Shape;260;p28"/>
          <p:cNvSpPr txBox="1"/>
          <p:nvPr>
            <p:ph idx="6" type="body"/>
          </p:nvPr>
        </p:nvSpPr>
        <p:spPr>
          <a:xfrm>
            <a:off x="7600880" y="1844773"/>
            <a:ext cx="1371617" cy="2551205"/>
          </a:xfrm>
          <a:prstGeom prst="rect">
            <a:avLst/>
          </a:prstGeom>
          <a:noFill/>
          <a:ln>
            <a:noFill/>
          </a:ln>
        </p:spPr>
        <p:txBody>
          <a:bodyPr anchorCtr="0" anchor="t" bIns="45700" lIns="91425" spcFirstLastPara="1" rIns="91425" wrap="square" tIns="45700">
            <a:noAutofit/>
          </a:bodyPr>
          <a:lstStyle>
            <a:lvl1pPr indent="-314325" lvl="0" marL="457200" marR="0" rtl="0" algn="l">
              <a:lnSpc>
                <a:spcPct val="100000"/>
              </a:lnSpc>
              <a:spcBef>
                <a:spcPts val="0"/>
              </a:spcBef>
              <a:spcAft>
                <a:spcPts val="0"/>
              </a:spcAft>
              <a:buClr>
                <a:schemeClr val="accent2"/>
              </a:buClr>
              <a:buSzPts val="1350"/>
              <a:buFont typeface="Noto Sans Symbols"/>
              <a:buChar char="▪"/>
              <a:defRPr b="0" i="0" sz="1350" u="none" cap="none" strike="noStrike">
                <a:solidFill>
                  <a:schemeClr val="dk1"/>
                </a:solidFill>
                <a:latin typeface="Open Sans"/>
                <a:ea typeface="Open Sans"/>
                <a:cs typeface="Open Sans"/>
                <a:sym typeface="Open Sans"/>
              </a:defRPr>
            </a:lvl1pPr>
            <a:lvl2pPr indent="-314325" lvl="1" marL="9144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dk1"/>
                </a:solidFill>
                <a:latin typeface="Open Sans"/>
                <a:ea typeface="Open Sans"/>
                <a:cs typeface="Open Sans"/>
                <a:sym typeface="Open Sans"/>
              </a:defRPr>
            </a:lvl2pPr>
            <a:lvl3pPr indent="-304800" lvl="2" marL="1371600" marR="0" rtl="0" algn="l">
              <a:lnSpc>
                <a:spcPct val="90000"/>
              </a:lnSpc>
              <a:spcBef>
                <a:spcPts val="375"/>
              </a:spcBef>
              <a:spcAft>
                <a:spcPts val="0"/>
              </a:spcAft>
              <a:buClr>
                <a:schemeClr val="accent2"/>
              </a:buClr>
              <a:buSzPts val="1200"/>
              <a:buFont typeface="Noto Sans Symbols"/>
              <a:buChar char="▪"/>
              <a:defRPr b="0" i="0" sz="1200" u="none" cap="none" strike="noStrike">
                <a:solidFill>
                  <a:schemeClr val="dk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accent2"/>
              </a:buClr>
              <a:buSzPts val="1050"/>
              <a:buFont typeface="Noto Sans Symbols"/>
              <a:buChar char="▪"/>
              <a:defRPr b="0" i="0" sz="1050" u="none" cap="none" strike="noStrike">
                <a:solidFill>
                  <a:schemeClr val="dk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61" name="Google Shape;261;p28"/>
          <p:cNvSpPr txBox="1"/>
          <p:nvPr>
            <p:ph idx="12" type="sldNum"/>
          </p:nvPr>
        </p:nvSpPr>
        <p:spPr>
          <a:xfrm>
            <a:off x="8775325" y="4968063"/>
            <a:ext cx="356249" cy="17543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262" name="Google Shape;262;p28"/>
          <p:cNvSpPr txBox="1"/>
          <p:nvPr>
            <p:ph idx="7" type="body"/>
          </p:nvPr>
        </p:nvSpPr>
        <p:spPr>
          <a:xfrm>
            <a:off x="1" y="4968063"/>
            <a:ext cx="8760416" cy="17543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chemeClr val="accent2"/>
              </a:buClr>
              <a:buSzPts val="750"/>
              <a:buFont typeface="Noto Sans Symbols"/>
              <a:buNone/>
              <a:defRPr b="0" i="0" sz="75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63" name="Google Shape;263;p28"/>
          <p:cNvSpPr txBox="1"/>
          <p:nvPr>
            <p:ph idx="8" type="body"/>
          </p:nvPr>
        </p:nvSpPr>
        <p:spPr>
          <a:xfrm>
            <a:off x="194851" y="1046121"/>
            <a:ext cx="1364447" cy="72175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350"/>
              <a:buFont typeface="Noto Sans Symbols"/>
              <a:buNone/>
              <a:defRPr b="0" i="0" sz="135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64" name="Google Shape;264;p28"/>
          <p:cNvSpPr txBox="1"/>
          <p:nvPr>
            <p:ph idx="9" type="body"/>
          </p:nvPr>
        </p:nvSpPr>
        <p:spPr>
          <a:xfrm>
            <a:off x="1677723" y="1046121"/>
            <a:ext cx="1364447" cy="72175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350"/>
              <a:buFont typeface="Noto Sans Symbols"/>
              <a:buNone/>
              <a:defRPr b="0" i="0" sz="135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65" name="Google Shape;265;p28"/>
          <p:cNvSpPr txBox="1"/>
          <p:nvPr>
            <p:ph idx="13" type="body"/>
          </p:nvPr>
        </p:nvSpPr>
        <p:spPr>
          <a:xfrm>
            <a:off x="3160595" y="1046121"/>
            <a:ext cx="1364447" cy="72175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350"/>
              <a:buFont typeface="Noto Sans Symbols"/>
              <a:buNone/>
              <a:defRPr b="0" i="0" sz="135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66" name="Google Shape;266;p28"/>
          <p:cNvSpPr txBox="1"/>
          <p:nvPr>
            <p:ph idx="14" type="body"/>
          </p:nvPr>
        </p:nvSpPr>
        <p:spPr>
          <a:xfrm>
            <a:off x="4643467" y="1046121"/>
            <a:ext cx="1364447" cy="72175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350"/>
              <a:buFont typeface="Noto Sans Symbols"/>
              <a:buNone/>
              <a:defRPr b="0" i="0" sz="135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67" name="Google Shape;267;p28"/>
          <p:cNvSpPr txBox="1"/>
          <p:nvPr>
            <p:ph idx="15" type="body"/>
          </p:nvPr>
        </p:nvSpPr>
        <p:spPr>
          <a:xfrm>
            <a:off x="6126340" y="1046121"/>
            <a:ext cx="1364447" cy="72175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350"/>
              <a:buFont typeface="Noto Sans Symbols"/>
              <a:buNone/>
              <a:defRPr b="0" i="0" sz="135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68" name="Google Shape;268;p28"/>
          <p:cNvSpPr txBox="1"/>
          <p:nvPr>
            <p:ph idx="16" type="body"/>
          </p:nvPr>
        </p:nvSpPr>
        <p:spPr>
          <a:xfrm>
            <a:off x="7609210" y="1046121"/>
            <a:ext cx="1364447" cy="72175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350"/>
              <a:buFont typeface="Noto Sans Symbols"/>
              <a:buNone/>
              <a:defRPr b="0" i="0" sz="135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hevron (Format A)">
  <p:cSld name="3 Chevron (Format A)">
    <p:spTree>
      <p:nvGrpSpPr>
        <p:cNvPr id="269" name="Shape 269"/>
        <p:cNvGrpSpPr/>
        <p:nvPr/>
      </p:nvGrpSpPr>
      <p:grpSpPr>
        <a:xfrm>
          <a:off x="0" y="0"/>
          <a:ext cx="0" cy="0"/>
          <a:chOff x="0" y="0"/>
          <a:chExt cx="0" cy="0"/>
        </a:xfrm>
      </p:grpSpPr>
      <p:sp>
        <p:nvSpPr>
          <p:cNvPr id="270" name="Google Shape;270;p29"/>
          <p:cNvSpPr/>
          <p:nvPr/>
        </p:nvSpPr>
        <p:spPr>
          <a:xfrm>
            <a:off x="0" y="4513205"/>
            <a:ext cx="9144000" cy="395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pic>
        <p:nvPicPr>
          <p:cNvPr descr="A close up of a sign&#10;&#10;Description automatically generated" id="271" name="Google Shape;271;p29"/>
          <p:cNvPicPr preferRelativeResize="0"/>
          <p:nvPr/>
        </p:nvPicPr>
        <p:blipFill rotWithShape="1">
          <a:blip r:embed="rId2">
            <a:alphaModFix/>
          </a:blip>
          <a:srcRect b="0" l="0" r="0" t="0"/>
          <a:stretch/>
        </p:blipFill>
        <p:spPr>
          <a:xfrm>
            <a:off x="4198013" y="4547208"/>
            <a:ext cx="747975" cy="299191"/>
          </a:xfrm>
          <a:prstGeom prst="rect">
            <a:avLst/>
          </a:prstGeom>
          <a:noFill/>
          <a:ln>
            <a:noFill/>
          </a:ln>
        </p:spPr>
      </p:pic>
      <p:sp>
        <p:nvSpPr>
          <p:cNvPr id="272" name="Google Shape;272;p29"/>
          <p:cNvSpPr/>
          <p:nvPr/>
        </p:nvSpPr>
        <p:spPr>
          <a:xfrm>
            <a:off x="0" y="4876967"/>
            <a:ext cx="9144000" cy="92599"/>
          </a:xfrm>
          <a:prstGeom prst="rect">
            <a:avLst/>
          </a:prstGeom>
          <a:solidFill>
            <a:srgbClr val="F160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A518B"/>
              </a:solidFill>
              <a:latin typeface="Open Sans"/>
              <a:ea typeface="Open Sans"/>
              <a:cs typeface="Open Sans"/>
              <a:sym typeface="Open Sans"/>
            </a:endParaRPr>
          </a:p>
        </p:txBody>
      </p:sp>
      <p:sp>
        <p:nvSpPr>
          <p:cNvPr id="273" name="Google Shape;273;p29"/>
          <p:cNvSpPr txBox="1"/>
          <p:nvPr>
            <p:ph type="title"/>
          </p:nvPr>
        </p:nvSpPr>
        <p:spPr>
          <a:xfrm>
            <a:off x="316997" y="121849"/>
            <a:ext cx="8509250" cy="72175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2850"/>
              <a:buFont typeface="Open Sans"/>
              <a:buNone/>
              <a:defRPr sz="285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4" name="Google Shape;274;p29"/>
          <p:cNvSpPr txBox="1"/>
          <p:nvPr>
            <p:ph idx="1" type="body"/>
          </p:nvPr>
        </p:nvSpPr>
        <p:spPr>
          <a:xfrm>
            <a:off x="316996" y="1489748"/>
            <a:ext cx="2706770" cy="2736312"/>
          </a:xfrm>
          <a:prstGeom prst="rect">
            <a:avLst/>
          </a:prstGeom>
          <a:noFill/>
          <a:ln>
            <a:noFill/>
          </a:ln>
        </p:spPr>
        <p:txBody>
          <a:bodyPr anchorCtr="0" anchor="t" bIns="45700" lIns="91425" spcFirstLastPara="1" rIns="91425" wrap="square" tIns="45700">
            <a:noAutofit/>
          </a:bodyPr>
          <a:lstStyle>
            <a:lvl1pPr indent="-314325" lvl="0" marL="457200" marR="0" rtl="0" algn="l">
              <a:lnSpc>
                <a:spcPct val="100000"/>
              </a:lnSpc>
              <a:spcBef>
                <a:spcPts val="0"/>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1pPr>
            <a:lvl2pPr indent="-314325" lvl="1" marL="914400" marR="0" rtl="0" algn="l">
              <a:lnSpc>
                <a:spcPct val="100000"/>
              </a:lnSpc>
              <a:spcBef>
                <a:spcPts val="0"/>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2pPr>
            <a:lvl3pPr indent="-304800" lvl="2" marL="1371600" marR="0" rtl="0" algn="l">
              <a:lnSpc>
                <a:spcPct val="100000"/>
              </a:lnSpc>
              <a:spcBef>
                <a:spcPts val="0"/>
              </a:spcBef>
              <a:spcAft>
                <a:spcPts val="0"/>
              </a:spcAft>
              <a:buClr>
                <a:schemeClr val="accent2"/>
              </a:buClr>
              <a:buSzPts val="1200"/>
              <a:buFont typeface="Noto Sans Symbols"/>
              <a:buChar char="▪"/>
              <a:defRPr b="0" i="0" sz="1200" u="none" cap="none" strike="noStrike">
                <a:solidFill>
                  <a:schemeClr val="accen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75" name="Google Shape;275;p29"/>
          <p:cNvSpPr/>
          <p:nvPr/>
        </p:nvSpPr>
        <p:spPr>
          <a:xfrm>
            <a:off x="316995" y="991629"/>
            <a:ext cx="2996096" cy="450272"/>
          </a:xfrm>
          <a:prstGeom prst="homePlat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276" name="Google Shape;276;p29"/>
          <p:cNvSpPr/>
          <p:nvPr/>
        </p:nvSpPr>
        <p:spPr>
          <a:xfrm>
            <a:off x="3166625" y="991629"/>
            <a:ext cx="2996096" cy="450272"/>
          </a:xfrm>
          <a:prstGeom prst="chevron">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Open Sans"/>
              <a:ea typeface="Open Sans"/>
              <a:cs typeface="Open Sans"/>
              <a:sym typeface="Open Sans"/>
            </a:endParaRPr>
          </a:p>
        </p:txBody>
      </p:sp>
      <p:sp>
        <p:nvSpPr>
          <p:cNvPr id="277" name="Google Shape;277;p29"/>
          <p:cNvSpPr/>
          <p:nvPr/>
        </p:nvSpPr>
        <p:spPr>
          <a:xfrm>
            <a:off x="6016255" y="991629"/>
            <a:ext cx="2996096" cy="450272"/>
          </a:xfrm>
          <a:prstGeom prst="chevron">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Open Sans"/>
              <a:ea typeface="Open Sans"/>
              <a:cs typeface="Open Sans"/>
              <a:sym typeface="Open Sans"/>
            </a:endParaRPr>
          </a:p>
        </p:txBody>
      </p:sp>
      <p:sp>
        <p:nvSpPr>
          <p:cNvPr id="278" name="Google Shape;278;p29"/>
          <p:cNvSpPr txBox="1"/>
          <p:nvPr>
            <p:ph idx="2" type="body"/>
          </p:nvPr>
        </p:nvSpPr>
        <p:spPr>
          <a:xfrm>
            <a:off x="3166626" y="1489748"/>
            <a:ext cx="2706770" cy="2736312"/>
          </a:xfrm>
          <a:prstGeom prst="rect">
            <a:avLst/>
          </a:prstGeom>
          <a:noFill/>
          <a:ln>
            <a:noFill/>
          </a:ln>
        </p:spPr>
        <p:txBody>
          <a:bodyPr anchorCtr="0" anchor="t" bIns="45700" lIns="91425" spcFirstLastPara="1" rIns="91425" wrap="square" tIns="45700">
            <a:noAutofit/>
          </a:bodyPr>
          <a:lstStyle>
            <a:lvl1pPr indent="-314325" lvl="0" marL="457200" marR="0" rtl="0" algn="l">
              <a:lnSpc>
                <a:spcPct val="100000"/>
              </a:lnSpc>
              <a:spcBef>
                <a:spcPts val="0"/>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1pPr>
            <a:lvl2pPr indent="-314325" lvl="1" marL="914400" marR="0" rtl="0" algn="l">
              <a:lnSpc>
                <a:spcPct val="100000"/>
              </a:lnSpc>
              <a:spcBef>
                <a:spcPts val="0"/>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2pPr>
            <a:lvl3pPr indent="-304800" lvl="2" marL="1371600" marR="0" rtl="0" algn="l">
              <a:lnSpc>
                <a:spcPct val="100000"/>
              </a:lnSpc>
              <a:spcBef>
                <a:spcPts val="0"/>
              </a:spcBef>
              <a:spcAft>
                <a:spcPts val="0"/>
              </a:spcAft>
              <a:buClr>
                <a:schemeClr val="accent2"/>
              </a:buClr>
              <a:buSzPts val="1200"/>
              <a:buFont typeface="Noto Sans Symbols"/>
              <a:buChar char="▪"/>
              <a:defRPr b="0" i="0" sz="1200" u="none" cap="none" strike="noStrike">
                <a:solidFill>
                  <a:schemeClr val="accen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79" name="Google Shape;279;p29"/>
          <p:cNvSpPr txBox="1"/>
          <p:nvPr>
            <p:ph idx="3" type="body"/>
          </p:nvPr>
        </p:nvSpPr>
        <p:spPr>
          <a:xfrm>
            <a:off x="6016255" y="1489748"/>
            <a:ext cx="2706770" cy="2736312"/>
          </a:xfrm>
          <a:prstGeom prst="rect">
            <a:avLst/>
          </a:prstGeom>
          <a:noFill/>
          <a:ln>
            <a:noFill/>
          </a:ln>
        </p:spPr>
        <p:txBody>
          <a:bodyPr anchorCtr="0" anchor="t" bIns="45700" lIns="91425" spcFirstLastPara="1" rIns="91425" wrap="square" tIns="45700">
            <a:noAutofit/>
          </a:bodyPr>
          <a:lstStyle>
            <a:lvl1pPr indent="-314325" lvl="0" marL="457200" marR="0" rtl="0" algn="l">
              <a:lnSpc>
                <a:spcPct val="100000"/>
              </a:lnSpc>
              <a:spcBef>
                <a:spcPts val="0"/>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1pPr>
            <a:lvl2pPr indent="-314325" lvl="1" marL="914400" marR="0" rtl="0" algn="l">
              <a:lnSpc>
                <a:spcPct val="100000"/>
              </a:lnSpc>
              <a:spcBef>
                <a:spcPts val="0"/>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2pPr>
            <a:lvl3pPr indent="-304800" lvl="2" marL="1371600" marR="0" rtl="0" algn="l">
              <a:lnSpc>
                <a:spcPct val="100000"/>
              </a:lnSpc>
              <a:spcBef>
                <a:spcPts val="0"/>
              </a:spcBef>
              <a:spcAft>
                <a:spcPts val="0"/>
              </a:spcAft>
              <a:buClr>
                <a:schemeClr val="accent2"/>
              </a:buClr>
              <a:buSzPts val="1200"/>
              <a:buFont typeface="Noto Sans Symbols"/>
              <a:buChar char="▪"/>
              <a:defRPr b="0" i="0" sz="1200" u="none" cap="none" strike="noStrike">
                <a:solidFill>
                  <a:schemeClr val="accen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80" name="Google Shape;280;p29"/>
          <p:cNvSpPr txBox="1"/>
          <p:nvPr>
            <p:ph idx="12" type="sldNum"/>
          </p:nvPr>
        </p:nvSpPr>
        <p:spPr>
          <a:xfrm>
            <a:off x="8775325" y="4968063"/>
            <a:ext cx="356249" cy="17543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281" name="Google Shape;281;p29"/>
          <p:cNvSpPr txBox="1"/>
          <p:nvPr>
            <p:ph idx="4" type="body"/>
          </p:nvPr>
        </p:nvSpPr>
        <p:spPr>
          <a:xfrm>
            <a:off x="1" y="4968063"/>
            <a:ext cx="8760416" cy="17543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chemeClr val="accent2"/>
              </a:buClr>
              <a:buSzPts val="750"/>
              <a:buFont typeface="Noto Sans Symbols"/>
              <a:buNone/>
              <a:defRPr b="0" i="0" sz="75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82" name="Google Shape;282;p29"/>
          <p:cNvSpPr txBox="1"/>
          <p:nvPr>
            <p:ph idx="5" type="body"/>
          </p:nvPr>
        </p:nvSpPr>
        <p:spPr>
          <a:xfrm>
            <a:off x="440784" y="996562"/>
            <a:ext cx="2387311" cy="434369"/>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350"/>
              <a:buFont typeface="Noto Sans Symbols"/>
              <a:buNone/>
              <a:defRPr b="0" i="0" sz="135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83" name="Google Shape;283;p29"/>
          <p:cNvSpPr txBox="1"/>
          <p:nvPr>
            <p:ph idx="6" type="body"/>
          </p:nvPr>
        </p:nvSpPr>
        <p:spPr>
          <a:xfrm>
            <a:off x="3408031" y="996562"/>
            <a:ext cx="2387311" cy="434369"/>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350"/>
              <a:buFont typeface="Noto Sans Symbols"/>
              <a:buNone/>
              <a:defRPr b="0" i="0" sz="135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84" name="Google Shape;284;p29"/>
          <p:cNvSpPr txBox="1"/>
          <p:nvPr>
            <p:ph idx="7" type="body"/>
          </p:nvPr>
        </p:nvSpPr>
        <p:spPr>
          <a:xfrm>
            <a:off x="6251144" y="996562"/>
            <a:ext cx="2387311" cy="434369"/>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350"/>
              <a:buFont typeface="Noto Sans Symbols"/>
              <a:buNone/>
              <a:defRPr b="0" i="0" sz="135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hevron (Format A)">
  <p:cSld name="4 Chevron (Format A)">
    <p:spTree>
      <p:nvGrpSpPr>
        <p:cNvPr id="285" name="Shape 285"/>
        <p:cNvGrpSpPr/>
        <p:nvPr/>
      </p:nvGrpSpPr>
      <p:grpSpPr>
        <a:xfrm>
          <a:off x="0" y="0"/>
          <a:ext cx="0" cy="0"/>
          <a:chOff x="0" y="0"/>
          <a:chExt cx="0" cy="0"/>
        </a:xfrm>
      </p:grpSpPr>
      <p:sp>
        <p:nvSpPr>
          <p:cNvPr id="286" name="Google Shape;286;p30"/>
          <p:cNvSpPr/>
          <p:nvPr/>
        </p:nvSpPr>
        <p:spPr>
          <a:xfrm>
            <a:off x="0" y="4513205"/>
            <a:ext cx="9144000" cy="395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pic>
        <p:nvPicPr>
          <p:cNvPr descr="A close up of a sign&#10;&#10;Description automatically generated" id="287" name="Google Shape;287;p30"/>
          <p:cNvPicPr preferRelativeResize="0"/>
          <p:nvPr/>
        </p:nvPicPr>
        <p:blipFill rotWithShape="1">
          <a:blip r:embed="rId2">
            <a:alphaModFix/>
          </a:blip>
          <a:srcRect b="0" l="0" r="0" t="0"/>
          <a:stretch/>
        </p:blipFill>
        <p:spPr>
          <a:xfrm>
            <a:off x="4198013" y="4547208"/>
            <a:ext cx="747975" cy="299191"/>
          </a:xfrm>
          <a:prstGeom prst="rect">
            <a:avLst/>
          </a:prstGeom>
          <a:noFill/>
          <a:ln>
            <a:noFill/>
          </a:ln>
        </p:spPr>
      </p:pic>
      <p:sp>
        <p:nvSpPr>
          <p:cNvPr id="288" name="Google Shape;288;p30"/>
          <p:cNvSpPr/>
          <p:nvPr/>
        </p:nvSpPr>
        <p:spPr>
          <a:xfrm>
            <a:off x="0" y="4876967"/>
            <a:ext cx="9144000" cy="92599"/>
          </a:xfrm>
          <a:prstGeom prst="rect">
            <a:avLst/>
          </a:prstGeom>
          <a:solidFill>
            <a:srgbClr val="F160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A518B"/>
              </a:solidFill>
              <a:latin typeface="Open Sans"/>
              <a:ea typeface="Open Sans"/>
              <a:cs typeface="Open Sans"/>
              <a:sym typeface="Open Sans"/>
            </a:endParaRPr>
          </a:p>
        </p:txBody>
      </p:sp>
      <p:sp>
        <p:nvSpPr>
          <p:cNvPr id="289" name="Google Shape;289;p30"/>
          <p:cNvSpPr txBox="1"/>
          <p:nvPr>
            <p:ph type="title"/>
          </p:nvPr>
        </p:nvSpPr>
        <p:spPr>
          <a:xfrm>
            <a:off x="316997" y="121849"/>
            <a:ext cx="8509250" cy="72175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2850"/>
              <a:buFont typeface="Open Sans"/>
              <a:buNone/>
              <a:defRPr sz="285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0" name="Google Shape;290;p30"/>
          <p:cNvSpPr txBox="1"/>
          <p:nvPr>
            <p:ph idx="1" type="body"/>
          </p:nvPr>
        </p:nvSpPr>
        <p:spPr>
          <a:xfrm>
            <a:off x="316997" y="1489748"/>
            <a:ext cx="2052117" cy="2736312"/>
          </a:xfrm>
          <a:prstGeom prst="rect">
            <a:avLst/>
          </a:prstGeom>
          <a:noFill/>
          <a:ln>
            <a:noFill/>
          </a:ln>
        </p:spPr>
        <p:txBody>
          <a:bodyPr anchorCtr="0" anchor="t" bIns="45700" lIns="91425" spcFirstLastPara="1" rIns="91425" wrap="square" tIns="45700">
            <a:noAutofit/>
          </a:bodyPr>
          <a:lstStyle>
            <a:lvl1pPr indent="-314325" lvl="0" marL="457200" marR="0" rtl="0" algn="l">
              <a:lnSpc>
                <a:spcPct val="100000"/>
              </a:lnSpc>
              <a:spcBef>
                <a:spcPts val="0"/>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1pPr>
            <a:lvl2pPr indent="-314325" lvl="1" marL="914400" marR="0" rtl="0" algn="l">
              <a:lnSpc>
                <a:spcPct val="100000"/>
              </a:lnSpc>
              <a:spcBef>
                <a:spcPts val="0"/>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2pPr>
            <a:lvl3pPr indent="-304800" lvl="2" marL="1371600" marR="0" rtl="0" algn="l">
              <a:lnSpc>
                <a:spcPct val="100000"/>
              </a:lnSpc>
              <a:spcBef>
                <a:spcPts val="0"/>
              </a:spcBef>
              <a:spcAft>
                <a:spcPts val="0"/>
              </a:spcAft>
              <a:buClr>
                <a:schemeClr val="accent2"/>
              </a:buClr>
              <a:buSzPts val="1200"/>
              <a:buFont typeface="Noto Sans Symbols"/>
              <a:buChar char="▪"/>
              <a:defRPr b="0" i="0" sz="1200" u="none" cap="none" strike="noStrike">
                <a:solidFill>
                  <a:schemeClr val="accen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91" name="Google Shape;291;p30"/>
          <p:cNvSpPr/>
          <p:nvPr/>
        </p:nvSpPr>
        <p:spPr>
          <a:xfrm>
            <a:off x="316996" y="991629"/>
            <a:ext cx="2271467" cy="450272"/>
          </a:xfrm>
          <a:prstGeom prst="homePlat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292" name="Google Shape;292;p30"/>
          <p:cNvSpPr/>
          <p:nvPr/>
        </p:nvSpPr>
        <p:spPr>
          <a:xfrm>
            <a:off x="2449065" y="991629"/>
            <a:ext cx="2271467" cy="450272"/>
          </a:xfrm>
          <a:prstGeom prst="chevron">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Open Sans"/>
              <a:ea typeface="Open Sans"/>
              <a:cs typeface="Open Sans"/>
              <a:sym typeface="Open Sans"/>
            </a:endParaRPr>
          </a:p>
        </p:txBody>
      </p:sp>
      <p:sp>
        <p:nvSpPr>
          <p:cNvPr id="293" name="Google Shape;293;p30"/>
          <p:cNvSpPr/>
          <p:nvPr/>
        </p:nvSpPr>
        <p:spPr>
          <a:xfrm>
            <a:off x="4581134" y="991629"/>
            <a:ext cx="2271467" cy="450272"/>
          </a:xfrm>
          <a:prstGeom prst="chevron">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Open Sans"/>
              <a:ea typeface="Open Sans"/>
              <a:cs typeface="Open Sans"/>
              <a:sym typeface="Open Sans"/>
            </a:endParaRPr>
          </a:p>
        </p:txBody>
      </p:sp>
      <p:sp>
        <p:nvSpPr>
          <p:cNvPr id="294" name="Google Shape;294;p30"/>
          <p:cNvSpPr/>
          <p:nvPr/>
        </p:nvSpPr>
        <p:spPr>
          <a:xfrm>
            <a:off x="6741523" y="991629"/>
            <a:ext cx="2271467" cy="450272"/>
          </a:xfrm>
          <a:prstGeom prst="chevron">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Open Sans"/>
              <a:ea typeface="Open Sans"/>
              <a:cs typeface="Open Sans"/>
              <a:sym typeface="Open Sans"/>
            </a:endParaRPr>
          </a:p>
        </p:txBody>
      </p:sp>
      <p:sp>
        <p:nvSpPr>
          <p:cNvPr id="295" name="Google Shape;295;p30"/>
          <p:cNvSpPr txBox="1"/>
          <p:nvPr>
            <p:ph idx="2" type="body"/>
          </p:nvPr>
        </p:nvSpPr>
        <p:spPr>
          <a:xfrm>
            <a:off x="2449064" y="1489748"/>
            <a:ext cx="2052117" cy="2736312"/>
          </a:xfrm>
          <a:prstGeom prst="rect">
            <a:avLst/>
          </a:prstGeom>
          <a:noFill/>
          <a:ln>
            <a:noFill/>
          </a:ln>
        </p:spPr>
        <p:txBody>
          <a:bodyPr anchorCtr="0" anchor="t" bIns="45700" lIns="91425" spcFirstLastPara="1" rIns="91425" wrap="square" tIns="45700">
            <a:noAutofit/>
          </a:bodyPr>
          <a:lstStyle>
            <a:lvl1pPr indent="-314325" lvl="0" marL="457200" marR="0" rtl="0" algn="l">
              <a:lnSpc>
                <a:spcPct val="100000"/>
              </a:lnSpc>
              <a:spcBef>
                <a:spcPts val="0"/>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1pPr>
            <a:lvl2pPr indent="-314325" lvl="1" marL="914400" marR="0" rtl="0" algn="l">
              <a:lnSpc>
                <a:spcPct val="100000"/>
              </a:lnSpc>
              <a:spcBef>
                <a:spcPts val="0"/>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2pPr>
            <a:lvl3pPr indent="-304800" lvl="2" marL="1371600" marR="0" rtl="0" algn="l">
              <a:lnSpc>
                <a:spcPct val="100000"/>
              </a:lnSpc>
              <a:spcBef>
                <a:spcPts val="0"/>
              </a:spcBef>
              <a:spcAft>
                <a:spcPts val="0"/>
              </a:spcAft>
              <a:buClr>
                <a:schemeClr val="accent2"/>
              </a:buClr>
              <a:buSzPts val="1200"/>
              <a:buFont typeface="Noto Sans Symbols"/>
              <a:buChar char="▪"/>
              <a:defRPr b="0" i="0" sz="1200" u="none" cap="none" strike="noStrike">
                <a:solidFill>
                  <a:schemeClr val="accen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96" name="Google Shape;296;p30"/>
          <p:cNvSpPr txBox="1"/>
          <p:nvPr>
            <p:ph idx="3" type="body"/>
          </p:nvPr>
        </p:nvSpPr>
        <p:spPr>
          <a:xfrm>
            <a:off x="4581132" y="1489748"/>
            <a:ext cx="2052117" cy="2736312"/>
          </a:xfrm>
          <a:prstGeom prst="rect">
            <a:avLst/>
          </a:prstGeom>
          <a:noFill/>
          <a:ln>
            <a:noFill/>
          </a:ln>
        </p:spPr>
        <p:txBody>
          <a:bodyPr anchorCtr="0" anchor="t" bIns="45700" lIns="91425" spcFirstLastPara="1" rIns="91425" wrap="square" tIns="45700">
            <a:noAutofit/>
          </a:bodyPr>
          <a:lstStyle>
            <a:lvl1pPr indent="-314325" lvl="0" marL="457200" marR="0" rtl="0" algn="l">
              <a:lnSpc>
                <a:spcPct val="100000"/>
              </a:lnSpc>
              <a:spcBef>
                <a:spcPts val="0"/>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1pPr>
            <a:lvl2pPr indent="-314325" lvl="1" marL="914400" marR="0" rtl="0" algn="l">
              <a:lnSpc>
                <a:spcPct val="100000"/>
              </a:lnSpc>
              <a:spcBef>
                <a:spcPts val="0"/>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2pPr>
            <a:lvl3pPr indent="-304800" lvl="2" marL="1371600" marR="0" rtl="0" algn="l">
              <a:lnSpc>
                <a:spcPct val="100000"/>
              </a:lnSpc>
              <a:spcBef>
                <a:spcPts val="0"/>
              </a:spcBef>
              <a:spcAft>
                <a:spcPts val="0"/>
              </a:spcAft>
              <a:buClr>
                <a:schemeClr val="accent2"/>
              </a:buClr>
              <a:buSzPts val="1200"/>
              <a:buFont typeface="Noto Sans Symbols"/>
              <a:buChar char="▪"/>
              <a:defRPr b="0" i="0" sz="1200" u="none" cap="none" strike="noStrike">
                <a:solidFill>
                  <a:schemeClr val="accen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97" name="Google Shape;297;p30"/>
          <p:cNvSpPr txBox="1"/>
          <p:nvPr>
            <p:ph idx="4" type="body"/>
          </p:nvPr>
        </p:nvSpPr>
        <p:spPr>
          <a:xfrm>
            <a:off x="6741523" y="1489748"/>
            <a:ext cx="2052117" cy="2736312"/>
          </a:xfrm>
          <a:prstGeom prst="rect">
            <a:avLst/>
          </a:prstGeom>
          <a:noFill/>
          <a:ln>
            <a:noFill/>
          </a:ln>
        </p:spPr>
        <p:txBody>
          <a:bodyPr anchorCtr="0" anchor="t" bIns="45700" lIns="91425" spcFirstLastPara="1" rIns="91425" wrap="square" tIns="45700">
            <a:noAutofit/>
          </a:bodyPr>
          <a:lstStyle>
            <a:lvl1pPr indent="-314325" lvl="0" marL="457200" marR="0" rtl="0" algn="l">
              <a:lnSpc>
                <a:spcPct val="100000"/>
              </a:lnSpc>
              <a:spcBef>
                <a:spcPts val="0"/>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1pPr>
            <a:lvl2pPr indent="-314325" lvl="1" marL="914400" marR="0" rtl="0" algn="l">
              <a:lnSpc>
                <a:spcPct val="100000"/>
              </a:lnSpc>
              <a:spcBef>
                <a:spcPts val="0"/>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2pPr>
            <a:lvl3pPr indent="-304800" lvl="2" marL="1371600" marR="0" rtl="0" algn="l">
              <a:lnSpc>
                <a:spcPct val="100000"/>
              </a:lnSpc>
              <a:spcBef>
                <a:spcPts val="0"/>
              </a:spcBef>
              <a:spcAft>
                <a:spcPts val="0"/>
              </a:spcAft>
              <a:buClr>
                <a:schemeClr val="accent2"/>
              </a:buClr>
              <a:buSzPts val="1200"/>
              <a:buFont typeface="Noto Sans Symbols"/>
              <a:buChar char="▪"/>
              <a:defRPr b="0" i="0" sz="1200" u="none" cap="none" strike="noStrike">
                <a:solidFill>
                  <a:schemeClr val="accen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98" name="Google Shape;298;p30"/>
          <p:cNvSpPr txBox="1"/>
          <p:nvPr>
            <p:ph idx="12" type="sldNum"/>
          </p:nvPr>
        </p:nvSpPr>
        <p:spPr>
          <a:xfrm>
            <a:off x="8775325" y="4968063"/>
            <a:ext cx="356249" cy="17543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299" name="Google Shape;299;p30"/>
          <p:cNvSpPr txBox="1"/>
          <p:nvPr>
            <p:ph idx="5" type="body"/>
          </p:nvPr>
        </p:nvSpPr>
        <p:spPr>
          <a:xfrm>
            <a:off x="1" y="4968063"/>
            <a:ext cx="8760416" cy="17543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chemeClr val="accent2"/>
              </a:buClr>
              <a:buSzPts val="750"/>
              <a:buFont typeface="Noto Sans Symbols"/>
              <a:buNone/>
              <a:defRPr b="0" i="0" sz="75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300" name="Google Shape;300;p30"/>
          <p:cNvSpPr txBox="1"/>
          <p:nvPr>
            <p:ph idx="6" type="body"/>
          </p:nvPr>
        </p:nvSpPr>
        <p:spPr>
          <a:xfrm>
            <a:off x="440785" y="996562"/>
            <a:ext cx="1809921" cy="434369"/>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350"/>
              <a:buFont typeface="Noto Sans Symbols"/>
              <a:buNone/>
              <a:defRPr b="0" i="0" sz="135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301" name="Google Shape;301;p30"/>
          <p:cNvSpPr txBox="1"/>
          <p:nvPr>
            <p:ph idx="7" type="body"/>
          </p:nvPr>
        </p:nvSpPr>
        <p:spPr>
          <a:xfrm>
            <a:off x="2687695" y="996562"/>
            <a:ext cx="1809921" cy="434369"/>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350"/>
              <a:buFont typeface="Noto Sans Symbols"/>
              <a:buNone/>
              <a:defRPr b="0" i="0" sz="135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302" name="Google Shape;302;p30"/>
          <p:cNvSpPr txBox="1"/>
          <p:nvPr>
            <p:ph idx="8" type="body"/>
          </p:nvPr>
        </p:nvSpPr>
        <p:spPr>
          <a:xfrm>
            <a:off x="4814405" y="996562"/>
            <a:ext cx="1809921" cy="434369"/>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350"/>
              <a:buFont typeface="Noto Sans Symbols"/>
              <a:buNone/>
              <a:defRPr b="0" i="0" sz="135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303" name="Google Shape;303;p30"/>
          <p:cNvSpPr txBox="1"/>
          <p:nvPr>
            <p:ph idx="9" type="body"/>
          </p:nvPr>
        </p:nvSpPr>
        <p:spPr>
          <a:xfrm>
            <a:off x="6976411" y="996562"/>
            <a:ext cx="1809921" cy="434369"/>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350"/>
              <a:buFont typeface="Noto Sans Symbols"/>
              <a:buNone/>
              <a:defRPr b="0" i="0" sz="135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Chevron (Format A)">
  <p:cSld name="5 Chevron (Format A)">
    <p:spTree>
      <p:nvGrpSpPr>
        <p:cNvPr id="304" name="Shape 304"/>
        <p:cNvGrpSpPr/>
        <p:nvPr/>
      </p:nvGrpSpPr>
      <p:grpSpPr>
        <a:xfrm>
          <a:off x="0" y="0"/>
          <a:ext cx="0" cy="0"/>
          <a:chOff x="0" y="0"/>
          <a:chExt cx="0" cy="0"/>
        </a:xfrm>
      </p:grpSpPr>
      <p:sp>
        <p:nvSpPr>
          <p:cNvPr id="305" name="Google Shape;305;p31"/>
          <p:cNvSpPr/>
          <p:nvPr/>
        </p:nvSpPr>
        <p:spPr>
          <a:xfrm>
            <a:off x="0" y="4513205"/>
            <a:ext cx="9144000" cy="395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pic>
        <p:nvPicPr>
          <p:cNvPr descr="A close up of a sign&#10;&#10;Description automatically generated" id="306" name="Google Shape;306;p31"/>
          <p:cNvPicPr preferRelativeResize="0"/>
          <p:nvPr/>
        </p:nvPicPr>
        <p:blipFill rotWithShape="1">
          <a:blip r:embed="rId2">
            <a:alphaModFix/>
          </a:blip>
          <a:srcRect b="0" l="0" r="0" t="0"/>
          <a:stretch/>
        </p:blipFill>
        <p:spPr>
          <a:xfrm>
            <a:off x="4198013" y="4547208"/>
            <a:ext cx="747975" cy="299191"/>
          </a:xfrm>
          <a:prstGeom prst="rect">
            <a:avLst/>
          </a:prstGeom>
          <a:noFill/>
          <a:ln>
            <a:noFill/>
          </a:ln>
        </p:spPr>
      </p:pic>
      <p:sp>
        <p:nvSpPr>
          <p:cNvPr id="307" name="Google Shape;307;p31"/>
          <p:cNvSpPr/>
          <p:nvPr/>
        </p:nvSpPr>
        <p:spPr>
          <a:xfrm>
            <a:off x="0" y="4876967"/>
            <a:ext cx="9144000" cy="92599"/>
          </a:xfrm>
          <a:prstGeom prst="rect">
            <a:avLst/>
          </a:prstGeom>
          <a:solidFill>
            <a:srgbClr val="F160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A518B"/>
              </a:solidFill>
              <a:latin typeface="Open Sans"/>
              <a:ea typeface="Open Sans"/>
              <a:cs typeface="Open Sans"/>
              <a:sym typeface="Open Sans"/>
            </a:endParaRPr>
          </a:p>
        </p:txBody>
      </p:sp>
      <p:sp>
        <p:nvSpPr>
          <p:cNvPr id="308" name="Google Shape;308;p31"/>
          <p:cNvSpPr txBox="1"/>
          <p:nvPr>
            <p:ph type="title"/>
          </p:nvPr>
        </p:nvSpPr>
        <p:spPr>
          <a:xfrm>
            <a:off x="316997" y="121849"/>
            <a:ext cx="8509250" cy="72175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2850"/>
              <a:buFont typeface="Open Sans"/>
              <a:buNone/>
              <a:defRPr sz="285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9" name="Google Shape;309;p31"/>
          <p:cNvSpPr txBox="1"/>
          <p:nvPr>
            <p:ph idx="1" type="body"/>
          </p:nvPr>
        </p:nvSpPr>
        <p:spPr>
          <a:xfrm>
            <a:off x="316997" y="1489748"/>
            <a:ext cx="1655827" cy="2736312"/>
          </a:xfrm>
          <a:prstGeom prst="rect">
            <a:avLst/>
          </a:prstGeom>
          <a:noFill/>
          <a:ln>
            <a:noFill/>
          </a:ln>
        </p:spPr>
        <p:txBody>
          <a:bodyPr anchorCtr="0" anchor="t" bIns="45700" lIns="91425" spcFirstLastPara="1" rIns="91425" wrap="square" tIns="45700">
            <a:noAutofit/>
          </a:bodyPr>
          <a:lstStyle>
            <a:lvl1pPr indent="-304800" lvl="0" marL="457200" marR="0" rtl="0" algn="l">
              <a:lnSpc>
                <a:spcPct val="100000"/>
              </a:lnSpc>
              <a:spcBef>
                <a:spcPts val="0"/>
              </a:spcBef>
              <a:spcAft>
                <a:spcPts val="0"/>
              </a:spcAft>
              <a:buClr>
                <a:schemeClr val="accent2"/>
              </a:buClr>
              <a:buSzPts val="1200"/>
              <a:buFont typeface="Noto Sans Symbols"/>
              <a:buChar char="▪"/>
              <a:defRPr b="0" i="0" sz="1200" u="none" cap="none" strike="noStrike">
                <a:solidFill>
                  <a:schemeClr val="accent1"/>
                </a:solidFill>
                <a:latin typeface="Open Sans"/>
                <a:ea typeface="Open Sans"/>
                <a:cs typeface="Open Sans"/>
                <a:sym typeface="Open Sans"/>
              </a:defRPr>
            </a:lvl1pPr>
            <a:lvl2pPr indent="-304800" lvl="1" marL="914400" marR="0" rtl="0" algn="l">
              <a:lnSpc>
                <a:spcPct val="100000"/>
              </a:lnSpc>
              <a:spcBef>
                <a:spcPts val="0"/>
              </a:spcBef>
              <a:spcAft>
                <a:spcPts val="0"/>
              </a:spcAft>
              <a:buClr>
                <a:schemeClr val="accent2"/>
              </a:buClr>
              <a:buSzPts val="1200"/>
              <a:buFont typeface="Noto Sans Symbols"/>
              <a:buChar char="▪"/>
              <a:defRPr b="0" i="0" sz="1200" u="none" cap="none" strike="noStrike">
                <a:solidFill>
                  <a:schemeClr val="accent1"/>
                </a:solidFill>
                <a:latin typeface="Open Sans"/>
                <a:ea typeface="Open Sans"/>
                <a:cs typeface="Open Sans"/>
                <a:sym typeface="Open Sans"/>
              </a:defRPr>
            </a:lvl2pPr>
            <a:lvl3pPr indent="-295275" lvl="2" marL="1371600" marR="0" rtl="0" algn="l">
              <a:lnSpc>
                <a:spcPct val="100000"/>
              </a:lnSpc>
              <a:spcBef>
                <a:spcPts val="0"/>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310" name="Google Shape;310;p31"/>
          <p:cNvSpPr/>
          <p:nvPr/>
        </p:nvSpPr>
        <p:spPr>
          <a:xfrm>
            <a:off x="316995" y="991629"/>
            <a:ext cx="1832818" cy="450272"/>
          </a:xfrm>
          <a:prstGeom prst="homePlat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Open Sans"/>
              <a:ea typeface="Open Sans"/>
              <a:cs typeface="Open Sans"/>
              <a:sym typeface="Open Sans"/>
            </a:endParaRPr>
          </a:p>
        </p:txBody>
      </p:sp>
      <p:sp>
        <p:nvSpPr>
          <p:cNvPr id="311" name="Google Shape;311;p31"/>
          <p:cNvSpPr/>
          <p:nvPr/>
        </p:nvSpPr>
        <p:spPr>
          <a:xfrm>
            <a:off x="2018103" y="991629"/>
            <a:ext cx="1832818" cy="450272"/>
          </a:xfrm>
          <a:prstGeom prst="chevron">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Open Sans"/>
              <a:ea typeface="Open Sans"/>
              <a:cs typeface="Open Sans"/>
              <a:sym typeface="Open Sans"/>
            </a:endParaRPr>
          </a:p>
        </p:txBody>
      </p:sp>
      <p:sp>
        <p:nvSpPr>
          <p:cNvPr id="312" name="Google Shape;312;p31"/>
          <p:cNvSpPr/>
          <p:nvPr/>
        </p:nvSpPr>
        <p:spPr>
          <a:xfrm>
            <a:off x="5420319" y="991629"/>
            <a:ext cx="1832818" cy="450272"/>
          </a:xfrm>
          <a:prstGeom prst="chevron">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Open Sans"/>
              <a:ea typeface="Open Sans"/>
              <a:cs typeface="Open Sans"/>
              <a:sym typeface="Open Sans"/>
            </a:endParaRPr>
          </a:p>
        </p:txBody>
      </p:sp>
      <p:sp>
        <p:nvSpPr>
          <p:cNvPr id="313" name="Google Shape;313;p31"/>
          <p:cNvSpPr/>
          <p:nvPr/>
        </p:nvSpPr>
        <p:spPr>
          <a:xfrm>
            <a:off x="7121428" y="991629"/>
            <a:ext cx="1832818" cy="450272"/>
          </a:xfrm>
          <a:prstGeom prst="chevron">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Open Sans"/>
              <a:ea typeface="Open Sans"/>
              <a:cs typeface="Open Sans"/>
              <a:sym typeface="Open Sans"/>
            </a:endParaRPr>
          </a:p>
        </p:txBody>
      </p:sp>
      <p:sp>
        <p:nvSpPr>
          <p:cNvPr id="314" name="Google Shape;314;p31"/>
          <p:cNvSpPr txBox="1"/>
          <p:nvPr>
            <p:ph idx="2" type="body"/>
          </p:nvPr>
        </p:nvSpPr>
        <p:spPr>
          <a:xfrm>
            <a:off x="2018105" y="1489748"/>
            <a:ext cx="1655827" cy="2736312"/>
          </a:xfrm>
          <a:prstGeom prst="rect">
            <a:avLst/>
          </a:prstGeom>
          <a:noFill/>
          <a:ln>
            <a:noFill/>
          </a:ln>
        </p:spPr>
        <p:txBody>
          <a:bodyPr anchorCtr="0" anchor="t" bIns="45700" lIns="91425" spcFirstLastPara="1" rIns="91425" wrap="square" tIns="45700">
            <a:noAutofit/>
          </a:bodyPr>
          <a:lstStyle>
            <a:lvl1pPr indent="-304800" lvl="0" marL="457200" marR="0" rtl="0" algn="l">
              <a:lnSpc>
                <a:spcPct val="100000"/>
              </a:lnSpc>
              <a:spcBef>
                <a:spcPts val="0"/>
              </a:spcBef>
              <a:spcAft>
                <a:spcPts val="0"/>
              </a:spcAft>
              <a:buClr>
                <a:schemeClr val="accent2"/>
              </a:buClr>
              <a:buSzPts val="1200"/>
              <a:buFont typeface="Noto Sans Symbols"/>
              <a:buChar char="▪"/>
              <a:defRPr b="0" i="0" sz="1200" u="none" cap="none" strike="noStrike">
                <a:solidFill>
                  <a:schemeClr val="accent1"/>
                </a:solidFill>
                <a:latin typeface="Open Sans"/>
                <a:ea typeface="Open Sans"/>
                <a:cs typeface="Open Sans"/>
                <a:sym typeface="Open Sans"/>
              </a:defRPr>
            </a:lvl1pPr>
            <a:lvl2pPr indent="-304800" lvl="1" marL="914400" marR="0" rtl="0" algn="l">
              <a:lnSpc>
                <a:spcPct val="100000"/>
              </a:lnSpc>
              <a:spcBef>
                <a:spcPts val="0"/>
              </a:spcBef>
              <a:spcAft>
                <a:spcPts val="0"/>
              </a:spcAft>
              <a:buClr>
                <a:schemeClr val="accent2"/>
              </a:buClr>
              <a:buSzPts val="1200"/>
              <a:buFont typeface="Noto Sans Symbols"/>
              <a:buChar char="▪"/>
              <a:defRPr b="0" i="0" sz="1200" u="none" cap="none" strike="noStrike">
                <a:solidFill>
                  <a:schemeClr val="accent1"/>
                </a:solidFill>
                <a:latin typeface="Open Sans"/>
                <a:ea typeface="Open Sans"/>
                <a:cs typeface="Open Sans"/>
                <a:sym typeface="Open Sans"/>
              </a:defRPr>
            </a:lvl2pPr>
            <a:lvl3pPr indent="-295275" lvl="2" marL="1371600" marR="0" rtl="0" algn="l">
              <a:lnSpc>
                <a:spcPct val="100000"/>
              </a:lnSpc>
              <a:spcBef>
                <a:spcPts val="0"/>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315" name="Google Shape;315;p31"/>
          <p:cNvSpPr txBox="1"/>
          <p:nvPr>
            <p:ph idx="3" type="body"/>
          </p:nvPr>
        </p:nvSpPr>
        <p:spPr>
          <a:xfrm>
            <a:off x="5420321" y="1489748"/>
            <a:ext cx="1655827" cy="2736312"/>
          </a:xfrm>
          <a:prstGeom prst="rect">
            <a:avLst/>
          </a:prstGeom>
          <a:noFill/>
          <a:ln>
            <a:noFill/>
          </a:ln>
        </p:spPr>
        <p:txBody>
          <a:bodyPr anchorCtr="0" anchor="t" bIns="45700" lIns="91425" spcFirstLastPara="1" rIns="91425" wrap="square" tIns="45700">
            <a:noAutofit/>
          </a:bodyPr>
          <a:lstStyle>
            <a:lvl1pPr indent="-304800" lvl="0" marL="457200" marR="0" rtl="0" algn="l">
              <a:lnSpc>
                <a:spcPct val="100000"/>
              </a:lnSpc>
              <a:spcBef>
                <a:spcPts val="0"/>
              </a:spcBef>
              <a:spcAft>
                <a:spcPts val="0"/>
              </a:spcAft>
              <a:buClr>
                <a:schemeClr val="accent2"/>
              </a:buClr>
              <a:buSzPts val="1200"/>
              <a:buFont typeface="Noto Sans Symbols"/>
              <a:buChar char="▪"/>
              <a:defRPr b="0" i="0" sz="1200" u="none" cap="none" strike="noStrike">
                <a:solidFill>
                  <a:schemeClr val="accent1"/>
                </a:solidFill>
                <a:latin typeface="Open Sans"/>
                <a:ea typeface="Open Sans"/>
                <a:cs typeface="Open Sans"/>
                <a:sym typeface="Open Sans"/>
              </a:defRPr>
            </a:lvl1pPr>
            <a:lvl2pPr indent="-304800" lvl="1" marL="914400" marR="0" rtl="0" algn="l">
              <a:lnSpc>
                <a:spcPct val="100000"/>
              </a:lnSpc>
              <a:spcBef>
                <a:spcPts val="0"/>
              </a:spcBef>
              <a:spcAft>
                <a:spcPts val="0"/>
              </a:spcAft>
              <a:buClr>
                <a:schemeClr val="accent2"/>
              </a:buClr>
              <a:buSzPts val="1200"/>
              <a:buFont typeface="Noto Sans Symbols"/>
              <a:buChar char="▪"/>
              <a:defRPr b="0" i="0" sz="1200" u="none" cap="none" strike="noStrike">
                <a:solidFill>
                  <a:schemeClr val="accent1"/>
                </a:solidFill>
                <a:latin typeface="Open Sans"/>
                <a:ea typeface="Open Sans"/>
                <a:cs typeface="Open Sans"/>
                <a:sym typeface="Open Sans"/>
              </a:defRPr>
            </a:lvl2pPr>
            <a:lvl3pPr indent="-295275" lvl="2" marL="1371600" marR="0" rtl="0" algn="l">
              <a:lnSpc>
                <a:spcPct val="100000"/>
              </a:lnSpc>
              <a:spcBef>
                <a:spcPts val="0"/>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316" name="Google Shape;316;p31"/>
          <p:cNvSpPr txBox="1"/>
          <p:nvPr>
            <p:ph idx="4" type="body"/>
          </p:nvPr>
        </p:nvSpPr>
        <p:spPr>
          <a:xfrm>
            <a:off x="7121428" y="1489748"/>
            <a:ext cx="1655827" cy="2736312"/>
          </a:xfrm>
          <a:prstGeom prst="rect">
            <a:avLst/>
          </a:prstGeom>
          <a:noFill/>
          <a:ln>
            <a:noFill/>
          </a:ln>
        </p:spPr>
        <p:txBody>
          <a:bodyPr anchorCtr="0" anchor="t" bIns="45700" lIns="91425" spcFirstLastPara="1" rIns="91425" wrap="square" tIns="45700">
            <a:noAutofit/>
          </a:bodyPr>
          <a:lstStyle>
            <a:lvl1pPr indent="-304800" lvl="0" marL="457200" marR="0" rtl="0" algn="l">
              <a:lnSpc>
                <a:spcPct val="100000"/>
              </a:lnSpc>
              <a:spcBef>
                <a:spcPts val="0"/>
              </a:spcBef>
              <a:spcAft>
                <a:spcPts val="0"/>
              </a:spcAft>
              <a:buClr>
                <a:schemeClr val="accent2"/>
              </a:buClr>
              <a:buSzPts val="1200"/>
              <a:buFont typeface="Noto Sans Symbols"/>
              <a:buChar char="▪"/>
              <a:defRPr b="0" i="0" sz="1200" u="none" cap="none" strike="noStrike">
                <a:solidFill>
                  <a:schemeClr val="accent1"/>
                </a:solidFill>
                <a:latin typeface="Open Sans"/>
                <a:ea typeface="Open Sans"/>
                <a:cs typeface="Open Sans"/>
                <a:sym typeface="Open Sans"/>
              </a:defRPr>
            </a:lvl1pPr>
            <a:lvl2pPr indent="-304800" lvl="1" marL="914400" marR="0" rtl="0" algn="l">
              <a:lnSpc>
                <a:spcPct val="100000"/>
              </a:lnSpc>
              <a:spcBef>
                <a:spcPts val="0"/>
              </a:spcBef>
              <a:spcAft>
                <a:spcPts val="0"/>
              </a:spcAft>
              <a:buClr>
                <a:schemeClr val="accent2"/>
              </a:buClr>
              <a:buSzPts val="1200"/>
              <a:buFont typeface="Noto Sans Symbols"/>
              <a:buChar char="▪"/>
              <a:defRPr b="0" i="0" sz="1200" u="none" cap="none" strike="noStrike">
                <a:solidFill>
                  <a:schemeClr val="accent1"/>
                </a:solidFill>
                <a:latin typeface="Open Sans"/>
                <a:ea typeface="Open Sans"/>
                <a:cs typeface="Open Sans"/>
                <a:sym typeface="Open Sans"/>
              </a:defRPr>
            </a:lvl2pPr>
            <a:lvl3pPr indent="-295275" lvl="2" marL="1371600" marR="0" rtl="0" algn="l">
              <a:lnSpc>
                <a:spcPct val="100000"/>
              </a:lnSpc>
              <a:spcBef>
                <a:spcPts val="0"/>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317" name="Google Shape;317;p31"/>
          <p:cNvSpPr txBox="1"/>
          <p:nvPr>
            <p:ph idx="12" type="sldNum"/>
          </p:nvPr>
        </p:nvSpPr>
        <p:spPr>
          <a:xfrm>
            <a:off x="8775325" y="4968063"/>
            <a:ext cx="356249" cy="17543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318" name="Google Shape;318;p31"/>
          <p:cNvSpPr txBox="1"/>
          <p:nvPr>
            <p:ph idx="5" type="body"/>
          </p:nvPr>
        </p:nvSpPr>
        <p:spPr>
          <a:xfrm>
            <a:off x="1" y="4968063"/>
            <a:ext cx="8760416" cy="17543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chemeClr val="accent2"/>
              </a:buClr>
              <a:buSzPts val="750"/>
              <a:buFont typeface="Noto Sans Symbols"/>
              <a:buNone/>
              <a:defRPr b="0" i="0" sz="75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319" name="Google Shape;319;p31"/>
          <p:cNvSpPr txBox="1"/>
          <p:nvPr>
            <p:ph idx="6" type="body"/>
          </p:nvPr>
        </p:nvSpPr>
        <p:spPr>
          <a:xfrm>
            <a:off x="440785" y="996562"/>
            <a:ext cx="1460402" cy="434369"/>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200"/>
              <a:buFont typeface="Noto Sans Symbols"/>
              <a:buNone/>
              <a:defRPr b="0" i="0" sz="120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320" name="Google Shape;320;p31"/>
          <p:cNvSpPr txBox="1"/>
          <p:nvPr>
            <p:ph idx="7" type="body"/>
          </p:nvPr>
        </p:nvSpPr>
        <p:spPr>
          <a:xfrm>
            <a:off x="2243653" y="996562"/>
            <a:ext cx="1460402" cy="434369"/>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200"/>
              <a:buFont typeface="Noto Sans Symbols"/>
              <a:buNone/>
              <a:defRPr b="0" i="0" sz="120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321" name="Google Shape;321;p31"/>
          <p:cNvSpPr txBox="1"/>
          <p:nvPr>
            <p:ph idx="8" type="body"/>
          </p:nvPr>
        </p:nvSpPr>
        <p:spPr>
          <a:xfrm>
            <a:off x="5643283" y="996562"/>
            <a:ext cx="1460402" cy="434369"/>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200"/>
              <a:buFont typeface="Noto Sans Symbols"/>
              <a:buNone/>
              <a:defRPr b="0" i="0" sz="120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322" name="Google Shape;322;p31"/>
          <p:cNvSpPr txBox="1"/>
          <p:nvPr>
            <p:ph idx="9" type="body"/>
          </p:nvPr>
        </p:nvSpPr>
        <p:spPr>
          <a:xfrm>
            <a:off x="7356317" y="996562"/>
            <a:ext cx="1460402" cy="434369"/>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200"/>
              <a:buFont typeface="Noto Sans Symbols"/>
              <a:buNone/>
              <a:defRPr b="0" i="0" sz="120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323" name="Google Shape;323;p31"/>
          <p:cNvSpPr/>
          <p:nvPr/>
        </p:nvSpPr>
        <p:spPr>
          <a:xfrm>
            <a:off x="3719211" y="996562"/>
            <a:ext cx="1832818" cy="450272"/>
          </a:xfrm>
          <a:prstGeom prst="chevron">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Open Sans"/>
              <a:ea typeface="Open Sans"/>
              <a:cs typeface="Open Sans"/>
              <a:sym typeface="Open Sans"/>
            </a:endParaRPr>
          </a:p>
        </p:txBody>
      </p:sp>
      <p:sp>
        <p:nvSpPr>
          <p:cNvPr id="324" name="Google Shape;324;p31"/>
          <p:cNvSpPr txBox="1"/>
          <p:nvPr>
            <p:ph idx="13" type="body"/>
          </p:nvPr>
        </p:nvSpPr>
        <p:spPr>
          <a:xfrm>
            <a:off x="3719213" y="1494682"/>
            <a:ext cx="1655827" cy="2736312"/>
          </a:xfrm>
          <a:prstGeom prst="rect">
            <a:avLst/>
          </a:prstGeom>
          <a:noFill/>
          <a:ln>
            <a:noFill/>
          </a:ln>
        </p:spPr>
        <p:txBody>
          <a:bodyPr anchorCtr="0" anchor="t" bIns="45700" lIns="91425" spcFirstLastPara="1" rIns="91425" wrap="square" tIns="45700">
            <a:noAutofit/>
          </a:bodyPr>
          <a:lstStyle>
            <a:lvl1pPr indent="-304800" lvl="0" marL="457200" marR="0" rtl="0" algn="l">
              <a:lnSpc>
                <a:spcPct val="100000"/>
              </a:lnSpc>
              <a:spcBef>
                <a:spcPts val="0"/>
              </a:spcBef>
              <a:spcAft>
                <a:spcPts val="0"/>
              </a:spcAft>
              <a:buClr>
                <a:schemeClr val="accent2"/>
              </a:buClr>
              <a:buSzPts val="1200"/>
              <a:buFont typeface="Noto Sans Symbols"/>
              <a:buChar char="▪"/>
              <a:defRPr b="0" i="0" sz="1200" u="none" cap="none" strike="noStrike">
                <a:solidFill>
                  <a:schemeClr val="accent1"/>
                </a:solidFill>
                <a:latin typeface="Open Sans"/>
                <a:ea typeface="Open Sans"/>
                <a:cs typeface="Open Sans"/>
                <a:sym typeface="Open Sans"/>
              </a:defRPr>
            </a:lvl1pPr>
            <a:lvl2pPr indent="-304800" lvl="1" marL="914400" marR="0" rtl="0" algn="l">
              <a:lnSpc>
                <a:spcPct val="100000"/>
              </a:lnSpc>
              <a:spcBef>
                <a:spcPts val="0"/>
              </a:spcBef>
              <a:spcAft>
                <a:spcPts val="0"/>
              </a:spcAft>
              <a:buClr>
                <a:schemeClr val="accent2"/>
              </a:buClr>
              <a:buSzPts val="1200"/>
              <a:buFont typeface="Noto Sans Symbols"/>
              <a:buChar char="▪"/>
              <a:defRPr b="0" i="0" sz="1200" u="none" cap="none" strike="noStrike">
                <a:solidFill>
                  <a:schemeClr val="accent1"/>
                </a:solidFill>
                <a:latin typeface="Open Sans"/>
                <a:ea typeface="Open Sans"/>
                <a:cs typeface="Open Sans"/>
                <a:sym typeface="Open Sans"/>
              </a:defRPr>
            </a:lvl2pPr>
            <a:lvl3pPr indent="-295275" lvl="2" marL="1371600" marR="0" rtl="0" algn="l">
              <a:lnSpc>
                <a:spcPct val="100000"/>
              </a:lnSpc>
              <a:spcBef>
                <a:spcPts val="0"/>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325" name="Google Shape;325;p31"/>
          <p:cNvSpPr txBox="1"/>
          <p:nvPr>
            <p:ph idx="14" type="body"/>
          </p:nvPr>
        </p:nvSpPr>
        <p:spPr>
          <a:xfrm>
            <a:off x="3941122" y="1001496"/>
            <a:ext cx="1460402" cy="434369"/>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200"/>
              <a:buFont typeface="Noto Sans Symbols"/>
              <a:buNone/>
              <a:defRPr b="0" i="0" sz="120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Format A)">
  <p:cSld name="Timeline (Format A)">
    <p:spTree>
      <p:nvGrpSpPr>
        <p:cNvPr id="326" name="Shape 326"/>
        <p:cNvGrpSpPr/>
        <p:nvPr/>
      </p:nvGrpSpPr>
      <p:grpSpPr>
        <a:xfrm>
          <a:off x="0" y="0"/>
          <a:ext cx="0" cy="0"/>
          <a:chOff x="0" y="0"/>
          <a:chExt cx="0" cy="0"/>
        </a:xfrm>
      </p:grpSpPr>
      <p:sp>
        <p:nvSpPr>
          <p:cNvPr id="327" name="Google Shape;327;p32"/>
          <p:cNvSpPr/>
          <p:nvPr/>
        </p:nvSpPr>
        <p:spPr>
          <a:xfrm>
            <a:off x="0" y="4513205"/>
            <a:ext cx="9144000" cy="395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pic>
        <p:nvPicPr>
          <p:cNvPr descr="A close up of a sign&#10;&#10;Description automatically generated" id="328" name="Google Shape;328;p32"/>
          <p:cNvPicPr preferRelativeResize="0"/>
          <p:nvPr/>
        </p:nvPicPr>
        <p:blipFill rotWithShape="1">
          <a:blip r:embed="rId2">
            <a:alphaModFix/>
          </a:blip>
          <a:srcRect b="0" l="0" r="0" t="0"/>
          <a:stretch/>
        </p:blipFill>
        <p:spPr>
          <a:xfrm>
            <a:off x="4198013" y="4547208"/>
            <a:ext cx="747975" cy="299191"/>
          </a:xfrm>
          <a:prstGeom prst="rect">
            <a:avLst/>
          </a:prstGeom>
          <a:noFill/>
          <a:ln>
            <a:noFill/>
          </a:ln>
        </p:spPr>
      </p:pic>
      <p:sp>
        <p:nvSpPr>
          <p:cNvPr id="329" name="Google Shape;329;p32"/>
          <p:cNvSpPr/>
          <p:nvPr/>
        </p:nvSpPr>
        <p:spPr>
          <a:xfrm>
            <a:off x="289906" y="2529292"/>
            <a:ext cx="1650206" cy="335756"/>
          </a:xfrm>
          <a:prstGeom prst="rect">
            <a:avLst/>
          </a:prstGeom>
          <a:solidFill>
            <a:schemeClr val="accen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330" name="Google Shape;330;p32"/>
          <p:cNvSpPr/>
          <p:nvPr/>
        </p:nvSpPr>
        <p:spPr>
          <a:xfrm>
            <a:off x="2022265" y="2529292"/>
            <a:ext cx="1650206" cy="335756"/>
          </a:xfrm>
          <a:prstGeom prst="rect">
            <a:avLst/>
          </a:prstGeom>
          <a:solidFill>
            <a:schemeClr val="accen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331" name="Google Shape;331;p32"/>
          <p:cNvSpPr/>
          <p:nvPr/>
        </p:nvSpPr>
        <p:spPr>
          <a:xfrm>
            <a:off x="3754624" y="2529292"/>
            <a:ext cx="1650206" cy="335756"/>
          </a:xfrm>
          <a:prstGeom prst="rect">
            <a:avLst/>
          </a:prstGeom>
          <a:solidFill>
            <a:schemeClr val="accen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332" name="Google Shape;332;p32"/>
          <p:cNvSpPr/>
          <p:nvPr/>
        </p:nvSpPr>
        <p:spPr>
          <a:xfrm>
            <a:off x="5486983" y="2529292"/>
            <a:ext cx="1650206" cy="335756"/>
          </a:xfrm>
          <a:prstGeom prst="rect">
            <a:avLst/>
          </a:prstGeom>
          <a:solidFill>
            <a:schemeClr val="accen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333" name="Google Shape;333;p32"/>
          <p:cNvSpPr/>
          <p:nvPr/>
        </p:nvSpPr>
        <p:spPr>
          <a:xfrm>
            <a:off x="7219342" y="2529115"/>
            <a:ext cx="1650206" cy="335756"/>
          </a:xfrm>
          <a:prstGeom prst="rect">
            <a:avLst/>
          </a:prstGeom>
          <a:solidFill>
            <a:schemeClr val="accen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cxnSp>
        <p:nvCxnSpPr>
          <p:cNvPr id="334" name="Google Shape;334;p32"/>
          <p:cNvCxnSpPr/>
          <p:nvPr/>
        </p:nvCxnSpPr>
        <p:spPr>
          <a:xfrm rot="10800000">
            <a:off x="1111436" y="1904249"/>
            <a:ext cx="3572" cy="560270"/>
          </a:xfrm>
          <a:prstGeom prst="straightConnector1">
            <a:avLst/>
          </a:prstGeom>
          <a:noFill/>
          <a:ln cap="rnd" cmpd="sng" w="50800">
            <a:solidFill>
              <a:schemeClr val="accent2"/>
            </a:solidFill>
            <a:prstDash val="dot"/>
            <a:miter lim="800000"/>
            <a:headEnd len="sm" w="sm" type="none"/>
            <a:tailEnd len="sm" w="sm" type="none"/>
          </a:ln>
        </p:spPr>
      </p:cxnSp>
      <p:cxnSp>
        <p:nvCxnSpPr>
          <p:cNvPr id="335" name="Google Shape;335;p32"/>
          <p:cNvCxnSpPr/>
          <p:nvPr/>
        </p:nvCxnSpPr>
        <p:spPr>
          <a:xfrm rot="10800000">
            <a:off x="2842009" y="2872846"/>
            <a:ext cx="3572" cy="560270"/>
          </a:xfrm>
          <a:prstGeom prst="straightConnector1">
            <a:avLst/>
          </a:prstGeom>
          <a:noFill/>
          <a:ln cap="rnd" cmpd="sng" w="50800">
            <a:solidFill>
              <a:schemeClr val="accent2"/>
            </a:solidFill>
            <a:prstDash val="dot"/>
            <a:miter lim="800000"/>
            <a:headEnd len="sm" w="sm" type="none"/>
            <a:tailEnd len="sm" w="sm" type="none"/>
          </a:ln>
        </p:spPr>
      </p:cxnSp>
      <p:cxnSp>
        <p:nvCxnSpPr>
          <p:cNvPr id="336" name="Google Shape;336;p32"/>
          <p:cNvCxnSpPr/>
          <p:nvPr/>
        </p:nvCxnSpPr>
        <p:spPr>
          <a:xfrm rot="10800000">
            <a:off x="4576154" y="1904248"/>
            <a:ext cx="3572" cy="560270"/>
          </a:xfrm>
          <a:prstGeom prst="straightConnector1">
            <a:avLst/>
          </a:prstGeom>
          <a:noFill/>
          <a:ln cap="rnd" cmpd="sng" w="50800">
            <a:solidFill>
              <a:schemeClr val="accent2"/>
            </a:solidFill>
            <a:prstDash val="dot"/>
            <a:miter lim="800000"/>
            <a:headEnd len="sm" w="sm" type="none"/>
            <a:tailEnd len="sm" w="sm" type="none"/>
          </a:ln>
        </p:spPr>
      </p:cxnSp>
      <p:cxnSp>
        <p:nvCxnSpPr>
          <p:cNvPr id="337" name="Google Shape;337;p32"/>
          <p:cNvCxnSpPr/>
          <p:nvPr/>
        </p:nvCxnSpPr>
        <p:spPr>
          <a:xfrm rot="10800000">
            <a:off x="6292439" y="2872846"/>
            <a:ext cx="3572" cy="560270"/>
          </a:xfrm>
          <a:prstGeom prst="straightConnector1">
            <a:avLst/>
          </a:prstGeom>
          <a:noFill/>
          <a:ln cap="rnd" cmpd="sng" w="50800">
            <a:solidFill>
              <a:schemeClr val="accent2"/>
            </a:solidFill>
            <a:prstDash val="dot"/>
            <a:miter lim="800000"/>
            <a:headEnd len="sm" w="sm" type="none"/>
            <a:tailEnd len="sm" w="sm" type="none"/>
          </a:ln>
        </p:spPr>
      </p:cxnSp>
      <p:cxnSp>
        <p:nvCxnSpPr>
          <p:cNvPr id="338" name="Google Shape;338;p32"/>
          <p:cNvCxnSpPr/>
          <p:nvPr/>
        </p:nvCxnSpPr>
        <p:spPr>
          <a:xfrm rot="10800000">
            <a:off x="7962292" y="1904248"/>
            <a:ext cx="3572" cy="560270"/>
          </a:xfrm>
          <a:prstGeom prst="straightConnector1">
            <a:avLst/>
          </a:prstGeom>
          <a:noFill/>
          <a:ln cap="rnd" cmpd="sng" w="50800">
            <a:solidFill>
              <a:schemeClr val="accent2"/>
            </a:solidFill>
            <a:prstDash val="dot"/>
            <a:miter lim="800000"/>
            <a:headEnd len="sm" w="sm" type="none"/>
            <a:tailEnd len="sm" w="sm" type="none"/>
          </a:ln>
        </p:spPr>
      </p:cxnSp>
      <p:sp>
        <p:nvSpPr>
          <p:cNvPr id="339" name="Google Shape;339;p32"/>
          <p:cNvSpPr/>
          <p:nvPr/>
        </p:nvSpPr>
        <p:spPr>
          <a:xfrm>
            <a:off x="0" y="4876967"/>
            <a:ext cx="9144000" cy="92599"/>
          </a:xfrm>
          <a:prstGeom prst="rect">
            <a:avLst/>
          </a:prstGeom>
          <a:solidFill>
            <a:srgbClr val="F160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A518B"/>
              </a:solidFill>
              <a:latin typeface="Open Sans"/>
              <a:ea typeface="Open Sans"/>
              <a:cs typeface="Open Sans"/>
              <a:sym typeface="Open Sans"/>
            </a:endParaRPr>
          </a:p>
        </p:txBody>
      </p:sp>
      <p:sp>
        <p:nvSpPr>
          <p:cNvPr id="340" name="Google Shape;340;p32"/>
          <p:cNvSpPr txBox="1"/>
          <p:nvPr>
            <p:ph type="title"/>
          </p:nvPr>
        </p:nvSpPr>
        <p:spPr>
          <a:xfrm>
            <a:off x="316997" y="121849"/>
            <a:ext cx="8509250" cy="72175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2850"/>
              <a:buFont typeface="Open Sans"/>
              <a:buNone/>
              <a:defRPr sz="285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1" name="Google Shape;341;p32"/>
          <p:cNvSpPr txBox="1"/>
          <p:nvPr>
            <p:ph idx="12" type="sldNum"/>
          </p:nvPr>
        </p:nvSpPr>
        <p:spPr>
          <a:xfrm>
            <a:off x="8775325" y="4968063"/>
            <a:ext cx="356249" cy="17543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342" name="Google Shape;342;p32"/>
          <p:cNvSpPr txBox="1"/>
          <p:nvPr>
            <p:ph idx="1" type="body"/>
          </p:nvPr>
        </p:nvSpPr>
        <p:spPr>
          <a:xfrm>
            <a:off x="1" y="4968063"/>
            <a:ext cx="8760416" cy="17543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chemeClr val="accent2"/>
              </a:buClr>
              <a:buSzPts val="750"/>
              <a:buFont typeface="Noto Sans Symbols"/>
              <a:buNone/>
              <a:defRPr b="0" i="0" sz="75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343" name="Google Shape;343;p32"/>
          <p:cNvSpPr txBox="1"/>
          <p:nvPr>
            <p:ph idx="2" type="body"/>
          </p:nvPr>
        </p:nvSpPr>
        <p:spPr>
          <a:xfrm>
            <a:off x="286478" y="1078541"/>
            <a:ext cx="2231128" cy="817724"/>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1350"/>
              <a:buFont typeface="Noto Sans Symbols"/>
              <a:buNone/>
              <a:defRPr b="0" i="0" sz="1350" u="none" cap="none" strike="noStrike">
                <a:solidFill>
                  <a:schemeClr val="accent2"/>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344" name="Google Shape;344;p32"/>
          <p:cNvSpPr txBox="1"/>
          <p:nvPr>
            <p:ph idx="3" type="body"/>
          </p:nvPr>
        </p:nvSpPr>
        <p:spPr>
          <a:xfrm>
            <a:off x="3460736" y="1078541"/>
            <a:ext cx="2231128" cy="817724"/>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1350"/>
              <a:buFont typeface="Noto Sans Symbols"/>
              <a:buNone/>
              <a:defRPr b="0" i="0" sz="1350" u="none" cap="none" strike="noStrike">
                <a:solidFill>
                  <a:schemeClr val="accent2"/>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345" name="Google Shape;345;p32"/>
          <p:cNvSpPr txBox="1"/>
          <p:nvPr>
            <p:ph idx="4" type="body"/>
          </p:nvPr>
        </p:nvSpPr>
        <p:spPr>
          <a:xfrm>
            <a:off x="6634993" y="1078541"/>
            <a:ext cx="2231128" cy="817724"/>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1350"/>
              <a:buFont typeface="Noto Sans Symbols"/>
              <a:buNone/>
              <a:defRPr b="0" i="0" sz="1350" u="none" cap="none" strike="noStrike">
                <a:solidFill>
                  <a:schemeClr val="accent2"/>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346" name="Google Shape;346;p32"/>
          <p:cNvSpPr txBox="1"/>
          <p:nvPr>
            <p:ph idx="5" type="body"/>
          </p:nvPr>
        </p:nvSpPr>
        <p:spPr>
          <a:xfrm>
            <a:off x="1873607" y="3475447"/>
            <a:ext cx="2231128" cy="81772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1350"/>
              <a:buFont typeface="Noto Sans Symbols"/>
              <a:buNone/>
              <a:defRPr b="0" i="0" sz="1350" u="none" cap="none" strike="noStrike">
                <a:solidFill>
                  <a:schemeClr val="accent2"/>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347" name="Google Shape;347;p32"/>
          <p:cNvSpPr txBox="1"/>
          <p:nvPr>
            <p:ph idx="6" type="body"/>
          </p:nvPr>
        </p:nvSpPr>
        <p:spPr>
          <a:xfrm>
            <a:off x="5047865" y="3475447"/>
            <a:ext cx="2231128" cy="81772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1350"/>
              <a:buFont typeface="Noto Sans Symbols"/>
              <a:buNone/>
              <a:defRPr b="0" i="0" sz="1350" u="none" cap="none" strike="noStrike">
                <a:solidFill>
                  <a:schemeClr val="accent2"/>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348" name="Google Shape;348;p32"/>
          <p:cNvSpPr txBox="1"/>
          <p:nvPr>
            <p:ph idx="7" type="body"/>
          </p:nvPr>
        </p:nvSpPr>
        <p:spPr>
          <a:xfrm>
            <a:off x="308810" y="2551814"/>
            <a:ext cx="1612398" cy="31169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350"/>
              <a:buFont typeface="Noto Sans Symbols"/>
              <a:buNone/>
              <a:defRPr b="0" i="0" sz="135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349" name="Google Shape;349;p32"/>
          <p:cNvSpPr txBox="1"/>
          <p:nvPr>
            <p:ph idx="8" type="body"/>
          </p:nvPr>
        </p:nvSpPr>
        <p:spPr>
          <a:xfrm>
            <a:off x="2035810" y="2551814"/>
            <a:ext cx="1612398" cy="31169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350"/>
              <a:buFont typeface="Noto Sans Symbols"/>
              <a:buNone/>
              <a:defRPr b="0" i="0" sz="135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350" name="Google Shape;350;p32"/>
          <p:cNvSpPr txBox="1"/>
          <p:nvPr>
            <p:ph idx="9" type="body"/>
          </p:nvPr>
        </p:nvSpPr>
        <p:spPr>
          <a:xfrm>
            <a:off x="3773528" y="2551814"/>
            <a:ext cx="1612398" cy="31169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350"/>
              <a:buFont typeface="Noto Sans Symbols"/>
              <a:buNone/>
              <a:defRPr b="0" i="0" sz="135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351" name="Google Shape;351;p32"/>
          <p:cNvSpPr txBox="1"/>
          <p:nvPr>
            <p:ph idx="13" type="body"/>
          </p:nvPr>
        </p:nvSpPr>
        <p:spPr>
          <a:xfrm>
            <a:off x="5498432" y="2551814"/>
            <a:ext cx="1612398" cy="31169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350"/>
              <a:buFont typeface="Noto Sans Symbols"/>
              <a:buNone/>
              <a:defRPr b="0" i="0" sz="135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352" name="Google Shape;352;p32"/>
          <p:cNvSpPr txBox="1"/>
          <p:nvPr>
            <p:ph idx="14" type="body"/>
          </p:nvPr>
        </p:nvSpPr>
        <p:spPr>
          <a:xfrm>
            <a:off x="7231835" y="2551814"/>
            <a:ext cx="1612398" cy="31169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350"/>
              <a:buFont typeface="Noto Sans Symbols"/>
              <a:buNone/>
              <a:defRPr b="0" i="0" sz="135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Format A) 1">
  <p:cSld name="1 Column (Format A) 2">
    <p:spTree>
      <p:nvGrpSpPr>
        <p:cNvPr id="22" name="Shape 22"/>
        <p:cNvGrpSpPr/>
        <p:nvPr/>
      </p:nvGrpSpPr>
      <p:grpSpPr>
        <a:xfrm>
          <a:off x="0" y="0"/>
          <a:ext cx="0" cy="0"/>
          <a:chOff x="0" y="0"/>
          <a:chExt cx="0" cy="0"/>
        </a:xfrm>
      </p:grpSpPr>
      <p:sp>
        <p:nvSpPr>
          <p:cNvPr id="23" name="Google Shape;23;g1c811308b0c_0_2210"/>
          <p:cNvSpPr/>
          <p:nvPr/>
        </p:nvSpPr>
        <p:spPr>
          <a:xfrm>
            <a:off x="0" y="4513205"/>
            <a:ext cx="9144000" cy="395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pic>
        <p:nvPicPr>
          <p:cNvPr descr="A close up of a sign&#10;&#10;Description automatically generated" id="24" name="Google Shape;24;g1c811308b0c_0_2210"/>
          <p:cNvPicPr preferRelativeResize="0"/>
          <p:nvPr/>
        </p:nvPicPr>
        <p:blipFill rotWithShape="1">
          <a:blip r:embed="rId2">
            <a:alphaModFix/>
          </a:blip>
          <a:srcRect b="0" l="0" r="0" t="0"/>
          <a:stretch/>
        </p:blipFill>
        <p:spPr>
          <a:xfrm>
            <a:off x="4198013" y="4547208"/>
            <a:ext cx="747975" cy="299191"/>
          </a:xfrm>
          <a:prstGeom prst="rect">
            <a:avLst/>
          </a:prstGeom>
          <a:noFill/>
          <a:ln>
            <a:noFill/>
          </a:ln>
        </p:spPr>
      </p:pic>
      <p:sp>
        <p:nvSpPr>
          <p:cNvPr id="25" name="Google Shape;25;g1c811308b0c_0_2210"/>
          <p:cNvSpPr txBox="1"/>
          <p:nvPr>
            <p:ph type="title"/>
          </p:nvPr>
        </p:nvSpPr>
        <p:spPr>
          <a:xfrm>
            <a:off x="319573" y="114922"/>
            <a:ext cx="8506800" cy="7218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2850"/>
              <a:buFont typeface="Open Sans"/>
              <a:buNone/>
              <a:defRPr sz="285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g1c811308b0c_0_2210"/>
          <p:cNvSpPr txBox="1"/>
          <p:nvPr>
            <p:ph idx="1" type="body"/>
          </p:nvPr>
        </p:nvSpPr>
        <p:spPr>
          <a:xfrm>
            <a:off x="329184" y="983242"/>
            <a:ext cx="8497200" cy="33726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1pPr>
            <a:lvl2pPr indent="-342900" lvl="1" marL="9144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27" name="Google Shape;27;g1c811308b0c_0_2210"/>
          <p:cNvSpPr/>
          <p:nvPr/>
        </p:nvSpPr>
        <p:spPr>
          <a:xfrm>
            <a:off x="0" y="4876967"/>
            <a:ext cx="9144000" cy="92700"/>
          </a:xfrm>
          <a:prstGeom prst="rect">
            <a:avLst/>
          </a:prstGeom>
          <a:solidFill>
            <a:srgbClr val="F160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A518B"/>
              </a:solidFill>
              <a:latin typeface="Open Sans"/>
              <a:ea typeface="Open Sans"/>
              <a:cs typeface="Open Sans"/>
              <a:sym typeface="Open Sans"/>
            </a:endParaRPr>
          </a:p>
        </p:txBody>
      </p:sp>
      <p:sp>
        <p:nvSpPr>
          <p:cNvPr id="28" name="Google Shape;28;g1c811308b0c_0_2210"/>
          <p:cNvSpPr txBox="1"/>
          <p:nvPr>
            <p:ph idx="12" type="sldNum"/>
          </p:nvPr>
        </p:nvSpPr>
        <p:spPr>
          <a:xfrm>
            <a:off x="8775325" y="4968063"/>
            <a:ext cx="356100" cy="175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29" name="Google Shape;29;g1c811308b0c_0_2210"/>
          <p:cNvSpPr txBox="1"/>
          <p:nvPr>
            <p:ph idx="2" type="body"/>
          </p:nvPr>
        </p:nvSpPr>
        <p:spPr>
          <a:xfrm>
            <a:off x="1" y="4968063"/>
            <a:ext cx="8760300" cy="1755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chemeClr val="accent2"/>
              </a:buClr>
              <a:buSzPts val="750"/>
              <a:buFont typeface="Noto Sans Symbols"/>
              <a:buNone/>
              <a:defRPr b="0" i="0" sz="75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Month (Format A)">
  <p:cSld name="12 Month (Format A)">
    <p:spTree>
      <p:nvGrpSpPr>
        <p:cNvPr id="353" name="Shape 353"/>
        <p:cNvGrpSpPr/>
        <p:nvPr/>
      </p:nvGrpSpPr>
      <p:grpSpPr>
        <a:xfrm>
          <a:off x="0" y="0"/>
          <a:ext cx="0" cy="0"/>
          <a:chOff x="0" y="0"/>
          <a:chExt cx="0" cy="0"/>
        </a:xfrm>
      </p:grpSpPr>
      <p:sp>
        <p:nvSpPr>
          <p:cNvPr id="354" name="Google Shape;354;p33"/>
          <p:cNvSpPr/>
          <p:nvPr/>
        </p:nvSpPr>
        <p:spPr>
          <a:xfrm>
            <a:off x="0" y="4513205"/>
            <a:ext cx="9144000" cy="395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pic>
        <p:nvPicPr>
          <p:cNvPr descr="A close up of a sign&#10;&#10;Description automatically generated" id="355" name="Google Shape;355;p33"/>
          <p:cNvPicPr preferRelativeResize="0"/>
          <p:nvPr/>
        </p:nvPicPr>
        <p:blipFill rotWithShape="1">
          <a:blip r:embed="rId2">
            <a:alphaModFix/>
          </a:blip>
          <a:srcRect b="0" l="0" r="0" t="0"/>
          <a:stretch/>
        </p:blipFill>
        <p:spPr>
          <a:xfrm>
            <a:off x="4198013" y="4547208"/>
            <a:ext cx="747975" cy="299191"/>
          </a:xfrm>
          <a:prstGeom prst="rect">
            <a:avLst/>
          </a:prstGeom>
          <a:noFill/>
          <a:ln>
            <a:noFill/>
          </a:ln>
        </p:spPr>
      </p:pic>
      <p:sp>
        <p:nvSpPr>
          <p:cNvPr id="356" name="Google Shape;356;p33"/>
          <p:cNvSpPr/>
          <p:nvPr/>
        </p:nvSpPr>
        <p:spPr>
          <a:xfrm>
            <a:off x="0" y="4876967"/>
            <a:ext cx="9144000" cy="92599"/>
          </a:xfrm>
          <a:prstGeom prst="rect">
            <a:avLst/>
          </a:prstGeom>
          <a:solidFill>
            <a:srgbClr val="F160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A518B"/>
              </a:solidFill>
              <a:latin typeface="Open Sans"/>
              <a:ea typeface="Open Sans"/>
              <a:cs typeface="Open Sans"/>
              <a:sym typeface="Open Sans"/>
            </a:endParaRPr>
          </a:p>
        </p:txBody>
      </p:sp>
      <p:sp>
        <p:nvSpPr>
          <p:cNvPr id="357" name="Google Shape;357;p33"/>
          <p:cNvSpPr txBox="1"/>
          <p:nvPr>
            <p:ph type="title"/>
          </p:nvPr>
        </p:nvSpPr>
        <p:spPr>
          <a:xfrm>
            <a:off x="316997" y="121849"/>
            <a:ext cx="8509250" cy="72175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2850"/>
              <a:buFont typeface="Open Sans"/>
              <a:buNone/>
              <a:defRPr sz="285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8" name="Google Shape;358;p33"/>
          <p:cNvSpPr txBox="1"/>
          <p:nvPr>
            <p:ph idx="12" type="sldNum"/>
          </p:nvPr>
        </p:nvSpPr>
        <p:spPr>
          <a:xfrm>
            <a:off x="8775325" y="4968063"/>
            <a:ext cx="356249" cy="17543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359" name="Google Shape;359;p33"/>
          <p:cNvSpPr txBox="1"/>
          <p:nvPr>
            <p:ph idx="1" type="body"/>
          </p:nvPr>
        </p:nvSpPr>
        <p:spPr>
          <a:xfrm>
            <a:off x="1" y="4968063"/>
            <a:ext cx="8760416" cy="17543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chemeClr val="accent2"/>
              </a:buClr>
              <a:buSzPts val="750"/>
              <a:buFont typeface="Noto Sans Symbols"/>
              <a:buNone/>
              <a:defRPr b="0" i="0" sz="75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360" name="Google Shape;360;p33"/>
          <p:cNvSpPr/>
          <p:nvPr/>
        </p:nvSpPr>
        <p:spPr>
          <a:xfrm>
            <a:off x="1129229" y="1242409"/>
            <a:ext cx="622761" cy="335756"/>
          </a:xfrm>
          <a:prstGeom prst="rect">
            <a:avLst/>
          </a:prstGeom>
          <a:solidFill>
            <a:schemeClr val="accen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Open Sans"/>
              <a:ea typeface="Open Sans"/>
              <a:cs typeface="Open Sans"/>
              <a:sym typeface="Open Sans"/>
            </a:endParaRPr>
          </a:p>
        </p:txBody>
      </p:sp>
      <p:sp>
        <p:nvSpPr>
          <p:cNvPr id="361" name="Google Shape;361;p33"/>
          <p:cNvSpPr txBox="1"/>
          <p:nvPr>
            <p:ph idx="2" type="body"/>
          </p:nvPr>
        </p:nvSpPr>
        <p:spPr>
          <a:xfrm>
            <a:off x="1155811" y="1253456"/>
            <a:ext cx="560567" cy="30003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200"/>
              <a:buFont typeface="Noto Sans Symbols"/>
              <a:buNone/>
              <a:defRPr b="0" i="0" sz="1200" u="none" cap="none" strike="noStrike">
                <a:solidFill>
                  <a:schemeClr val="lt1"/>
                </a:solidFill>
                <a:latin typeface="Open Sans"/>
                <a:ea typeface="Open Sans"/>
                <a:cs typeface="Open Sans"/>
                <a:sym typeface="Open Sans"/>
              </a:defRPr>
            </a:lvl1pPr>
            <a:lvl2pPr indent="-228600" lvl="1" marL="914400" marR="0" rtl="0" algn="l">
              <a:lnSpc>
                <a:spcPct val="90000"/>
              </a:lnSpc>
              <a:spcBef>
                <a:spcPts val="375"/>
              </a:spcBef>
              <a:spcAft>
                <a:spcPts val="0"/>
              </a:spcAft>
              <a:buClr>
                <a:schemeClr val="lt2"/>
              </a:buClr>
              <a:buSzPts val="1050"/>
              <a:buFont typeface="Noto Sans Symbols"/>
              <a:buNone/>
              <a:defRPr b="0" i="0" sz="1050" u="none" cap="none" strike="noStrike">
                <a:solidFill>
                  <a:schemeClr val="lt1"/>
                </a:solidFill>
                <a:latin typeface="Open Sans"/>
                <a:ea typeface="Open Sans"/>
                <a:cs typeface="Open Sans"/>
                <a:sym typeface="Open Sans"/>
              </a:defRPr>
            </a:lvl2pPr>
            <a:lvl3pPr indent="-295275" lvl="2" marL="13716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4pPr>
            <a:lvl5pPr indent="-295275" lvl="4" marL="22860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362" name="Google Shape;362;p33"/>
          <p:cNvSpPr/>
          <p:nvPr/>
        </p:nvSpPr>
        <p:spPr>
          <a:xfrm>
            <a:off x="1772344" y="1242409"/>
            <a:ext cx="622761" cy="335756"/>
          </a:xfrm>
          <a:prstGeom prst="rect">
            <a:avLst/>
          </a:prstGeom>
          <a:solidFill>
            <a:schemeClr val="accen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Open Sans"/>
              <a:ea typeface="Open Sans"/>
              <a:cs typeface="Open Sans"/>
              <a:sym typeface="Open Sans"/>
            </a:endParaRPr>
          </a:p>
        </p:txBody>
      </p:sp>
      <p:sp>
        <p:nvSpPr>
          <p:cNvPr id="363" name="Google Shape;363;p33"/>
          <p:cNvSpPr/>
          <p:nvPr/>
        </p:nvSpPr>
        <p:spPr>
          <a:xfrm>
            <a:off x="2415458" y="1242409"/>
            <a:ext cx="622761" cy="335756"/>
          </a:xfrm>
          <a:prstGeom prst="rect">
            <a:avLst/>
          </a:prstGeom>
          <a:solidFill>
            <a:schemeClr val="accen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Open Sans"/>
              <a:ea typeface="Open Sans"/>
              <a:cs typeface="Open Sans"/>
              <a:sym typeface="Open Sans"/>
            </a:endParaRPr>
          </a:p>
        </p:txBody>
      </p:sp>
      <p:sp>
        <p:nvSpPr>
          <p:cNvPr id="364" name="Google Shape;364;p33"/>
          <p:cNvSpPr/>
          <p:nvPr/>
        </p:nvSpPr>
        <p:spPr>
          <a:xfrm>
            <a:off x="3058573" y="1242409"/>
            <a:ext cx="622761" cy="335756"/>
          </a:xfrm>
          <a:prstGeom prst="rect">
            <a:avLst/>
          </a:prstGeom>
          <a:solidFill>
            <a:schemeClr val="accen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Open Sans"/>
              <a:ea typeface="Open Sans"/>
              <a:cs typeface="Open Sans"/>
              <a:sym typeface="Open Sans"/>
            </a:endParaRPr>
          </a:p>
        </p:txBody>
      </p:sp>
      <p:sp>
        <p:nvSpPr>
          <p:cNvPr id="365" name="Google Shape;365;p33"/>
          <p:cNvSpPr/>
          <p:nvPr/>
        </p:nvSpPr>
        <p:spPr>
          <a:xfrm>
            <a:off x="3701687" y="1242409"/>
            <a:ext cx="622761" cy="335756"/>
          </a:xfrm>
          <a:prstGeom prst="rect">
            <a:avLst/>
          </a:prstGeom>
          <a:solidFill>
            <a:schemeClr val="accen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Open Sans"/>
              <a:ea typeface="Open Sans"/>
              <a:cs typeface="Open Sans"/>
              <a:sym typeface="Open Sans"/>
            </a:endParaRPr>
          </a:p>
        </p:txBody>
      </p:sp>
      <p:sp>
        <p:nvSpPr>
          <p:cNvPr id="366" name="Google Shape;366;p33"/>
          <p:cNvSpPr/>
          <p:nvPr/>
        </p:nvSpPr>
        <p:spPr>
          <a:xfrm>
            <a:off x="4344802" y="1242409"/>
            <a:ext cx="622761" cy="335756"/>
          </a:xfrm>
          <a:prstGeom prst="rect">
            <a:avLst/>
          </a:prstGeom>
          <a:solidFill>
            <a:schemeClr val="accen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Open Sans"/>
              <a:ea typeface="Open Sans"/>
              <a:cs typeface="Open Sans"/>
              <a:sym typeface="Open Sans"/>
            </a:endParaRPr>
          </a:p>
        </p:txBody>
      </p:sp>
      <p:sp>
        <p:nvSpPr>
          <p:cNvPr id="367" name="Google Shape;367;p33"/>
          <p:cNvSpPr/>
          <p:nvPr/>
        </p:nvSpPr>
        <p:spPr>
          <a:xfrm>
            <a:off x="4987916" y="1242409"/>
            <a:ext cx="622761" cy="335756"/>
          </a:xfrm>
          <a:prstGeom prst="rect">
            <a:avLst/>
          </a:prstGeom>
          <a:solidFill>
            <a:schemeClr val="accen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Open Sans"/>
              <a:ea typeface="Open Sans"/>
              <a:cs typeface="Open Sans"/>
              <a:sym typeface="Open Sans"/>
            </a:endParaRPr>
          </a:p>
        </p:txBody>
      </p:sp>
      <p:sp>
        <p:nvSpPr>
          <p:cNvPr id="368" name="Google Shape;368;p33"/>
          <p:cNvSpPr/>
          <p:nvPr/>
        </p:nvSpPr>
        <p:spPr>
          <a:xfrm>
            <a:off x="5631031" y="1242409"/>
            <a:ext cx="622761" cy="335756"/>
          </a:xfrm>
          <a:prstGeom prst="rect">
            <a:avLst/>
          </a:prstGeom>
          <a:solidFill>
            <a:schemeClr val="accen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Open Sans"/>
              <a:ea typeface="Open Sans"/>
              <a:cs typeface="Open Sans"/>
              <a:sym typeface="Open Sans"/>
            </a:endParaRPr>
          </a:p>
        </p:txBody>
      </p:sp>
      <p:sp>
        <p:nvSpPr>
          <p:cNvPr id="369" name="Google Shape;369;p33"/>
          <p:cNvSpPr/>
          <p:nvPr/>
        </p:nvSpPr>
        <p:spPr>
          <a:xfrm>
            <a:off x="6274145" y="1242409"/>
            <a:ext cx="622761" cy="335756"/>
          </a:xfrm>
          <a:prstGeom prst="rect">
            <a:avLst/>
          </a:prstGeom>
          <a:solidFill>
            <a:schemeClr val="accen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Open Sans"/>
              <a:ea typeface="Open Sans"/>
              <a:cs typeface="Open Sans"/>
              <a:sym typeface="Open Sans"/>
            </a:endParaRPr>
          </a:p>
        </p:txBody>
      </p:sp>
      <p:sp>
        <p:nvSpPr>
          <p:cNvPr id="370" name="Google Shape;370;p33"/>
          <p:cNvSpPr/>
          <p:nvPr/>
        </p:nvSpPr>
        <p:spPr>
          <a:xfrm>
            <a:off x="6917260" y="1242409"/>
            <a:ext cx="622761" cy="335756"/>
          </a:xfrm>
          <a:prstGeom prst="rect">
            <a:avLst/>
          </a:prstGeom>
          <a:solidFill>
            <a:schemeClr val="accen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Open Sans"/>
              <a:ea typeface="Open Sans"/>
              <a:cs typeface="Open Sans"/>
              <a:sym typeface="Open Sans"/>
            </a:endParaRPr>
          </a:p>
        </p:txBody>
      </p:sp>
      <p:sp>
        <p:nvSpPr>
          <p:cNvPr id="371" name="Google Shape;371;p33"/>
          <p:cNvSpPr/>
          <p:nvPr/>
        </p:nvSpPr>
        <p:spPr>
          <a:xfrm>
            <a:off x="7560374" y="1242409"/>
            <a:ext cx="622761" cy="335756"/>
          </a:xfrm>
          <a:prstGeom prst="rect">
            <a:avLst/>
          </a:prstGeom>
          <a:solidFill>
            <a:schemeClr val="accen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Open Sans"/>
              <a:ea typeface="Open Sans"/>
              <a:cs typeface="Open Sans"/>
              <a:sym typeface="Open Sans"/>
            </a:endParaRPr>
          </a:p>
        </p:txBody>
      </p:sp>
      <p:sp>
        <p:nvSpPr>
          <p:cNvPr id="372" name="Google Shape;372;p33"/>
          <p:cNvSpPr/>
          <p:nvPr/>
        </p:nvSpPr>
        <p:spPr>
          <a:xfrm>
            <a:off x="8203486" y="1242409"/>
            <a:ext cx="622761" cy="335756"/>
          </a:xfrm>
          <a:prstGeom prst="rect">
            <a:avLst/>
          </a:prstGeom>
          <a:solidFill>
            <a:schemeClr val="accen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Open Sans"/>
              <a:ea typeface="Open Sans"/>
              <a:cs typeface="Open Sans"/>
              <a:sym typeface="Open Sans"/>
            </a:endParaRPr>
          </a:p>
        </p:txBody>
      </p:sp>
      <p:sp>
        <p:nvSpPr>
          <p:cNvPr id="373" name="Google Shape;373;p33"/>
          <p:cNvSpPr txBox="1"/>
          <p:nvPr>
            <p:ph idx="3" type="body"/>
          </p:nvPr>
        </p:nvSpPr>
        <p:spPr>
          <a:xfrm>
            <a:off x="1799052" y="1253456"/>
            <a:ext cx="560567" cy="30003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200"/>
              <a:buFont typeface="Noto Sans Symbols"/>
              <a:buNone/>
              <a:defRPr b="0" i="0" sz="1200" u="none" cap="none" strike="noStrike">
                <a:solidFill>
                  <a:schemeClr val="lt1"/>
                </a:solidFill>
                <a:latin typeface="Open Sans"/>
                <a:ea typeface="Open Sans"/>
                <a:cs typeface="Open Sans"/>
                <a:sym typeface="Open Sans"/>
              </a:defRPr>
            </a:lvl1pPr>
            <a:lvl2pPr indent="-228600" lvl="1" marL="914400" marR="0" rtl="0" algn="l">
              <a:lnSpc>
                <a:spcPct val="90000"/>
              </a:lnSpc>
              <a:spcBef>
                <a:spcPts val="375"/>
              </a:spcBef>
              <a:spcAft>
                <a:spcPts val="0"/>
              </a:spcAft>
              <a:buClr>
                <a:schemeClr val="lt2"/>
              </a:buClr>
              <a:buSzPts val="1050"/>
              <a:buFont typeface="Noto Sans Symbols"/>
              <a:buNone/>
              <a:defRPr b="0" i="0" sz="1050" u="none" cap="none" strike="noStrike">
                <a:solidFill>
                  <a:schemeClr val="lt1"/>
                </a:solidFill>
                <a:latin typeface="Open Sans"/>
                <a:ea typeface="Open Sans"/>
                <a:cs typeface="Open Sans"/>
                <a:sym typeface="Open Sans"/>
              </a:defRPr>
            </a:lvl2pPr>
            <a:lvl3pPr indent="-295275" lvl="2" marL="13716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4pPr>
            <a:lvl5pPr indent="-295275" lvl="4" marL="22860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374" name="Google Shape;374;p33"/>
          <p:cNvSpPr txBox="1"/>
          <p:nvPr>
            <p:ph idx="4" type="body"/>
          </p:nvPr>
        </p:nvSpPr>
        <p:spPr>
          <a:xfrm>
            <a:off x="2442292" y="1253456"/>
            <a:ext cx="560567" cy="30003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200"/>
              <a:buFont typeface="Noto Sans Symbols"/>
              <a:buNone/>
              <a:defRPr b="0" i="0" sz="1200" u="none" cap="none" strike="noStrike">
                <a:solidFill>
                  <a:schemeClr val="lt1"/>
                </a:solidFill>
                <a:latin typeface="Open Sans"/>
                <a:ea typeface="Open Sans"/>
                <a:cs typeface="Open Sans"/>
                <a:sym typeface="Open Sans"/>
              </a:defRPr>
            </a:lvl1pPr>
            <a:lvl2pPr indent="-228600" lvl="1" marL="914400" marR="0" rtl="0" algn="l">
              <a:lnSpc>
                <a:spcPct val="90000"/>
              </a:lnSpc>
              <a:spcBef>
                <a:spcPts val="375"/>
              </a:spcBef>
              <a:spcAft>
                <a:spcPts val="0"/>
              </a:spcAft>
              <a:buClr>
                <a:schemeClr val="lt2"/>
              </a:buClr>
              <a:buSzPts val="1050"/>
              <a:buFont typeface="Noto Sans Symbols"/>
              <a:buNone/>
              <a:defRPr b="0" i="0" sz="1050" u="none" cap="none" strike="noStrike">
                <a:solidFill>
                  <a:schemeClr val="lt1"/>
                </a:solidFill>
                <a:latin typeface="Open Sans"/>
                <a:ea typeface="Open Sans"/>
                <a:cs typeface="Open Sans"/>
                <a:sym typeface="Open Sans"/>
              </a:defRPr>
            </a:lvl2pPr>
            <a:lvl3pPr indent="-295275" lvl="2" marL="13716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4pPr>
            <a:lvl5pPr indent="-295275" lvl="4" marL="22860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375" name="Google Shape;375;p33"/>
          <p:cNvSpPr txBox="1"/>
          <p:nvPr>
            <p:ph idx="5" type="body"/>
          </p:nvPr>
        </p:nvSpPr>
        <p:spPr>
          <a:xfrm>
            <a:off x="3085533" y="1253456"/>
            <a:ext cx="560567" cy="30003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200"/>
              <a:buFont typeface="Noto Sans Symbols"/>
              <a:buNone/>
              <a:defRPr b="0" i="0" sz="1200" u="none" cap="none" strike="noStrike">
                <a:solidFill>
                  <a:schemeClr val="lt1"/>
                </a:solidFill>
                <a:latin typeface="Open Sans"/>
                <a:ea typeface="Open Sans"/>
                <a:cs typeface="Open Sans"/>
                <a:sym typeface="Open Sans"/>
              </a:defRPr>
            </a:lvl1pPr>
            <a:lvl2pPr indent="-228600" lvl="1" marL="914400" marR="0" rtl="0" algn="l">
              <a:lnSpc>
                <a:spcPct val="90000"/>
              </a:lnSpc>
              <a:spcBef>
                <a:spcPts val="375"/>
              </a:spcBef>
              <a:spcAft>
                <a:spcPts val="0"/>
              </a:spcAft>
              <a:buClr>
                <a:schemeClr val="lt2"/>
              </a:buClr>
              <a:buSzPts val="1050"/>
              <a:buFont typeface="Noto Sans Symbols"/>
              <a:buNone/>
              <a:defRPr b="0" i="0" sz="1050" u="none" cap="none" strike="noStrike">
                <a:solidFill>
                  <a:schemeClr val="lt1"/>
                </a:solidFill>
                <a:latin typeface="Open Sans"/>
                <a:ea typeface="Open Sans"/>
                <a:cs typeface="Open Sans"/>
                <a:sym typeface="Open Sans"/>
              </a:defRPr>
            </a:lvl2pPr>
            <a:lvl3pPr indent="-295275" lvl="2" marL="13716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4pPr>
            <a:lvl5pPr indent="-295275" lvl="4" marL="22860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376" name="Google Shape;376;p33"/>
          <p:cNvSpPr txBox="1"/>
          <p:nvPr>
            <p:ph idx="6" type="body"/>
          </p:nvPr>
        </p:nvSpPr>
        <p:spPr>
          <a:xfrm>
            <a:off x="3728773" y="1253456"/>
            <a:ext cx="560567" cy="30003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200"/>
              <a:buFont typeface="Noto Sans Symbols"/>
              <a:buNone/>
              <a:defRPr b="0" i="0" sz="1200" u="none" cap="none" strike="noStrike">
                <a:solidFill>
                  <a:schemeClr val="lt1"/>
                </a:solidFill>
                <a:latin typeface="Open Sans"/>
                <a:ea typeface="Open Sans"/>
                <a:cs typeface="Open Sans"/>
                <a:sym typeface="Open Sans"/>
              </a:defRPr>
            </a:lvl1pPr>
            <a:lvl2pPr indent="-228600" lvl="1" marL="914400" marR="0" rtl="0" algn="l">
              <a:lnSpc>
                <a:spcPct val="90000"/>
              </a:lnSpc>
              <a:spcBef>
                <a:spcPts val="375"/>
              </a:spcBef>
              <a:spcAft>
                <a:spcPts val="0"/>
              </a:spcAft>
              <a:buClr>
                <a:schemeClr val="lt2"/>
              </a:buClr>
              <a:buSzPts val="1050"/>
              <a:buFont typeface="Noto Sans Symbols"/>
              <a:buNone/>
              <a:defRPr b="0" i="0" sz="1050" u="none" cap="none" strike="noStrike">
                <a:solidFill>
                  <a:schemeClr val="lt1"/>
                </a:solidFill>
                <a:latin typeface="Open Sans"/>
                <a:ea typeface="Open Sans"/>
                <a:cs typeface="Open Sans"/>
                <a:sym typeface="Open Sans"/>
              </a:defRPr>
            </a:lvl2pPr>
            <a:lvl3pPr indent="-295275" lvl="2" marL="13716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4pPr>
            <a:lvl5pPr indent="-295275" lvl="4" marL="22860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377" name="Google Shape;377;p33"/>
          <p:cNvSpPr txBox="1"/>
          <p:nvPr>
            <p:ph idx="7" type="body"/>
          </p:nvPr>
        </p:nvSpPr>
        <p:spPr>
          <a:xfrm>
            <a:off x="4372014" y="1253456"/>
            <a:ext cx="560567" cy="30003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200"/>
              <a:buFont typeface="Noto Sans Symbols"/>
              <a:buNone/>
              <a:defRPr b="0" i="0" sz="1200" u="none" cap="none" strike="noStrike">
                <a:solidFill>
                  <a:schemeClr val="lt1"/>
                </a:solidFill>
                <a:latin typeface="Open Sans"/>
                <a:ea typeface="Open Sans"/>
                <a:cs typeface="Open Sans"/>
                <a:sym typeface="Open Sans"/>
              </a:defRPr>
            </a:lvl1pPr>
            <a:lvl2pPr indent="-228600" lvl="1" marL="914400" marR="0" rtl="0" algn="l">
              <a:lnSpc>
                <a:spcPct val="90000"/>
              </a:lnSpc>
              <a:spcBef>
                <a:spcPts val="375"/>
              </a:spcBef>
              <a:spcAft>
                <a:spcPts val="0"/>
              </a:spcAft>
              <a:buClr>
                <a:schemeClr val="lt2"/>
              </a:buClr>
              <a:buSzPts val="1050"/>
              <a:buFont typeface="Noto Sans Symbols"/>
              <a:buNone/>
              <a:defRPr b="0" i="0" sz="1050" u="none" cap="none" strike="noStrike">
                <a:solidFill>
                  <a:schemeClr val="lt1"/>
                </a:solidFill>
                <a:latin typeface="Open Sans"/>
                <a:ea typeface="Open Sans"/>
                <a:cs typeface="Open Sans"/>
                <a:sym typeface="Open Sans"/>
              </a:defRPr>
            </a:lvl2pPr>
            <a:lvl3pPr indent="-295275" lvl="2" marL="13716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4pPr>
            <a:lvl5pPr indent="-295275" lvl="4" marL="22860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378" name="Google Shape;378;p33"/>
          <p:cNvSpPr txBox="1"/>
          <p:nvPr>
            <p:ph idx="8" type="body"/>
          </p:nvPr>
        </p:nvSpPr>
        <p:spPr>
          <a:xfrm>
            <a:off x="5015254" y="1253456"/>
            <a:ext cx="560567" cy="30003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200"/>
              <a:buFont typeface="Noto Sans Symbols"/>
              <a:buNone/>
              <a:defRPr b="0" i="0" sz="1200" u="none" cap="none" strike="noStrike">
                <a:solidFill>
                  <a:schemeClr val="lt1"/>
                </a:solidFill>
                <a:latin typeface="Open Sans"/>
                <a:ea typeface="Open Sans"/>
                <a:cs typeface="Open Sans"/>
                <a:sym typeface="Open Sans"/>
              </a:defRPr>
            </a:lvl1pPr>
            <a:lvl2pPr indent="-228600" lvl="1" marL="914400" marR="0" rtl="0" algn="l">
              <a:lnSpc>
                <a:spcPct val="90000"/>
              </a:lnSpc>
              <a:spcBef>
                <a:spcPts val="375"/>
              </a:spcBef>
              <a:spcAft>
                <a:spcPts val="0"/>
              </a:spcAft>
              <a:buClr>
                <a:schemeClr val="lt2"/>
              </a:buClr>
              <a:buSzPts val="1050"/>
              <a:buFont typeface="Noto Sans Symbols"/>
              <a:buNone/>
              <a:defRPr b="0" i="0" sz="1050" u="none" cap="none" strike="noStrike">
                <a:solidFill>
                  <a:schemeClr val="lt1"/>
                </a:solidFill>
                <a:latin typeface="Open Sans"/>
                <a:ea typeface="Open Sans"/>
                <a:cs typeface="Open Sans"/>
                <a:sym typeface="Open Sans"/>
              </a:defRPr>
            </a:lvl2pPr>
            <a:lvl3pPr indent="-295275" lvl="2" marL="13716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4pPr>
            <a:lvl5pPr indent="-295275" lvl="4" marL="22860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379" name="Google Shape;379;p33"/>
          <p:cNvSpPr txBox="1"/>
          <p:nvPr>
            <p:ph idx="9" type="body"/>
          </p:nvPr>
        </p:nvSpPr>
        <p:spPr>
          <a:xfrm>
            <a:off x="5658495" y="1253456"/>
            <a:ext cx="560567" cy="30003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200"/>
              <a:buFont typeface="Noto Sans Symbols"/>
              <a:buNone/>
              <a:defRPr b="0" i="0" sz="1200" u="none" cap="none" strike="noStrike">
                <a:solidFill>
                  <a:schemeClr val="lt1"/>
                </a:solidFill>
                <a:latin typeface="Open Sans"/>
                <a:ea typeface="Open Sans"/>
                <a:cs typeface="Open Sans"/>
                <a:sym typeface="Open Sans"/>
              </a:defRPr>
            </a:lvl1pPr>
            <a:lvl2pPr indent="-228600" lvl="1" marL="914400" marR="0" rtl="0" algn="l">
              <a:lnSpc>
                <a:spcPct val="90000"/>
              </a:lnSpc>
              <a:spcBef>
                <a:spcPts val="375"/>
              </a:spcBef>
              <a:spcAft>
                <a:spcPts val="0"/>
              </a:spcAft>
              <a:buClr>
                <a:schemeClr val="lt2"/>
              </a:buClr>
              <a:buSzPts val="1050"/>
              <a:buFont typeface="Noto Sans Symbols"/>
              <a:buNone/>
              <a:defRPr b="0" i="0" sz="1050" u="none" cap="none" strike="noStrike">
                <a:solidFill>
                  <a:schemeClr val="lt1"/>
                </a:solidFill>
                <a:latin typeface="Open Sans"/>
                <a:ea typeface="Open Sans"/>
                <a:cs typeface="Open Sans"/>
                <a:sym typeface="Open Sans"/>
              </a:defRPr>
            </a:lvl2pPr>
            <a:lvl3pPr indent="-295275" lvl="2" marL="13716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4pPr>
            <a:lvl5pPr indent="-295275" lvl="4" marL="22860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380" name="Google Shape;380;p33"/>
          <p:cNvSpPr txBox="1"/>
          <p:nvPr>
            <p:ph idx="13" type="body"/>
          </p:nvPr>
        </p:nvSpPr>
        <p:spPr>
          <a:xfrm>
            <a:off x="6301735" y="1253456"/>
            <a:ext cx="560567" cy="30003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200"/>
              <a:buFont typeface="Noto Sans Symbols"/>
              <a:buNone/>
              <a:defRPr b="0" i="0" sz="1200" u="none" cap="none" strike="noStrike">
                <a:solidFill>
                  <a:schemeClr val="lt1"/>
                </a:solidFill>
                <a:latin typeface="Open Sans"/>
                <a:ea typeface="Open Sans"/>
                <a:cs typeface="Open Sans"/>
                <a:sym typeface="Open Sans"/>
              </a:defRPr>
            </a:lvl1pPr>
            <a:lvl2pPr indent="-228600" lvl="1" marL="914400" marR="0" rtl="0" algn="l">
              <a:lnSpc>
                <a:spcPct val="90000"/>
              </a:lnSpc>
              <a:spcBef>
                <a:spcPts val="375"/>
              </a:spcBef>
              <a:spcAft>
                <a:spcPts val="0"/>
              </a:spcAft>
              <a:buClr>
                <a:schemeClr val="lt2"/>
              </a:buClr>
              <a:buSzPts val="1050"/>
              <a:buFont typeface="Noto Sans Symbols"/>
              <a:buNone/>
              <a:defRPr b="0" i="0" sz="1050" u="none" cap="none" strike="noStrike">
                <a:solidFill>
                  <a:schemeClr val="lt1"/>
                </a:solidFill>
                <a:latin typeface="Open Sans"/>
                <a:ea typeface="Open Sans"/>
                <a:cs typeface="Open Sans"/>
                <a:sym typeface="Open Sans"/>
              </a:defRPr>
            </a:lvl2pPr>
            <a:lvl3pPr indent="-295275" lvl="2" marL="13716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4pPr>
            <a:lvl5pPr indent="-295275" lvl="4" marL="22860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381" name="Google Shape;381;p33"/>
          <p:cNvSpPr txBox="1"/>
          <p:nvPr>
            <p:ph idx="14" type="body"/>
          </p:nvPr>
        </p:nvSpPr>
        <p:spPr>
          <a:xfrm>
            <a:off x="6944976" y="1253456"/>
            <a:ext cx="560567" cy="30003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200"/>
              <a:buFont typeface="Noto Sans Symbols"/>
              <a:buNone/>
              <a:defRPr b="0" i="0" sz="1200" u="none" cap="none" strike="noStrike">
                <a:solidFill>
                  <a:schemeClr val="lt1"/>
                </a:solidFill>
                <a:latin typeface="Open Sans"/>
                <a:ea typeface="Open Sans"/>
                <a:cs typeface="Open Sans"/>
                <a:sym typeface="Open Sans"/>
              </a:defRPr>
            </a:lvl1pPr>
            <a:lvl2pPr indent="-228600" lvl="1" marL="914400" marR="0" rtl="0" algn="l">
              <a:lnSpc>
                <a:spcPct val="90000"/>
              </a:lnSpc>
              <a:spcBef>
                <a:spcPts val="375"/>
              </a:spcBef>
              <a:spcAft>
                <a:spcPts val="0"/>
              </a:spcAft>
              <a:buClr>
                <a:schemeClr val="lt2"/>
              </a:buClr>
              <a:buSzPts val="1050"/>
              <a:buFont typeface="Noto Sans Symbols"/>
              <a:buNone/>
              <a:defRPr b="0" i="0" sz="1050" u="none" cap="none" strike="noStrike">
                <a:solidFill>
                  <a:schemeClr val="lt1"/>
                </a:solidFill>
                <a:latin typeface="Open Sans"/>
                <a:ea typeface="Open Sans"/>
                <a:cs typeface="Open Sans"/>
                <a:sym typeface="Open Sans"/>
              </a:defRPr>
            </a:lvl2pPr>
            <a:lvl3pPr indent="-295275" lvl="2" marL="13716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4pPr>
            <a:lvl5pPr indent="-295275" lvl="4" marL="22860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382" name="Google Shape;382;p33"/>
          <p:cNvSpPr txBox="1"/>
          <p:nvPr>
            <p:ph idx="15" type="body"/>
          </p:nvPr>
        </p:nvSpPr>
        <p:spPr>
          <a:xfrm>
            <a:off x="7588216" y="1253456"/>
            <a:ext cx="560567" cy="30003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200"/>
              <a:buFont typeface="Noto Sans Symbols"/>
              <a:buNone/>
              <a:defRPr b="0" i="0" sz="1200" u="none" cap="none" strike="noStrike">
                <a:solidFill>
                  <a:schemeClr val="lt1"/>
                </a:solidFill>
                <a:latin typeface="Open Sans"/>
                <a:ea typeface="Open Sans"/>
                <a:cs typeface="Open Sans"/>
                <a:sym typeface="Open Sans"/>
              </a:defRPr>
            </a:lvl1pPr>
            <a:lvl2pPr indent="-228600" lvl="1" marL="914400" marR="0" rtl="0" algn="l">
              <a:lnSpc>
                <a:spcPct val="90000"/>
              </a:lnSpc>
              <a:spcBef>
                <a:spcPts val="375"/>
              </a:spcBef>
              <a:spcAft>
                <a:spcPts val="0"/>
              </a:spcAft>
              <a:buClr>
                <a:schemeClr val="lt2"/>
              </a:buClr>
              <a:buSzPts val="1050"/>
              <a:buFont typeface="Noto Sans Symbols"/>
              <a:buNone/>
              <a:defRPr b="0" i="0" sz="1050" u="none" cap="none" strike="noStrike">
                <a:solidFill>
                  <a:schemeClr val="lt1"/>
                </a:solidFill>
                <a:latin typeface="Open Sans"/>
                <a:ea typeface="Open Sans"/>
                <a:cs typeface="Open Sans"/>
                <a:sym typeface="Open Sans"/>
              </a:defRPr>
            </a:lvl2pPr>
            <a:lvl3pPr indent="-295275" lvl="2" marL="13716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4pPr>
            <a:lvl5pPr indent="-295275" lvl="4" marL="22860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383" name="Google Shape;383;p33"/>
          <p:cNvSpPr txBox="1"/>
          <p:nvPr>
            <p:ph idx="16" type="body"/>
          </p:nvPr>
        </p:nvSpPr>
        <p:spPr>
          <a:xfrm>
            <a:off x="8231453" y="1253456"/>
            <a:ext cx="560567" cy="30003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200"/>
              <a:buFont typeface="Noto Sans Symbols"/>
              <a:buNone/>
              <a:defRPr b="0" i="0" sz="1200" u="none" cap="none" strike="noStrike">
                <a:solidFill>
                  <a:schemeClr val="lt1"/>
                </a:solidFill>
                <a:latin typeface="Open Sans"/>
                <a:ea typeface="Open Sans"/>
                <a:cs typeface="Open Sans"/>
                <a:sym typeface="Open Sans"/>
              </a:defRPr>
            </a:lvl1pPr>
            <a:lvl2pPr indent="-228600" lvl="1" marL="914400" marR="0" rtl="0" algn="l">
              <a:lnSpc>
                <a:spcPct val="90000"/>
              </a:lnSpc>
              <a:spcBef>
                <a:spcPts val="375"/>
              </a:spcBef>
              <a:spcAft>
                <a:spcPts val="0"/>
              </a:spcAft>
              <a:buClr>
                <a:schemeClr val="lt2"/>
              </a:buClr>
              <a:buSzPts val="1050"/>
              <a:buFont typeface="Noto Sans Symbols"/>
              <a:buNone/>
              <a:defRPr b="0" i="0" sz="1050" u="none" cap="none" strike="noStrike">
                <a:solidFill>
                  <a:schemeClr val="lt1"/>
                </a:solidFill>
                <a:latin typeface="Open Sans"/>
                <a:ea typeface="Open Sans"/>
                <a:cs typeface="Open Sans"/>
                <a:sym typeface="Open Sans"/>
              </a:defRPr>
            </a:lvl2pPr>
            <a:lvl3pPr indent="-295275" lvl="2" marL="13716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4pPr>
            <a:lvl5pPr indent="-295275" lvl="4" marL="22860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 Left">
  <p:cSld name="1/4 Left">
    <p:spTree>
      <p:nvGrpSpPr>
        <p:cNvPr id="384" name="Shape 384"/>
        <p:cNvGrpSpPr/>
        <p:nvPr/>
      </p:nvGrpSpPr>
      <p:grpSpPr>
        <a:xfrm>
          <a:off x="0" y="0"/>
          <a:ext cx="0" cy="0"/>
          <a:chOff x="0" y="0"/>
          <a:chExt cx="0" cy="0"/>
        </a:xfrm>
      </p:grpSpPr>
      <p:sp>
        <p:nvSpPr>
          <p:cNvPr id="385" name="Google Shape;385;p34"/>
          <p:cNvSpPr txBox="1"/>
          <p:nvPr>
            <p:ph idx="1" type="body"/>
          </p:nvPr>
        </p:nvSpPr>
        <p:spPr>
          <a:xfrm>
            <a:off x="2866262" y="371535"/>
            <a:ext cx="5969783" cy="4200842"/>
          </a:xfrm>
          <a:prstGeom prst="rect">
            <a:avLst/>
          </a:prstGeom>
          <a:noFill/>
          <a:ln>
            <a:noFill/>
          </a:ln>
        </p:spPr>
        <p:txBody>
          <a:bodyPr anchorCtr="0" anchor="ctr" bIns="45700" lIns="91425" spcFirstLastPara="1" rIns="91425" wrap="square" tIns="45700">
            <a:noAutofit/>
          </a:bodyPr>
          <a:lstStyle>
            <a:lvl1pPr indent="-342900" lvl="0" marL="4572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1pPr>
            <a:lvl2pPr indent="-342900" lvl="1" marL="9144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386" name="Google Shape;386;p34"/>
          <p:cNvSpPr/>
          <p:nvPr/>
        </p:nvSpPr>
        <p:spPr>
          <a:xfrm>
            <a:off x="-8173" y="0"/>
            <a:ext cx="2370859"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pic>
        <p:nvPicPr>
          <p:cNvPr descr="A close up of a sign&#10;&#10;Description automatically generated" id="387" name="Google Shape;387;p34"/>
          <p:cNvPicPr preferRelativeResize="0"/>
          <p:nvPr/>
        </p:nvPicPr>
        <p:blipFill rotWithShape="1">
          <a:blip r:embed="rId2">
            <a:alphaModFix/>
          </a:blip>
          <a:srcRect b="0" l="0" r="0" t="0"/>
          <a:stretch/>
        </p:blipFill>
        <p:spPr>
          <a:xfrm>
            <a:off x="397408" y="156218"/>
            <a:ext cx="747975" cy="299191"/>
          </a:xfrm>
          <a:prstGeom prst="rect">
            <a:avLst/>
          </a:prstGeom>
          <a:noFill/>
          <a:ln>
            <a:noFill/>
          </a:ln>
        </p:spPr>
      </p:pic>
      <p:sp>
        <p:nvSpPr>
          <p:cNvPr id="388" name="Google Shape;388;p34"/>
          <p:cNvSpPr txBox="1"/>
          <p:nvPr>
            <p:ph type="ctrTitle"/>
          </p:nvPr>
        </p:nvSpPr>
        <p:spPr>
          <a:xfrm>
            <a:off x="200830" y="1593165"/>
            <a:ext cx="1989920" cy="175758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2700"/>
              <a:buFont typeface="Open Sans"/>
              <a:buNone/>
              <a:defRPr sz="2700">
                <a:solidFill>
                  <a:schemeClr val="l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9" name="Google Shape;389;p34"/>
          <p:cNvSpPr txBox="1"/>
          <p:nvPr>
            <p:ph idx="12" type="sldNum"/>
          </p:nvPr>
        </p:nvSpPr>
        <p:spPr>
          <a:xfrm>
            <a:off x="8775325" y="4968063"/>
            <a:ext cx="356249" cy="17543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390" name="Google Shape;390;p34"/>
          <p:cNvSpPr txBox="1"/>
          <p:nvPr>
            <p:ph idx="2" type="body"/>
          </p:nvPr>
        </p:nvSpPr>
        <p:spPr>
          <a:xfrm>
            <a:off x="2352455" y="4968063"/>
            <a:ext cx="6412230" cy="17543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chemeClr val="accent2"/>
              </a:buClr>
              <a:buSzPts val="750"/>
              <a:buFont typeface="Noto Sans Symbols"/>
              <a:buNone/>
              <a:defRPr b="0" i="0" sz="75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 Right">
  <p:cSld name="1/4 Right">
    <p:spTree>
      <p:nvGrpSpPr>
        <p:cNvPr id="391" name="Shape 391"/>
        <p:cNvGrpSpPr/>
        <p:nvPr/>
      </p:nvGrpSpPr>
      <p:grpSpPr>
        <a:xfrm>
          <a:off x="0" y="0"/>
          <a:ext cx="0" cy="0"/>
          <a:chOff x="0" y="0"/>
          <a:chExt cx="0" cy="0"/>
        </a:xfrm>
      </p:grpSpPr>
      <p:sp>
        <p:nvSpPr>
          <p:cNvPr id="392" name="Google Shape;392;p35"/>
          <p:cNvSpPr/>
          <p:nvPr/>
        </p:nvSpPr>
        <p:spPr>
          <a:xfrm>
            <a:off x="6773142" y="0"/>
            <a:ext cx="2370859"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pic>
        <p:nvPicPr>
          <p:cNvPr descr="A close up of a sign&#10;&#10;Description automatically generated" id="393" name="Google Shape;393;p35"/>
          <p:cNvPicPr preferRelativeResize="0"/>
          <p:nvPr/>
        </p:nvPicPr>
        <p:blipFill rotWithShape="1">
          <a:blip r:embed="rId2">
            <a:alphaModFix/>
          </a:blip>
          <a:srcRect b="0" l="0" r="0" t="0"/>
          <a:stretch/>
        </p:blipFill>
        <p:spPr>
          <a:xfrm>
            <a:off x="8100560" y="156218"/>
            <a:ext cx="747975" cy="299191"/>
          </a:xfrm>
          <a:prstGeom prst="rect">
            <a:avLst/>
          </a:prstGeom>
          <a:noFill/>
          <a:ln>
            <a:noFill/>
          </a:ln>
        </p:spPr>
      </p:pic>
      <p:sp>
        <p:nvSpPr>
          <p:cNvPr id="394" name="Google Shape;394;p35"/>
          <p:cNvSpPr txBox="1"/>
          <p:nvPr>
            <p:ph idx="1" type="body"/>
          </p:nvPr>
        </p:nvSpPr>
        <p:spPr>
          <a:xfrm>
            <a:off x="308641" y="1000125"/>
            <a:ext cx="6158834" cy="3597058"/>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1pPr>
            <a:lvl2pPr indent="-342900" lvl="1" marL="9144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395" name="Google Shape;395;p35"/>
          <p:cNvSpPr txBox="1"/>
          <p:nvPr>
            <p:ph type="title"/>
          </p:nvPr>
        </p:nvSpPr>
        <p:spPr>
          <a:xfrm>
            <a:off x="308642" y="127642"/>
            <a:ext cx="6158834" cy="69941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2850"/>
              <a:buFont typeface="Open Sans"/>
              <a:buNone/>
              <a:defRPr sz="28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6" name="Google Shape;396;p35"/>
          <p:cNvSpPr txBox="1"/>
          <p:nvPr>
            <p:ph idx="12" type="sldNum"/>
          </p:nvPr>
        </p:nvSpPr>
        <p:spPr>
          <a:xfrm>
            <a:off x="8775325" y="4968063"/>
            <a:ext cx="356249" cy="17543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397" name="Google Shape;397;p35"/>
          <p:cNvSpPr txBox="1"/>
          <p:nvPr>
            <p:ph idx="2" type="body"/>
          </p:nvPr>
        </p:nvSpPr>
        <p:spPr>
          <a:xfrm>
            <a:off x="-8" y="4968063"/>
            <a:ext cx="6755130" cy="17543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chemeClr val="accent2"/>
              </a:buClr>
              <a:buSzPts val="750"/>
              <a:buFont typeface="Noto Sans Symbols"/>
              <a:buNone/>
              <a:defRPr b="0" i="0" sz="75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398" name="Google Shape;398;p35"/>
          <p:cNvSpPr txBox="1"/>
          <p:nvPr>
            <p:ph idx="3" type="body"/>
          </p:nvPr>
        </p:nvSpPr>
        <p:spPr>
          <a:xfrm>
            <a:off x="6957738" y="1497468"/>
            <a:ext cx="2001667" cy="15664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2700"/>
              <a:buFont typeface="Noto Sans Symbols"/>
              <a:buNone/>
              <a:defRPr b="1" i="0" sz="270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 Arrow Right">
  <p:cSld name="1/3 Arrow Right">
    <p:spTree>
      <p:nvGrpSpPr>
        <p:cNvPr id="399" name="Shape 399"/>
        <p:cNvGrpSpPr/>
        <p:nvPr/>
      </p:nvGrpSpPr>
      <p:grpSpPr>
        <a:xfrm>
          <a:off x="0" y="0"/>
          <a:ext cx="0" cy="0"/>
          <a:chOff x="0" y="0"/>
          <a:chExt cx="0" cy="0"/>
        </a:xfrm>
      </p:grpSpPr>
      <p:sp>
        <p:nvSpPr>
          <p:cNvPr id="400" name="Google Shape;400;p36"/>
          <p:cNvSpPr/>
          <p:nvPr/>
        </p:nvSpPr>
        <p:spPr>
          <a:xfrm>
            <a:off x="5642271" y="0"/>
            <a:ext cx="350173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401" name="Google Shape;401;p36"/>
          <p:cNvSpPr/>
          <p:nvPr/>
        </p:nvSpPr>
        <p:spPr>
          <a:xfrm rot="5400000">
            <a:off x="3564853" y="2073948"/>
            <a:ext cx="5161016" cy="101312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pic>
        <p:nvPicPr>
          <p:cNvPr descr="A close up of a sign&#10;&#10;Description automatically generated" id="402" name="Google Shape;402;p36"/>
          <p:cNvPicPr preferRelativeResize="0"/>
          <p:nvPr/>
        </p:nvPicPr>
        <p:blipFill rotWithShape="1">
          <a:blip r:embed="rId2">
            <a:alphaModFix/>
          </a:blip>
          <a:srcRect b="0" l="0" r="0" t="0"/>
          <a:stretch/>
        </p:blipFill>
        <p:spPr>
          <a:xfrm>
            <a:off x="8100560" y="156218"/>
            <a:ext cx="747975" cy="299191"/>
          </a:xfrm>
          <a:prstGeom prst="rect">
            <a:avLst/>
          </a:prstGeom>
          <a:noFill/>
          <a:ln>
            <a:noFill/>
          </a:ln>
        </p:spPr>
      </p:pic>
      <p:sp>
        <p:nvSpPr>
          <p:cNvPr id="403" name="Google Shape;403;p36"/>
          <p:cNvSpPr txBox="1"/>
          <p:nvPr>
            <p:ph idx="1" type="body"/>
          </p:nvPr>
        </p:nvSpPr>
        <p:spPr>
          <a:xfrm>
            <a:off x="308641" y="1000125"/>
            <a:ext cx="5266955" cy="3597058"/>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1pPr>
            <a:lvl2pPr indent="-342900" lvl="1" marL="9144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04" name="Google Shape;404;p36"/>
          <p:cNvSpPr txBox="1"/>
          <p:nvPr>
            <p:ph type="title"/>
          </p:nvPr>
        </p:nvSpPr>
        <p:spPr>
          <a:xfrm>
            <a:off x="308642" y="127642"/>
            <a:ext cx="5266955" cy="69941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2850"/>
              <a:buFont typeface="Open Sans"/>
              <a:buNone/>
              <a:defRPr sz="28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5" name="Google Shape;405;p36"/>
          <p:cNvSpPr txBox="1"/>
          <p:nvPr>
            <p:ph idx="12" type="sldNum"/>
          </p:nvPr>
        </p:nvSpPr>
        <p:spPr>
          <a:xfrm>
            <a:off x="8775325" y="4968063"/>
            <a:ext cx="356249" cy="17543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406" name="Google Shape;406;p36"/>
          <p:cNvSpPr txBox="1"/>
          <p:nvPr>
            <p:ph idx="2" type="body"/>
          </p:nvPr>
        </p:nvSpPr>
        <p:spPr>
          <a:xfrm>
            <a:off x="-8" y="4968063"/>
            <a:ext cx="5657850" cy="17543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chemeClr val="accent2"/>
              </a:buClr>
              <a:buSzPts val="750"/>
              <a:buFont typeface="Noto Sans Symbols"/>
              <a:buNone/>
              <a:defRPr b="0" i="0" sz="75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07" name="Google Shape;407;p36"/>
          <p:cNvSpPr txBox="1"/>
          <p:nvPr>
            <p:ph idx="3" type="body"/>
          </p:nvPr>
        </p:nvSpPr>
        <p:spPr>
          <a:xfrm>
            <a:off x="6893598" y="1582534"/>
            <a:ext cx="2001667" cy="1978433"/>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2700"/>
              <a:buFont typeface="Noto Sans Symbols"/>
              <a:buNone/>
              <a:defRPr b="1" i="0" sz="270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Left">
  <p:cSld name="1/2 Left">
    <p:spTree>
      <p:nvGrpSpPr>
        <p:cNvPr id="408" name="Shape 408"/>
        <p:cNvGrpSpPr/>
        <p:nvPr/>
      </p:nvGrpSpPr>
      <p:grpSpPr>
        <a:xfrm>
          <a:off x="0" y="0"/>
          <a:ext cx="0" cy="0"/>
          <a:chOff x="0" y="0"/>
          <a:chExt cx="0" cy="0"/>
        </a:xfrm>
      </p:grpSpPr>
      <p:sp>
        <p:nvSpPr>
          <p:cNvPr id="409" name="Google Shape;409;p37"/>
          <p:cNvSpPr/>
          <p:nvPr/>
        </p:nvSpPr>
        <p:spPr>
          <a:xfrm>
            <a:off x="-8172" y="0"/>
            <a:ext cx="4574286"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pic>
        <p:nvPicPr>
          <p:cNvPr descr="A close up of a sign&#10;&#10;Description automatically generated" id="410" name="Google Shape;410;p37"/>
          <p:cNvPicPr preferRelativeResize="0"/>
          <p:nvPr/>
        </p:nvPicPr>
        <p:blipFill rotWithShape="1">
          <a:blip r:embed="rId2">
            <a:alphaModFix/>
          </a:blip>
          <a:srcRect b="0" l="0" r="0" t="0"/>
          <a:stretch/>
        </p:blipFill>
        <p:spPr>
          <a:xfrm>
            <a:off x="397408" y="156218"/>
            <a:ext cx="747975" cy="299191"/>
          </a:xfrm>
          <a:prstGeom prst="rect">
            <a:avLst/>
          </a:prstGeom>
          <a:noFill/>
          <a:ln>
            <a:noFill/>
          </a:ln>
        </p:spPr>
      </p:pic>
      <p:sp>
        <p:nvSpPr>
          <p:cNvPr id="411" name="Google Shape;411;p37"/>
          <p:cNvSpPr txBox="1"/>
          <p:nvPr>
            <p:ph idx="1" type="body"/>
          </p:nvPr>
        </p:nvSpPr>
        <p:spPr>
          <a:xfrm>
            <a:off x="295790" y="1838325"/>
            <a:ext cx="4056846" cy="2689822"/>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lt1"/>
                </a:solidFill>
                <a:latin typeface="Open Sans"/>
                <a:ea typeface="Open Sans"/>
                <a:cs typeface="Open Sans"/>
                <a:sym typeface="Open Sans"/>
              </a:defRPr>
            </a:lvl1pPr>
            <a:lvl2pPr indent="-342900" lvl="1" marL="9144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lt1"/>
                </a:solidFill>
                <a:latin typeface="Open Sans"/>
                <a:ea typeface="Open Sans"/>
                <a:cs typeface="Open Sans"/>
                <a:sym typeface="Open Sans"/>
              </a:defRPr>
            </a:lvl2pPr>
            <a:lvl3pPr indent="-342900" lvl="2" marL="13716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l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12" name="Google Shape;412;p37"/>
          <p:cNvSpPr txBox="1"/>
          <p:nvPr>
            <p:ph type="ctrTitle"/>
          </p:nvPr>
        </p:nvSpPr>
        <p:spPr>
          <a:xfrm>
            <a:off x="296079" y="1015403"/>
            <a:ext cx="4056846" cy="66099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2700"/>
              <a:buFont typeface="Open Sans"/>
              <a:buNone/>
              <a:defRPr sz="2700">
                <a:solidFill>
                  <a:schemeClr val="l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3" name="Google Shape;413;p37"/>
          <p:cNvSpPr txBox="1"/>
          <p:nvPr>
            <p:ph idx="2" type="body"/>
          </p:nvPr>
        </p:nvSpPr>
        <p:spPr>
          <a:xfrm>
            <a:off x="4839504" y="1838325"/>
            <a:ext cx="4056846" cy="2689822"/>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1pPr>
            <a:lvl2pPr indent="-342900" lvl="1" marL="9144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14" name="Google Shape;414;p37"/>
          <p:cNvSpPr txBox="1"/>
          <p:nvPr>
            <p:ph idx="12" type="sldNum"/>
          </p:nvPr>
        </p:nvSpPr>
        <p:spPr>
          <a:xfrm>
            <a:off x="8775325" y="4968063"/>
            <a:ext cx="356249" cy="17543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415" name="Google Shape;415;p37"/>
          <p:cNvSpPr txBox="1"/>
          <p:nvPr>
            <p:ph idx="3" type="body"/>
          </p:nvPr>
        </p:nvSpPr>
        <p:spPr>
          <a:xfrm>
            <a:off x="2" y="4968063"/>
            <a:ext cx="4560570" cy="17543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chemeClr val="accent2"/>
              </a:buClr>
              <a:buSzPts val="750"/>
              <a:buFont typeface="Noto Sans Symbols"/>
              <a:buNone/>
              <a:defRPr b="0" i="0" sz="75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16" name="Google Shape;416;p37"/>
          <p:cNvSpPr txBox="1"/>
          <p:nvPr>
            <p:ph idx="4" type="body"/>
          </p:nvPr>
        </p:nvSpPr>
        <p:spPr>
          <a:xfrm>
            <a:off x="4839504" y="1015403"/>
            <a:ext cx="4056846" cy="660997"/>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2700"/>
              <a:buFont typeface="Noto Sans Symbols"/>
              <a:buNone/>
              <a:defRPr b="1" i="0" sz="2700" u="none" cap="none" strike="noStrike">
                <a:solidFill>
                  <a:srgbClr val="F16038"/>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Format B)">
  <p:cSld name="Sub-Title (Format B)">
    <p:spTree>
      <p:nvGrpSpPr>
        <p:cNvPr id="417" name="Shape 417"/>
        <p:cNvGrpSpPr/>
        <p:nvPr/>
      </p:nvGrpSpPr>
      <p:grpSpPr>
        <a:xfrm>
          <a:off x="0" y="0"/>
          <a:ext cx="0" cy="0"/>
          <a:chOff x="0" y="0"/>
          <a:chExt cx="0" cy="0"/>
        </a:xfrm>
      </p:grpSpPr>
      <p:sp>
        <p:nvSpPr>
          <p:cNvPr id="418" name="Google Shape;418;p38"/>
          <p:cNvSpPr txBox="1"/>
          <p:nvPr>
            <p:ph type="title"/>
          </p:nvPr>
        </p:nvSpPr>
        <p:spPr>
          <a:xfrm>
            <a:off x="1371600" y="146020"/>
            <a:ext cx="7459685" cy="39560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2850"/>
              <a:buFont typeface="Open Sans"/>
              <a:buNone/>
              <a:defRPr sz="285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9" name="Google Shape;419;p38"/>
          <p:cNvSpPr txBox="1"/>
          <p:nvPr>
            <p:ph idx="1" type="body"/>
          </p:nvPr>
        </p:nvSpPr>
        <p:spPr>
          <a:xfrm>
            <a:off x="329184" y="1182611"/>
            <a:ext cx="8497118" cy="3372515"/>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1pPr>
            <a:lvl2pPr indent="-342900" lvl="1" marL="9144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20" name="Google Shape;420;p38"/>
          <p:cNvSpPr txBox="1"/>
          <p:nvPr>
            <p:ph idx="12" type="sldNum"/>
          </p:nvPr>
        </p:nvSpPr>
        <p:spPr>
          <a:xfrm>
            <a:off x="8775325" y="4968063"/>
            <a:ext cx="356249" cy="17543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421" name="Google Shape;421;p38"/>
          <p:cNvSpPr txBox="1"/>
          <p:nvPr>
            <p:ph idx="2" type="body"/>
          </p:nvPr>
        </p:nvSpPr>
        <p:spPr>
          <a:xfrm>
            <a:off x="1" y="4968063"/>
            <a:ext cx="8760416" cy="17543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chemeClr val="accent2"/>
              </a:buClr>
              <a:buSzPts val="750"/>
              <a:buFont typeface="Noto Sans Symbols"/>
              <a:buNone/>
              <a:defRPr b="0" i="0" sz="75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22" name="Google Shape;422;p38"/>
          <p:cNvSpPr txBox="1"/>
          <p:nvPr>
            <p:ph idx="3" type="body"/>
          </p:nvPr>
        </p:nvSpPr>
        <p:spPr>
          <a:xfrm>
            <a:off x="1371600" y="572191"/>
            <a:ext cx="7459685" cy="34079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2100"/>
              <a:buFont typeface="Noto Sans Symbols"/>
              <a:buNone/>
              <a:defRPr b="0" i="0" sz="2100" u="none" cap="none" strike="noStrike">
                <a:solidFill>
                  <a:schemeClr val="accent2"/>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pic>
        <p:nvPicPr>
          <p:cNvPr id="423" name="Google Shape;423;p38"/>
          <p:cNvPicPr preferRelativeResize="0"/>
          <p:nvPr/>
        </p:nvPicPr>
        <p:blipFill rotWithShape="1">
          <a:blip r:embed="rId2">
            <a:alphaModFix/>
          </a:blip>
          <a:srcRect b="0" l="0" r="0" t="0"/>
          <a:stretch/>
        </p:blipFill>
        <p:spPr>
          <a:xfrm>
            <a:off x="182878" y="215899"/>
            <a:ext cx="1043942" cy="521972"/>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Format B)">
  <p:cSld name="3 Column (Format B)">
    <p:spTree>
      <p:nvGrpSpPr>
        <p:cNvPr id="424" name="Shape 424"/>
        <p:cNvGrpSpPr/>
        <p:nvPr/>
      </p:nvGrpSpPr>
      <p:grpSpPr>
        <a:xfrm>
          <a:off x="0" y="0"/>
          <a:ext cx="0" cy="0"/>
          <a:chOff x="0" y="0"/>
          <a:chExt cx="0" cy="0"/>
        </a:xfrm>
      </p:grpSpPr>
      <p:sp>
        <p:nvSpPr>
          <p:cNvPr id="425" name="Google Shape;425;p39"/>
          <p:cNvSpPr txBox="1"/>
          <p:nvPr>
            <p:ph idx="1" type="body"/>
          </p:nvPr>
        </p:nvSpPr>
        <p:spPr>
          <a:xfrm>
            <a:off x="316995" y="1690584"/>
            <a:ext cx="2613241" cy="2750792"/>
          </a:xfrm>
          <a:prstGeom prst="rect">
            <a:avLst/>
          </a:prstGeom>
          <a:noFill/>
          <a:ln>
            <a:noFill/>
          </a:ln>
        </p:spPr>
        <p:txBody>
          <a:bodyPr anchorCtr="0" anchor="t" bIns="45700" lIns="91425" spcFirstLastPara="1" rIns="91425" wrap="square" tIns="45700">
            <a:noAutofit/>
          </a:bodyPr>
          <a:lstStyle>
            <a:lvl1pPr indent="-333375" lvl="0" marL="457200" marR="0" rtl="0" algn="l">
              <a:lnSpc>
                <a:spcPct val="100000"/>
              </a:lnSpc>
              <a:spcBef>
                <a:spcPts val="0"/>
              </a:spcBef>
              <a:spcAft>
                <a:spcPts val="0"/>
              </a:spcAft>
              <a:buClr>
                <a:schemeClr val="accent2"/>
              </a:buClr>
              <a:buSzPts val="1650"/>
              <a:buFont typeface="Noto Sans Symbols"/>
              <a:buChar char="▪"/>
              <a:defRPr b="0" i="0" sz="1650" u="none" cap="none" strike="noStrike">
                <a:solidFill>
                  <a:schemeClr val="accent1"/>
                </a:solidFill>
                <a:latin typeface="Open Sans"/>
                <a:ea typeface="Open Sans"/>
                <a:cs typeface="Open Sans"/>
                <a:sym typeface="Open Sans"/>
              </a:defRPr>
            </a:lvl1pPr>
            <a:lvl2pPr indent="-333375" lvl="1" marL="914400" marR="0" rtl="0" algn="l">
              <a:lnSpc>
                <a:spcPct val="100000"/>
              </a:lnSpc>
              <a:spcBef>
                <a:spcPts val="0"/>
              </a:spcBef>
              <a:spcAft>
                <a:spcPts val="0"/>
              </a:spcAft>
              <a:buClr>
                <a:schemeClr val="accent2"/>
              </a:buClr>
              <a:buSzPts val="1650"/>
              <a:buFont typeface="Noto Sans Symbols"/>
              <a:buChar char="▪"/>
              <a:defRPr b="0" i="0" sz="1650" u="none" cap="none" strike="noStrike">
                <a:solidFill>
                  <a:schemeClr val="accent1"/>
                </a:solidFill>
                <a:latin typeface="Open Sans"/>
                <a:ea typeface="Open Sans"/>
                <a:cs typeface="Open Sans"/>
                <a:sym typeface="Open Sans"/>
              </a:defRPr>
            </a:lvl2pPr>
            <a:lvl3pPr indent="-333375" lvl="2" marL="1371600" marR="0" rtl="0" algn="l">
              <a:lnSpc>
                <a:spcPct val="100000"/>
              </a:lnSpc>
              <a:spcBef>
                <a:spcPts val="0"/>
              </a:spcBef>
              <a:spcAft>
                <a:spcPts val="0"/>
              </a:spcAft>
              <a:buClr>
                <a:schemeClr val="accent2"/>
              </a:buClr>
              <a:buSzPts val="1650"/>
              <a:buFont typeface="Noto Sans Symbols"/>
              <a:buChar char="▪"/>
              <a:defRPr b="0" i="0" sz="1650" u="none" cap="none" strike="noStrike">
                <a:solidFill>
                  <a:schemeClr val="accent1"/>
                </a:solidFill>
                <a:latin typeface="Open Sans"/>
                <a:ea typeface="Open Sans"/>
                <a:cs typeface="Open Sans"/>
                <a:sym typeface="Open Sans"/>
              </a:defRPr>
            </a:lvl3pPr>
            <a:lvl4pPr indent="-304800" lvl="3" marL="1828800" marR="0" rtl="0" algn="l">
              <a:lnSpc>
                <a:spcPct val="90000"/>
              </a:lnSpc>
              <a:spcBef>
                <a:spcPts val="375"/>
              </a:spcBef>
              <a:spcAft>
                <a:spcPts val="0"/>
              </a:spcAft>
              <a:buClr>
                <a:schemeClr val="accent2"/>
              </a:buClr>
              <a:buSzPts val="1200"/>
              <a:buFont typeface="Noto Sans Symbols"/>
              <a:buChar char="▪"/>
              <a:defRPr b="0" i="0" sz="12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26" name="Google Shape;426;p39"/>
          <p:cNvSpPr txBox="1"/>
          <p:nvPr>
            <p:ph idx="2" type="body"/>
          </p:nvPr>
        </p:nvSpPr>
        <p:spPr>
          <a:xfrm>
            <a:off x="3265001" y="1690584"/>
            <a:ext cx="2613241" cy="2750792"/>
          </a:xfrm>
          <a:prstGeom prst="rect">
            <a:avLst/>
          </a:prstGeom>
          <a:noFill/>
          <a:ln>
            <a:noFill/>
          </a:ln>
        </p:spPr>
        <p:txBody>
          <a:bodyPr anchorCtr="0" anchor="t" bIns="45700" lIns="91425" spcFirstLastPara="1" rIns="91425" wrap="square" tIns="45700">
            <a:noAutofit/>
          </a:bodyPr>
          <a:lstStyle>
            <a:lvl1pPr indent="-333375" lvl="0" marL="457200" marR="0" rtl="0" algn="l">
              <a:lnSpc>
                <a:spcPct val="100000"/>
              </a:lnSpc>
              <a:spcBef>
                <a:spcPts val="0"/>
              </a:spcBef>
              <a:spcAft>
                <a:spcPts val="0"/>
              </a:spcAft>
              <a:buClr>
                <a:schemeClr val="accent2"/>
              </a:buClr>
              <a:buSzPts val="1650"/>
              <a:buFont typeface="Noto Sans Symbols"/>
              <a:buChar char="▪"/>
              <a:defRPr b="0" i="0" sz="1650" u="none" cap="none" strike="noStrike">
                <a:solidFill>
                  <a:schemeClr val="accent1"/>
                </a:solidFill>
                <a:latin typeface="Open Sans"/>
                <a:ea typeface="Open Sans"/>
                <a:cs typeface="Open Sans"/>
                <a:sym typeface="Open Sans"/>
              </a:defRPr>
            </a:lvl1pPr>
            <a:lvl2pPr indent="-333375" lvl="1" marL="914400" marR="0" rtl="0" algn="l">
              <a:lnSpc>
                <a:spcPct val="100000"/>
              </a:lnSpc>
              <a:spcBef>
                <a:spcPts val="0"/>
              </a:spcBef>
              <a:spcAft>
                <a:spcPts val="0"/>
              </a:spcAft>
              <a:buClr>
                <a:schemeClr val="accent2"/>
              </a:buClr>
              <a:buSzPts val="1650"/>
              <a:buFont typeface="Noto Sans Symbols"/>
              <a:buChar char="▪"/>
              <a:defRPr b="0" i="0" sz="1650" u="none" cap="none" strike="noStrike">
                <a:solidFill>
                  <a:schemeClr val="accent1"/>
                </a:solidFill>
                <a:latin typeface="Open Sans"/>
                <a:ea typeface="Open Sans"/>
                <a:cs typeface="Open Sans"/>
                <a:sym typeface="Open Sans"/>
              </a:defRPr>
            </a:lvl2pPr>
            <a:lvl3pPr indent="-333375" lvl="2" marL="1371600" marR="0" rtl="0" algn="l">
              <a:lnSpc>
                <a:spcPct val="100000"/>
              </a:lnSpc>
              <a:spcBef>
                <a:spcPts val="0"/>
              </a:spcBef>
              <a:spcAft>
                <a:spcPts val="0"/>
              </a:spcAft>
              <a:buClr>
                <a:schemeClr val="accent2"/>
              </a:buClr>
              <a:buSzPts val="1650"/>
              <a:buFont typeface="Noto Sans Symbols"/>
              <a:buChar char="▪"/>
              <a:defRPr b="0" i="0" sz="1650" u="none" cap="none" strike="noStrike">
                <a:solidFill>
                  <a:schemeClr val="accent1"/>
                </a:solidFill>
                <a:latin typeface="Open Sans"/>
                <a:ea typeface="Open Sans"/>
                <a:cs typeface="Open Sans"/>
                <a:sym typeface="Open Sans"/>
              </a:defRPr>
            </a:lvl3pPr>
            <a:lvl4pPr indent="-228600" lvl="3" marL="1828800" marR="0" rtl="0" algn="l">
              <a:lnSpc>
                <a:spcPct val="100000"/>
              </a:lnSpc>
              <a:spcBef>
                <a:spcPts val="0"/>
              </a:spcBef>
              <a:spcAft>
                <a:spcPts val="0"/>
              </a:spcAft>
              <a:buClr>
                <a:schemeClr val="accent2"/>
              </a:buClr>
              <a:buSzPts val="1650"/>
              <a:buFont typeface="Noto Sans Symbols"/>
              <a:buNone/>
              <a:defRPr b="0" i="0" sz="165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27" name="Google Shape;427;p39"/>
          <p:cNvSpPr txBox="1"/>
          <p:nvPr>
            <p:ph idx="3" type="body"/>
          </p:nvPr>
        </p:nvSpPr>
        <p:spPr>
          <a:xfrm>
            <a:off x="6213006" y="1690584"/>
            <a:ext cx="2613241" cy="2750792"/>
          </a:xfrm>
          <a:prstGeom prst="rect">
            <a:avLst/>
          </a:prstGeom>
          <a:noFill/>
          <a:ln>
            <a:noFill/>
          </a:ln>
        </p:spPr>
        <p:txBody>
          <a:bodyPr anchorCtr="0" anchor="t" bIns="45700" lIns="91425" spcFirstLastPara="1" rIns="91425" wrap="square" tIns="45700">
            <a:noAutofit/>
          </a:bodyPr>
          <a:lstStyle>
            <a:lvl1pPr indent="-333375" lvl="0" marL="457200" marR="0" rtl="0" algn="l">
              <a:lnSpc>
                <a:spcPct val="100000"/>
              </a:lnSpc>
              <a:spcBef>
                <a:spcPts val="0"/>
              </a:spcBef>
              <a:spcAft>
                <a:spcPts val="0"/>
              </a:spcAft>
              <a:buClr>
                <a:schemeClr val="accent2"/>
              </a:buClr>
              <a:buSzPts val="1650"/>
              <a:buFont typeface="Noto Sans Symbols"/>
              <a:buChar char="▪"/>
              <a:defRPr b="0" i="0" sz="1650" u="none" cap="none" strike="noStrike">
                <a:solidFill>
                  <a:schemeClr val="accent1"/>
                </a:solidFill>
                <a:latin typeface="Open Sans"/>
                <a:ea typeface="Open Sans"/>
                <a:cs typeface="Open Sans"/>
                <a:sym typeface="Open Sans"/>
              </a:defRPr>
            </a:lvl1pPr>
            <a:lvl2pPr indent="-333375" lvl="1" marL="914400" marR="0" rtl="0" algn="l">
              <a:lnSpc>
                <a:spcPct val="100000"/>
              </a:lnSpc>
              <a:spcBef>
                <a:spcPts val="0"/>
              </a:spcBef>
              <a:spcAft>
                <a:spcPts val="0"/>
              </a:spcAft>
              <a:buClr>
                <a:schemeClr val="accent2"/>
              </a:buClr>
              <a:buSzPts val="1650"/>
              <a:buFont typeface="Noto Sans Symbols"/>
              <a:buChar char="▪"/>
              <a:defRPr b="0" i="0" sz="1650" u="none" cap="none" strike="noStrike">
                <a:solidFill>
                  <a:schemeClr val="accent1"/>
                </a:solidFill>
                <a:latin typeface="Open Sans"/>
                <a:ea typeface="Open Sans"/>
                <a:cs typeface="Open Sans"/>
                <a:sym typeface="Open Sans"/>
              </a:defRPr>
            </a:lvl2pPr>
            <a:lvl3pPr indent="-333375" lvl="2" marL="1371600" marR="0" rtl="0" algn="l">
              <a:lnSpc>
                <a:spcPct val="100000"/>
              </a:lnSpc>
              <a:spcBef>
                <a:spcPts val="0"/>
              </a:spcBef>
              <a:spcAft>
                <a:spcPts val="0"/>
              </a:spcAft>
              <a:buClr>
                <a:schemeClr val="accent2"/>
              </a:buClr>
              <a:buSzPts val="1650"/>
              <a:buFont typeface="Noto Sans Symbols"/>
              <a:buChar char="▪"/>
              <a:defRPr b="0" i="0" sz="1650" u="none" cap="none" strike="noStrike">
                <a:solidFill>
                  <a:schemeClr val="accent1"/>
                </a:solidFill>
                <a:latin typeface="Open Sans"/>
                <a:ea typeface="Open Sans"/>
                <a:cs typeface="Open Sans"/>
                <a:sym typeface="Open Sans"/>
              </a:defRPr>
            </a:lvl3pPr>
            <a:lvl4pPr indent="-304800" lvl="3" marL="1828800" marR="0" rtl="0" algn="l">
              <a:lnSpc>
                <a:spcPct val="90000"/>
              </a:lnSpc>
              <a:spcBef>
                <a:spcPts val="375"/>
              </a:spcBef>
              <a:spcAft>
                <a:spcPts val="0"/>
              </a:spcAft>
              <a:buClr>
                <a:schemeClr val="accent2"/>
              </a:buClr>
              <a:buSzPts val="1200"/>
              <a:buFont typeface="Noto Sans Symbols"/>
              <a:buChar char="▪"/>
              <a:defRPr b="0" i="0" sz="12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28" name="Google Shape;428;p39"/>
          <p:cNvSpPr txBox="1"/>
          <p:nvPr>
            <p:ph idx="12" type="sldNum"/>
          </p:nvPr>
        </p:nvSpPr>
        <p:spPr>
          <a:xfrm>
            <a:off x="8775325" y="4968063"/>
            <a:ext cx="356249" cy="17543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429" name="Google Shape;429;p39"/>
          <p:cNvSpPr txBox="1"/>
          <p:nvPr>
            <p:ph idx="4" type="body"/>
          </p:nvPr>
        </p:nvSpPr>
        <p:spPr>
          <a:xfrm>
            <a:off x="1" y="4968063"/>
            <a:ext cx="8760416" cy="17543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chemeClr val="accent2"/>
              </a:buClr>
              <a:buSzPts val="750"/>
              <a:buFont typeface="Noto Sans Symbols"/>
              <a:buNone/>
              <a:defRPr b="0" i="0" sz="75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30" name="Google Shape;430;p39"/>
          <p:cNvSpPr txBox="1"/>
          <p:nvPr>
            <p:ph idx="5" type="body"/>
          </p:nvPr>
        </p:nvSpPr>
        <p:spPr>
          <a:xfrm>
            <a:off x="316995" y="1064668"/>
            <a:ext cx="2613240" cy="586043"/>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1800"/>
              <a:buFont typeface="Noto Sans Symbols"/>
              <a:buNone/>
              <a:defRPr b="0" i="0" sz="1800" u="none" cap="none" strike="noStrike">
                <a:solidFill>
                  <a:schemeClr val="accent2"/>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31" name="Google Shape;431;p39"/>
          <p:cNvSpPr txBox="1"/>
          <p:nvPr>
            <p:ph idx="6" type="body"/>
          </p:nvPr>
        </p:nvSpPr>
        <p:spPr>
          <a:xfrm>
            <a:off x="3265001" y="1064668"/>
            <a:ext cx="2613240" cy="586043"/>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1800"/>
              <a:buFont typeface="Noto Sans Symbols"/>
              <a:buNone/>
              <a:defRPr b="0" i="0" sz="1800" u="none" cap="none" strike="noStrike">
                <a:solidFill>
                  <a:schemeClr val="accent2"/>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32" name="Google Shape;432;p39"/>
          <p:cNvSpPr txBox="1"/>
          <p:nvPr>
            <p:ph idx="7" type="body"/>
          </p:nvPr>
        </p:nvSpPr>
        <p:spPr>
          <a:xfrm>
            <a:off x="6213007" y="1064668"/>
            <a:ext cx="2613240" cy="586043"/>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1800"/>
              <a:buFont typeface="Noto Sans Symbols"/>
              <a:buNone/>
              <a:defRPr b="0" i="0" sz="1800" u="none" cap="none" strike="noStrike">
                <a:solidFill>
                  <a:schemeClr val="accent2"/>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33" name="Google Shape;433;p39"/>
          <p:cNvSpPr txBox="1"/>
          <p:nvPr>
            <p:ph type="title"/>
          </p:nvPr>
        </p:nvSpPr>
        <p:spPr>
          <a:xfrm>
            <a:off x="1371544" y="121849"/>
            <a:ext cx="7454703" cy="72175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2850"/>
              <a:buFont typeface="Open Sans"/>
              <a:buNone/>
              <a:defRPr sz="285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434" name="Google Shape;434;p39"/>
          <p:cNvPicPr preferRelativeResize="0"/>
          <p:nvPr/>
        </p:nvPicPr>
        <p:blipFill rotWithShape="1">
          <a:blip r:embed="rId2">
            <a:alphaModFix/>
          </a:blip>
          <a:srcRect b="0" l="0" r="0" t="0"/>
          <a:stretch/>
        </p:blipFill>
        <p:spPr>
          <a:xfrm>
            <a:off x="182878" y="215899"/>
            <a:ext cx="1043942" cy="521972"/>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Format B)">
  <p:cSld name="4 Column (Format B)">
    <p:spTree>
      <p:nvGrpSpPr>
        <p:cNvPr id="435" name="Shape 435"/>
        <p:cNvGrpSpPr/>
        <p:nvPr/>
      </p:nvGrpSpPr>
      <p:grpSpPr>
        <a:xfrm>
          <a:off x="0" y="0"/>
          <a:ext cx="0" cy="0"/>
          <a:chOff x="0" y="0"/>
          <a:chExt cx="0" cy="0"/>
        </a:xfrm>
      </p:grpSpPr>
      <p:sp>
        <p:nvSpPr>
          <p:cNvPr id="436" name="Google Shape;436;p40"/>
          <p:cNvSpPr txBox="1"/>
          <p:nvPr>
            <p:ph idx="1" type="body"/>
          </p:nvPr>
        </p:nvSpPr>
        <p:spPr>
          <a:xfrm>
            <a:off x="316997" y="1709969"/>
            <a:ext cx="1918998" cy="2733114"/>
          </a:xfrm>
          <a:prstGeom prst="rect">
            <a:avLst/>
          </a:prstGeom>
          <a:noFill/>
          <a:ln>
            <a:noFill/>
          </a:ln>
        </p:spPr>
        <p:txBody>
          <a:bodyPr anchorCtr="0" anchor="t" bIns="45700" lIns="91425" spcFirstLastPara="1" rIns="91425" wrap="square" tIns="45700">
            <a:noAutofit/>
          </a:bodyPr>
          <a:lstStyle>
            <a:lvl1pPr indent="-323850" lvl="0" marL="457200" marR="0" rtl="0" algn="l">
              <a:lnSpc>
                <a:spcPct val="100000"/>
              </a:lnSpc>
              <a:spcBef>
                <a:spcPts val="0"/>
              </a:spcBef>
              <a:spcAft>
                <a:spcPts val="0"/>
              </a:spcAft>
              <a:buClr>
                <a:schemeClr val="accent2"/>
              </a:buClr>
              <a:buSzPts val="1500"/>
              <a:buFont typeface="Noto Sans Symbols"/>
              <a:buChar char="▪"/>
              <a:defRPr b="0" i="0" sz="1500" u="none" cap="none" strike="noStrike">
                <a:solidFill>
                  <a:schemeClr val="accent1"/>
                </a:solidFill>
                <a:latin typeface="Open Sans"/>
                <a:ea typeface="Open Sans"/>
                <a:cs typeface="Open Sans"/>
                <a:sym typeface="Open Sans"/>
              </a:defRPr>
            </a:lvl1pPr>
            <a:lvl2pPr indent="-323850" lvl="1" marL="914400" marR="0" rtl="0" algn="l">
              <a:lnSpc>
                <a:spcPct val="100000"/>
              </a:lnSpc>
              <a:spcBef>
                <a:spcPts val="0"/>
              </a:spcBef>
              <a:spcAft>
                <a:spcPts val="0"/>
              </a:spcAft>
              <a:buClr>
                <a:schemeClr val="accent2"/>
              </a:buClr>
              <a:buSzPts val="1500"/>
              <a:buFont typeface="Noto Sans Symbols"/>
              <a:buChar char="▪"/>
              <a:defRPr b="0" i="0" sz="1500" u="none" cap="none" strike="noStrike">
                <a:solidFill>
                  <a:schemeClr val="accent1"/>
                </a:solidFill>
                <a:latin typeface="Open Sans"/>
                <a:ea typeface="Open Sans"/>
                <a:cs typeface="Open Sans"/>
                <a:sym typeface="Open Sans"/>
              </a:defRPr>
            </a:lvl2pPr>
            <a:lvl3pPr indent="-323850" lvl="2" marL="1371600" marR="0" rtl="0" algn="l">
              <a:lnSpc>
                <a:spcPct val="100000"/>
              </a:lnSpc>
              <a:spcBef>
                <a:spcPts val="0"/>
              </a:spcBef>
              <a:spcAft>
                <a:spcPts val="0"/>
              </a:spcAft>
              <a:buClr>
                <a:schemeClr val="accent2"/>
              </a:buClr>
              <a:buSzPts val="1500"/>
              <a:buFont typeface="Noto Sans Symbols"/>
              <a:buChar char="▪"/>
              <a:defRPr b="0" i="0" sz="1500" u="none" cap="none" strike="noStrike">
                <a:solidFill>
                  <a:schemeClr val="accen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37" name="Google Shape;437;p40"/>
          <p:cNvSpPr txBox="1"/>
          <p:nvPr>
            <p:ph idx="2" type="body"/>
          </p:nvPr>
        </p:nvSpPr>
        <p:spPr>
          <a:xfrm>
            <a:off x="4711003" y="1709969"/>
            <a:ext cx="1918998" cy="2733114"/>
          </a:xfrm>
          <a:prstGeom prst="rect">
            <a:avLst/>
          </a:prstGeom>
          <a:noFill/>
          <a:ln>
            <a:noFill/>
          </a:ln>
        </p:spPr>
        <p:txBody>
          <a:bodyPr anchorCtr="0" anchor="t" bIns="45700" lIns="91425" spcFirstLastPara="1" rIns="91425" wrap="square" tIns="45700">
            <a:noAutofit/>
          </a:bodyPr>
          <a:lstStyle>
            <a:lvl1pPr indent="-323850" lvl="0" marL="457200" marR="0" rtl="0" algn="l">
              <a:lnSpc>
                <a:spcPct val="100000"/>
              </a:lnSpc>
              <a:spcBef>
                <a:spcPts val="0"/>
              </a:spcBef>
              <a:spcAft>
                <a:spcPts val="0"/>
              </a:spcAft>
              <a:buClr>
                <a:schemeClr val="accent2"/>
              </a:buClr>
              <a:buSzPts val="1500"/>
              <a:buFont typeface="Noto Sans Symbols"/>
              <a:buChar char="▪"/>
              <a:defRPr b="0" i="0" sz="1500" u="none" cap="none" strike="noStrike">
                <a:solidFill>
                  <a:schemeClr val="accent1"/>
                </a:solidFill>
                <a:latin typeface="Open Sans"/>
                <a:ea typeface="Open Sans"/>
                <a:cs typeface="Open Sans"/>
                <a:sym typeface="Open Sans"/>
              </a:defRPr>
            </a:lvl1pPr>
            <a:lvl2pPr indent="-323850" lvl="1" marL="914400" marR="0" rtl="0" algn="l">
              <a:lnSpc>
                <a:spcPct val="100000"/>
              </a:lnSpc>
              <a:spcBef>
                <a:spcPts val="0"/>
              </a:spcBef>
              <a:spcAft>
                <a:spcPts val="0"/>
              </a:spcAft>
              <a:buClr>
                <a:schemeClr val="accent2"/>
              </a:buClr>
              <a:buSzPts val="1500"/>
              <a:buFont typeface="Noto Sans Symbols"/>
              <a:buChar char="▪"/>
              <a:defRPr b="0" i="0" sz="1500" u="none" cap="none" strike="noStrike">
                <a:solidFill>
                  <a:schemeClr val="accent1"/>
                </a:solidFill>
                <a:latin typeface="Open Sans"/>
                <a:ea typeface="Open Sans"/>
                <a:cs typeface="Open Sans"/>
                <a:sym typeface="Open Sans"/>
              </a:defRPr>
            </a:lvl2pPr>
            <a:lvl3pPr indent="-323850" lvl="2" marL="1371600" marR="0" rtl="0" algn="l">
              <a:lnSpc>
                <a:spcPct val="100000"/>
              </a:lnSpc>
              <a:spcBef>
                <a:spcPts val="0"/>
              </a:spcBef>
              <a:spcAft>
                <a:spcPts val="0"/>
              </a:spcAft>
              <a:buClr>
                <a:schemeClr val="accent2"/>
              </a:buClr>
              <a:buSzPts val="1500"/>
              <a:buFont typeface="Noto Sans Symbols"/>
              <a:buChar char="▪"/>
              <a:defRPr b="0" i="0" sz="1500" u="none" cap="none" strike="noStrike">
                <a:solidFill>
                  <a:schemeClr val="accen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38" name="Google Shape;438;p40"/>
          <p:cNvSpPr txBox="1"/>
          <p:nvPr>
            <p:ph idx="3" type="body"/>
          </p:nvPr>
        </p:nvSpPr>
        <p:spPr>
          <a:xfrm>
            <a:off x="6908006" y="1709969"/>
            <a:ext cx="1918998" cy="2733114"/>
          </a:xfrm>
          <a:prstGeom prst="rect">
            <a:avLst/>
          </a:prstGeom>
          <a:noFill/>
          <a:ln>
            <a:noFill/>
          </a:ln>
        </p:spPr>
        <p:txBody>
          <a:bodyPr anchorCtr="0" anchor="t" bIns="45700" lIns="91425" spcFirstLastPara="1" rIns="91425" wrap="square" tIns="45700">
            <a:noAutofit/>
          </a:bodyPr>
          <a:lstStyle>
            <a:lvl1pPr indent="-323850" lvl="0" marL="457200" marR="0" rtl="0" algn="l">
              <a:lnSpc>
                <a:spcPct val="100000"/>
              </a:lnSpc>
              <a:spcBef>
                <a:spcPts val="0"/>
              </a:spcBef>
              <a:spcAft>
                <a:spcPts val="0"/>
              </a:spcAft>
              <a:buClr>
                <a:schemeClr val="accent2"/>
              </a:buClr>
              <a:buSzPts val="1500"/>
              <a:buFont typeface="Noto Sans Symbols"/>
              <a:buChar char="▪"/>
              <a:defRPr b="0" i="0" sz="1500" u="none" cap="none" strike="noStrike">
                <a:solidFill>
                  <a:schemeClr val="accent1"/>
                </a:solidFill>
                <a:latin typeface="Open Sans"/>
                <a:ea typeface="Open Sans"/>
                <a:cs typeface="Open Sans"/>
                <a:sym typeface="Open Sans"/>
              </a:defRPr>
            </a:lvl1pPr>
            <a:lvl2pPr indent="-323850" lvl="1" marL="914400" marR="0" rtl="0" algn="l">
              <a:lnSpc>
                <a:spcPct val="100000"/>
              </a:lnSpc>
              <a:spcBef>
                <a:spcPts val="0"/>
              </a:spcBef>
              <a:spcAft>
                <a:spcPts val="0"/>
              </a:spcAft>
              <a:buClr>
                <a:schemeClr val="accent2"/>
              </a:buClr>
              <a:buSzPts val="1500"/>
              <a:buFont typeface="Noto Sans Symbols"/>
              <a:buChar char="▪"/>
              <a:defRPr b="0" i="0" sz="1500" u="none" cap="none" strike="noStrike">
                <a:solidFill>
                  <a:schemeClr val="accent1"/>
                </a:solidFill>
                <a:latin typeface="Open Sans"/>
                <a:ea typeface="Open Sans"/>
                <a:cs typeface="Open Sans"/>
                <a:sym typeface="Open Sans"/>
              </a:defRPr>
            </a:lvl2pPr>
            <a:lvl3pPr indent="-323850" lvl="2" marL="1371600" marR="0" rtl="0" algn="l">
              <a:lnSpc>
                <a:spcPct val="100000"/>
              </a:lnSpc>
              <a:spcBef>
                <a:spcPts val="0"/>
              </a:spcBef>
              <a:spcAft>
                <a:spcPts val="0"/>
              </a:spcAft>
              <a:buClr>
                <a:schemeClr val="accent2"/>
              </a:buClr>
              <a:buSzPts val="1500"/>
              <a:buFont typeface="Noto Sans Symbols"/>
              <a:buChar char="▪"/>
              <a:defRPr b="0" i="0" sz="1500" u="none" cap="none" strike="noStrike">
                <a:solidFill>
                  <a:schemeClr val="accen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39" name="Google Shape;439;p40"/>
          <p:cNvSpPr txBox="1"/>
          <p:nvPr>
            <p:ph idx="4" type="body"/>
          </p:nvPr>
        </p:nvSpPr>
        <p:spPr>
          <a:xfrm>
            <a:off x="2514000" y="1709969"/>
            <a:ext cx="1918998" cy="2733114"/>
          </a:xfrm>
          <a:prstGeom prst="rect">
            <a:avLst/>
          </a:prstGeom>
          <a:noFill/>
          <a:ln>
            <a:noFill/>
          </a:ln>
        </p:spPr>
        <p:txBody>
          <a:bodyPr anchorCtr="0" anchor="t" bIns="45700" lIns="91425" spcFirstLastPara="1" rIns="91425" wrap="square" tIns="45700">
            <a:noAutofit/>
          </a:bodyPr>
          <a:lstStyle>
            <a:lvl1pPr indent="-323850" lvl="0" marL="457200" marR="0" rtl="0" algn="l">
              <a:lnSpc>
                <a:spcPct val="100000"/>
              </a:lnSpc>
              <a:spcBef>
                <a:spcPts val="0"/>
              </a:spcBef>
              <a:spcAft>
                <a:spcPts val="0"/>
              </a:spcAft>
              <a:buClr>
                <a:schemeClr val="accent2"/>
              </a:buClr>
              <a:buSzPts val="1500"/>
              <a:buFont typeface="Noto Sans Symbols"/>
              <a:buChar char="▪"/>
              <a:defRPr b="0" i="0" sz="1500" u="none" cap="none" strike="noStrike">
                <a:solidFill>
                  <a:schemeClr val="accent1"/>
                </a:solidFill>
                <a:latin typeface="Open Sans"/>
                <a:ea typeface="Open Sans"/>
                <a:cs typeface="Open Sans"/>
                <a:sym typeface="Open Sans"/>
              </a:defRPr>
            </a:lvl1pPr>
            <a:lvl2pPr indent="-323850" lvl="1" marL="914400" marR="0" rtl="0" algn="l">
              <a:lnSpc>
                <a:spcPct val="100000"/>
              </a:lnSpc>
              <a:spcBef>
                <a:spcPts val="0"/>
              </a:spcBef>
              <a:spcAft>
                <a:spcPts val="0"/>
              </a:spcAft>
              <a:buClr>
                <a:schemeClr val="accent2"/>
              </a:buClr>
              <a:buSzPts val="1500"/>
              <a:buFont typeface="Noto Sans Symbols"/>
              <a:buChar char="▪"/>
              <a:defRPr b="0" i="0" sz="1500" u="none" cap="none" strike="noStrike">
                <a:solidFill>
                  <a:schemeClr val="accent1"/>
                </a:solidFill>
                <a:latin typeface="Open Sans"/>
                <a:ea typeface="Open Sans"/>
                <a:cs typeface="Open Sans"/>
                <a:sym typeface="Open Sans"/>
              </a:defRPr>
            </a:lvl2pPr>
            <a:lvl3pPr indent="-323850" lvl="2" marL="1371600" marR="0" rtl="0" algn="l">
              <a:lnSpc>
                <a:spcPct val="100000"/>
              </a:lnSpc>
              <a:spcBef>
                <a:spcPts val="0"/>
              </a:spcBef>
              <a:spcAft>
                <a:spcPts val="0"/>
              </a:spcAft>
              <a:buClr>
                <a:schemeClr val="accent2"/>
              </a:buClr>
              <a:buSzPts val="1500"/>
              <a:buFont typeface="Noto Sans Symbols"/>
              <a:buChar char="▪"/>
              <a:defRPr b="0" i="0" sz="1500" u="none" cap="none" strike="noStrike">
                <a:solidFill>
                  <a:schemeClr val="accen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40" name="Google Shape;440;p40"/>
          <p:cNvSpPr txBox="1"/>
          <p:nvPr>
            <p:ph idx="12" type="sldNum"/>
          </p:nvPr>
        </p:nvSpPr>
        <p:spPr>
          <a:xfrm>
            <a:off x="8775325" y="4968063"/>
            <a:ext cx="356249" cy="17543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441" name="Google Shape;441;p40"/>
          <p:cNvSpPr txBox="1"/>
          <p:nvPr>
            <p:ph idx="5" type="body"/>
          </p:nvPr>
        </p:nvSpPr>
        <p:spPr>
          <a:xfrm>
            <a:off x="1" y="4968063"/>
            <a:ext cx="8760416" cy="17543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chemeClr val="accent2"/>
              </a:buClr>
              <a:buSzPts val="750"/>
              <a:buFont typeface="Noto Sans Symbols"/>
              <a:buNone/>
              <a:defRPr b="0" i="0" sz="75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42" name="Google Shape;442;p40"/>
          <p:cNvSpPr txBox="1"/>
          <p:nvPr>
            <p:ph idx="6" type="body"/>
          </p:nvPr>
        </p:nvSpPr>
        <p:spPr>
          <a:xfrm>
            <a:off x="316995" y="1064668"/>
            <a:ext cx="1918998" cy="586043"/>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1650"/>
              <a:buFont typeface="Noto Sans Symbols"/>
              <a:buNone/>
              <a:defRPr b="0" i="0" sz="1650" u="none" cap="none" strike="noStrike">
                <a:solidFill>
                  <a:schemeClr val="accent2"/>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43" name="Google Shape;443;p40"/>
          <p:cNvSpPr txBox="1"/>
          <p:nvPr>
            <p:ph idx="7" type="body"/>
          </p:nvPr>
        </p:nvSpPr>
        <p:spPr>
          <a:xfrm>
            <a:off x="2514000" y="1064668"/>
            <a:ext cx="1918998" cy="586043"/>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1650"/>
              <a:buFont typeface="Noto Sans Symbols"/>
              <a:buNone/>
              <a:defRPr b="0" i="0" sz="1650" u="none" cap="none" strike="noStrike">
                <a:solidFill>
                  <a:schemeClr val="accent2"/>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44" name="Google Shape;444;p40"/>
          <p:cNvSpPr txBox="1"/>
          <p:nvPr>
            <p:ph idx="8" type="body"/>
          </p:nvPr>
        </p:nvSpPr>
        <p:spPr>
          <a:xfrm>
            <a:off x="4711003" y="1064668"/>
            <a:ext cx="1918998" cy="586043"/>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1650"/>
              <a:buFont typeface="Noto Sans Symbols"/>
              <a:buNone/>
              <a:defRPr b="0" i="0" sz="1650" u="none" cap="none" strike="noStrike">
                <a:solidFill>
                  <a:schemeClr val="accent2"/>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45" name="Google Shape;445;p40"/>
          <p:cNvSpPr txBox="1"/>
          <p:nvPr>
            <p:ph idx="9" type="body"/>
          </p:nvPr>
        </p:nvSpPr>
        <p:spPr>
          <a:xfrm>
            <a:off x="6907249" y="1064668"/>
            <a:ext cx="1918998" cy="586043"/>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1650"/>
              <a:buFont typeface="Noto Sans Symbols"/>
              <a:buNone/>
              <a:defRPr b="0" i="0" sz="1650" u="none" cap="none" strike="noStrike">
                <a:solidFill>
                  <a:schemeClr val="accent2"/>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46" name="Google Shape;446;p40"/>
          <p:cNvSpPr txBox="1"/>
          <p:nvPr>
            <p:ph type="title"/>
          </p:nvPr>
        </p:nvSpPr>
        <p:spPr>
          <a:xfrm>
            <a:off x="1371544" y="121849"/>
            <a:ext cx="7454703" cy="72175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2850"/>
              <a:buFont typeface="Open Sans"/>
              <a:buNone/>
              <a:defRPr sz="285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447" name="Google Shape;447;p40"/>
          <p:cNvPicPr preferRelativeResize="0"/>
          <p:nvPr/>
        </p:nvPicPr>
        <p:blipFill rotWithShape="1">
          <a:blip r:embed="rId2">
            <a:alphaModFix/>
          </a:blip>
          <a:srcRect b="0" l="0" r="0" t="0"/>
          <a:stretch/>
        </p:blipFill>
        <p:spPr>
          <a:xfrm>
            <a:off x="182878" y="215899"/>
            <a:ext cx="1043942" cy="521972"/>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Box (Format B)">
  <p:cSld name="4 Box (Format B)">
    <p:spTree>
      <p:nvGrpSpPr>
        <p:cNvPr id="448" name="Shape 448"/>
        <p:cNvGrpSpPr/>
        <p:nvPr/>
      </p:nvGrpSpPr>
      <p:grpSpPr>
        <a:xfrm>
          <a:off x="0" y="0"/>
          <a:ext cx="0" cy="0"/>
          <a:chOff x="0" y="0"/>
          <a:chExt cx="0" cy="0"/>
        </a:xfrm>
      </p:grpSpPr>
      <p:sp>
        <p:nvSpPr>
          <p:cNvPr id="449" name="Google Shape;449;p41"/>
          <p:cNvSpPr/>
          <p:nvPr/>
        </p:nvSpPr>
        <p:spPr>
          <a:xfrm>
            <a:off x="534286" y="2892158"/>
            <a:ext cx="3864359" cy="1576395"/>
          </a:xfrm>
          <a:prstGeom prst="rect">
            <a:avLst/>
          </a:prstGeom>
          <a:solidFill>
            <a:schemeClr val="lt1"/>
          </a:solidFill>
          <a:ln cap="flat" cmpd="sng" w="2857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450" name="Google Shape;450;p41"/>
          <p:cNvSpPr txBox="1"/>
          <p:nvPr>
            <p:ph idx="1" type="body"/>
          </p:nvPr>
        </p:nvSpPr>
        <p:spPr>
          <a:xfrm>
            <a:off x="569653" y="2937097"/>
            <a:ext cx="3784380" cy="1480355"/>
          </a:xfrm>
          <a:prstGeom prst="rect">
            <a:avLst/>
          </a:prstGeom>
          <a:noFill/>
          <a:ln>
            <a:noFill/>
          </a:ln>
        </p:spPr>
        <p:txBody>
          <a:bodyPr anchorCtr="0" anchor="t" bIns="45700" lIns="91425" spcFirstLastPara="1" rIns="91425" wrap="square" tIns="45700">
            <a:noAutofit/>
          </a:bodyPr>
          <a:lstStyle>
            <a:lvl1pPr indent="-333375" lvl="0" marL="457200" marR="0" rtl="0" algn="l">
              <a:lnSpc>
                <a:spcPct val="100000"/>
              </a:lnSpc>
              <a:spcBef>
                <a:spcPts val="0"/>
              </a:spcBef>
              <a:spcAft>
                <a:spcPts val="0"/>
              </a:spcAft>
              <a:buClr>
                <a:schemeClr val="accent2"/>
              </a:buClr>
              <a:buSzPts val="1650"/>
              <a:buFont typeface="Noto Sans Symbols"/>
              <a:buChar char="▪"/>
              <a:defRPr b="0" i="0" sz="1650" u="none" cap="none" strike="noStrike">
                <a:solidFill>
                  <a:schemeClr val="accent1"/>
                </a:solidFill>
                <a:latin typeface="Open Sans"/>
                <a:ea typeface="Open Sans"/>
                <a:cs typeface="Open Sans"/>
                <a:sym typeface="Open Sans"/>
              </a:defRPr>
            </a:lvl1pPr>
            <a:lvl2pPr indent="-333375" lvl="1" marL="914400" marR="0" rtl="0" algn="l">
              <a:lnSpc>
                <a:spcPct val="100000"/>
              </a:lnSpc>
              <a:spcBef>
                <a:spcPts val="0"/>
              </a:spcBef>
              <a:spcAft>
                <a:spcPts val="0"/>
              </a:spcAft>
              <a:buClr>
                <a:schemeClr val="accent2"/>
              </a:buClr>
              <a:buSzPts val="1650"/>
              <a:buFont typeface="Noto Sans Symbols"/>
              <a:buChar char="▪"/>
              <a:defRPr b="0" i="0" sz="1650" u="none" cap="none" strike="noStrike">
                <a:solidFill>
                  <a:schemeClr val="accent1"/>
                </a:solidFill>
                <a:latin typeface="Open Sans"/>
                <a:ea typeface="Open Sans"/>
                <a:cs typeface="Open Sans"/>
                <a:sym typeface="Open Sans"/>
              </a:defRPr>
            </a:lvl2pPr>
            <a:lvl3pPr indent="-314325" lvl="2" marL="13716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dk2"/>
                </a:solidFill>
                <a:latin typeface="Open Sans"/>
                <a:ea typeface="Open Sans"/>
                <a:cs typeface="Open Sans"/>
                <a:sym typeface="Open Sans"/>
              </a:defRPr>
            </a:lvl3pPr>
            <a:lvl4pPr indent="-304800" lvl="3" marL="1828800" marR="0" rtl="0" algn="l">
              <a:lnSpc>
                <a:spcPct val="90000"/>
              </a:lnSpc>
              <a:spcBef>
                <a:spcPts val="375"/>
              </a:spcBef>
              <a:spcAft>
                <a:spcPts val="0"/>
              </a:spcAft>
              <a:buClr>
                <a:schemeClr val="lt2"/>
              </a:buClr>
              <a:buSzPts val="1200"/>
              <a:buFont typeface="Noto Sans Symbols"/>
              <a:buChar char="▪"/>
              <a:defRPr b="0" i="0" sz="1200" u="none" cap="none" strike="noStrike">
                <a:solidFill>
                  <a:schemeClr val="dk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dk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51" name="Google Shape;451;p41"/>
          <p:cNvSpPr/>
          <p:nvPr/>
        </p:nvSpPr>
        <p:spPr>
          <a:xfrm>
            <a:off x="534286" y="1103573"/>
            <a:ext cx="3864359" cy="1576395"/>
          </a:xfrm>
          <a:prstGeom prst="rect">
            <a:avLst/>
          </a:prstGeom>
          <a:solidFill>
            <a:schemeClr val="lt1"/>
          </a:solidFill>
          <a:ln cap="flat" cmpd="sng" w="2857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452" name="Google Shape;452;p41"/>
          <p:cNvSpPr txBox="1"/>
          <p:nvPr>
            <p:ph idx="2" type="body"/>
          </p:nvPr>
        </p:nvSpPr>
        <p:spPr>
          <a:xfrm>
            <a:off x="569653" y="1148512"/>
            <a:ext cx="3784380" cy="1480355"/>
          </a:xfrm>
          <a:prstGeom prst="rect">
            <a:avLst/>
          </a:prstGeom>
          <a:noFill/>
          <a:ln>
            <a:noFill/>
          </a:ln>
        </p:spPr>
        <p:txBody>
          <a:bodyPr anchorCtr="0" anchor="t" bIns="45700" lIns="91425" spcFirstLastPara="1" rIns="91425" wrap="square" tIns="45700">
            <a:noAutofit/>
          </a:bodyPr>
          <a:lstStyle>
            <a:lvl1pPr indent="-333375" lvl="0" marL="457200" marR="0" rtl="0" algn="l">
              <a:lnSpc>
                <a:spcPct val="100000"/>
              </a:lnSpc>
              <a:spcBef>
                <a:spcPts val="0"/>
              </a:spcBef>
              <a:spcAft>
                <a:spcPts val="0"/>
              </a:spcAft>
              <a:buClr>
                <a:schemeClr val="accent2"/>
              </a:buClr>
              <a:buSzPts val="1650"/>
              <a:buFont typeface="Noto Sans Symbols"/>
              <a:buChar char="▪"/>
              <a:defRPr b="0" i="0" sz="1650" u="none" cap="none" strike="noStrike">
                <a:solidFill>
                  <a:schemeClr val="accent1"/>
                </a:solidFill>
                <a:latin typeface="Open Sans"/>
                <a:ea typeface="Open Sans"/>
                <a:cs typeface="Open Sans"/>
                <a:sym typeface="Open Sans"/>
              </a:defRPr>
            </a:lvl1pPr>
            <a:lvl2pPr indent="-333375" lvl="1" marL="914400" marR="0" rtl="0" algn="l">
              <a:lnSpc>
                <a:spcPct val="100000"/>
              </a:lnSpc>
              <a:spcBef>
                <a:spcPts val="0"/>
              </a:spcBef>
              <a:spcAft>
                <a:spcPts val="0"/>
              </a:spcAft>
              <a:buClr>
                <a:schemeClr val="accent2"/>
              </a:buClr>
              <a:buSzPts val="1650"/>
              <a:buFont typeface="Noto Sans Symbols"/>
              <a:buChar char="▪"/>
              <a:defRPr b="0" i="0" sz="1650" u="none" cap="none" strike="noStrike">
                <a:solidFill>
                  <a:schemeClr val="accent1"/>
                </a:solidFill>
                <a:latin typeface="Open Sans"/>
                <a:ea typeface="Open Sans"/>
                <a:cs typeface="Open Sans"/>
                <a:sym typeface="Open Sans"/>
              </a:defRPr>
            </a:lvl2pPr>
            <a:lvl3pPr indent="-314325" lvl="2" marL="13716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dk2"/>
                </a:solidFill>
                <a:latin typeface="Open Sans"/>
                <a:ea typeface="Open Sans"/>
                <a:cs typeface="Open Sans"/>
                <a:sym typeface="Open Sans"/>
              </a:defRPr>
            </a:lvl3pPr>
            <a:lvl4pPr indent="-304800" lvl="3" marL="1828800" marR="0" rtl="0" algn="l">
              <a:lnSpc>
                <a:spcPct val="90000"/>
              </a:lnSpc>
              <a:spcBef>
                <a:spcPts val="375"/>
              </a:spcBef>
              <a:spcAft>
                <a:spcPts val="0"/>
              </a:spcAft>
              <a:buClr>
                <a:schemeClr val="lt2"/>
              </a:buClr>
              <a:buSzPts val="1200"/>
              <a:buFont typeface="Noto Sans Symbols"/>
              <a:buChar char="▪"/>
              <a:defRPr b="0" i="0" sz="1200" u="none" cap="none" strike="noStrike">
                <a:solidFill>
                  <a:schemeClr val="dk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dk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53" name="Google Shape;453;p41"/>
          <p:cNvSpPr/>
          <p:nvPr/>
        </p:nvSpPr>
        <p:spPr>
          <a:xfrm>
            <a:off x="4745356" y="2894371"/>
            <a:ext cx="3864359" cy="1576395"/>
          </a:xfrm>
          <a:prstGeom prst="rect">
            <a:avLst/>
          </a:prstGeom>
          <a:solidFill>
            <a:schemeClr val="lt1"/>
          </a:solidFill>
          <a:ln cap="flat" cmpd="sng" w="2857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454" name="Google Shape;454;p41"/>
          <p:cNvSpPr txBox="1"/>
          <p:nvPr>
            <p:ph idx="3" type="body"/>
          </p:nvPr>
        </p:nvSpPr>
        <p:spPr>
          <a:xfrm>
            <a:off x="4780724" y="2939310"/>
            <a:ext cx="3784380" cy="1480355"/>
          </a:xfrm>
          <a:prstGeom prst="rect">
            <a:avLst/>
          </a:prstGeom>
          <a:noFill/>
          <a:ln>
            <a:noFill/>
          </a:ln>
        </p:spPr>
        <p:txBody>
          <a:bodyPr anchorCtr="0" anchor="t" bIns="45700" lIns="91425" spcFirstLastPara="1" rIns="91425" wrap="square" tIns="45700">
            <a:noAutofit/>
          </a:bodyPr>
          <a:lstStyle>
            <a:lvl1pPr indent="-333375" lvl="0" marL="457200" marR="0" rtl="0" algn="l">
              <a:lnSpc>
                <a:spcPct val="100000"/>
              </a:lnSpc>
              <a:spcBef>
                <a:spcPts val="0"/>
              </a:spcBef>
              <a:spcAft>
                <a:spcPts val="0"/>
              </a:spcAft>
              <a:buClr>
                <a:schemeClr val="accent2"/>
              </a:buClr>
              <a:buSzPts val="1650"/>
              <a:buFont typeface="Noto Sans Symbols"/>
              <a:buChar char="▪"/>
              <a:defRPr b="0" i="0" sz="1650" u="none" cap="none" strike="noStrike">
                <a:solidFill>
                  <a:schemeClr val="accent1"/>
                </a:solidFill>
                <a:latin typeface="Open Sans"/>
                <a:ea typeface="Open Sans"/>
                <a:cs typeface="Open Sans"/>
                <a:sym typeface="Open Sans"/>
              </a:defRPr>
            </a:lvl1pPr>
            <a:lvl2pPr indent="-333375" lvl="1" marL="914400" marR="0" rtl="0" algn="l">
              <a:lnSpc>
                <a:spcPct val="100000"/>
              </a:lnSpc>
              <a:spcBef>
                <a:spcPts val="0"/>
              </a:spcBef>
              <a:spcAft>
                <a:spcPts val="0"/>
              </a:spcAft>
              <a:buClr>
                <a:schemeClr val="accent2"/>
              </a:buClr>
              <a:buSzPts val="1650"/>
              <a:buFont typeface="Noto Sans Symbols"/>
              <a:buChar char="▪"/>
              <a:defRPr b="0" i="0" sz="1650" u="none" cap="none" strike="noStrike">
                <a:solidFill>
                  <a:schemeClr val="accent1"/>
                </a:solidFill>
                <a:latin typeface="Open Sans"/>
                <a:ea typeface="Open Sans"/>
                <a:cs typeface="Open Sans"/>
                <a:sym typeface="Open Sans"/>
              </a:defRPr>
            </a:lvl2pPr>
            <a:lvl3pPr indent="-314325" lvl="2" marL="13716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dk2"/>
                </a:solidFill>
                <a:latin typeface="Open Sans"/>
                <a:ea typeface="Open Sans"/>
                <a:cs typeface="Open Sans"/>
                <a:sym typeface="Open Sans"/>
              </a:defRPr>
            </a:lvl3pPr>
            <a:lvl4pPr indent="-304800" lvl="3" marL="1828800" marR="0" rtl="0" algn="l">
              <a:lnSpc>
                <a:spcPct val="90000"/>
              </a:lnSpc>
              <a:spcBef>
                <a:spcPts val="375"/>
              </a:spcBef>
              <a:spcAft>
                <a:spcPts val="0"/>
              </a:spcAft>
              <a:buClr>
                <a:schemeClr val="lt2"/>
              </a:buClr>
              <a:buSzPts val="1200"/>
              <a:buFont typeface="Noto Sans Symbols"/>
              <a:buChar char="▪"/>
              <a:defRPr b="0" i="0" sz="1200" u="none" cap="none" strike="noStrike">
                <a:solidFill>
                  <a:schemeClr val="dk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dk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55" name="Google Shape;455;p41"/>
          <p:cNvSpPr/>
          <p:nvPr/>
        </p:nvSpPr>
        <p:spPr>
          <a:xfrm>
            <a:off x="4745356" y="1105787"/>
            <a:ext cx="3864359" cy="1576395"/>
          </a:xfrm>
          <a:prstGeom prst="rect">
            <a:avLst/>
          </a:prstGeom>
          <a:solidFill>
            <a:schemeClr val="lt1"/>
          </a:solidFill>
          <a:ln cap="flat" cmpd="sng" w="2857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456" name="Google Shape;456;p41"/>
          <p:cNvSpPr txBox="1"/>
          <p:nvPr>
            <p:ph idx="4" type="body"/>
          </p:nvPr>
        </p:nvSpPr>
        <p:spPr>
          <a:xfrm>
            <a:off x="4780724" y="1150726"/>
            <a:ext cx="3784380" cy="1480355"/>
          </a:xfrm>
          <a:prstGeom prst="rect">
            <a:avLst/>
          </a:prstGeom>
          <a:noFill/>
          <a:ln>
            <a:noFill/>
          </a:ln>
        </p:spPr>
        <p:txBody>
          <a:bodyPr anchorCtr="0" anchor="t" bIns="45700" lIns="91425" spcFirstLastPara="1" rIns="91425" wrap="square" tIns="45700">
            <a:noAutofit/>
          </a:bodyPr>
          <a:lstStyle>
            <a:lvl1pPr indent="-333375" lvl="0" marL="457200" marR="0" rtl="0" algn="l">
              <a:lnSpc>
                <a:spcPct val="100000"/>
              </a:lnSpc>
              <a:spcBef>
                <a:spcPts val="0"/>
              </a:spcBef>
              <a:spcAft>
                <a:spcPts val="0"/>
              </a:spcAft>
              <a:buClr>
                <a:schemeClr val="accent2"/>
              </a:buClr>
              <a:buSzPts val="1650"/>
              <a:buFont typeface="Noto Sans Symbols"/>
              <a:buChar char="▪"/>
              <a:defRPr b="0" i="0" sz="1650" u="none" cap="none" strike="noStrike">
                <a:solidFill>
                  <a:schemeClr val="accent1"/>
                </a:solidFill>
                <a:latin typeface="Open Sans"/>
                <a:ea typeface="Open Sans"/>
                <a:cs typeface="Open Sans"/>
                <a:sym typeface="Open Sans"/>
              </a:defRPr>
            </a:lvl1pPr>
            <a:lvl2pPr indent="-333375" lvl="1" marL="914400" marR="0" rtl="0" algn="l">
              <a:lnSpc>
                <a:spcPct val="100000"/>
              </a:lnSpc>
              <a:spcBef>
                <a:spcPts val="0"/>
              </a:spcBef>
              <a:spcAft>
                <a:spcPts val="0"/>
              </a:spcAft>
              <a:buClr>
                <a:schemeClr val="accent2"/>
              </a:buClr>
              <a:buSzPts val="1650"/>
              <a:buFont typeface="Noto Sans Symbols"/>
              <a:buChar char="▪"/>
              <a:defRPr b="0" i="0" sz="1650" u="none" cap="none" strike="noStrike">
                <a:solidFill>
                  <a:schemeClr val="accent1"/>
                </a:solidFill>
                <a:latin typeface="Open Sans"/>
                <a:ea typeface="Open Sans"/>
                <a:cs typeface="Open Sans"/>
                <a:sym typeface="Open Sans"/>
              </a:defRPr>
            </a:lvl2pPr>
            <a:lvl3pPr indent="-314325" lvl="2" marL="13716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dk2"/>
                </a:solidFill>
                <a:latin typeface="Open Sans"/>
                <a:ea typeface="Open Sans"/>
                <a:cs typeface="Open Sans"/>
                <a:sym typeface="Open Sans"/>
              </a:defRPr>
            </a:lvl3pPr>
            <a:lvl4pPr indent="-304800" lvl="3" marL="1828800" marR="0" rtl="0" algn="l">
              <a:lnSpc>
                <a:spcPct val="90000"/>
              </a:lnSpc>
              <a:spcBef>
                <a:spcPts val="375"/>
              </a:spcBef>
              <a:spcAft>
                <a:spcPts val="0"/>
              </a:spcAft>
              <a:buClr>
                <a:schemeClr val="lt2"/>
              </a:buClr>
              <a:buSzPts val="1200"/>
              <a:buFont typeface="Noto Sans Symbols"/>
              <a:buChar char="▪"/>
              <a:defRPr b="0" i="0" sz="1200" u="none" cap="none" strike="noStrike">
                <a:solidFill>
                  <a:schemeClr val="dk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dk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57" name="Google Shape;457;p41"/>
          <p:cNvSpPr txBox="1"/>
          <p:nvPr>
            <p:ph idx="12" type="sldNum"/>
          </p:nvPr>
        </p:nvSpPr>
        <p:spPr>
          <a:xfrm>
            <a:off x="8775325" y="4968063"/>
            <a:ext cx="356249" cy="17543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458" name="Google Shape;458;p41"/>
          <p:cNvSpPr txBox="1"/>
          <p:nvPr>
            <p:ph idx="5" type="body"/>
          </p:nvPr>
        </p:nvSpPr>
        <p:spPr>
          <a:xfrm>
            <a:off x="1" y="4968063"/>
            <a:ext cx="8760416" cy="17543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chemeClr val="accent2"/>
              </a:buClr>
              <a:buSzPts val="750"/>
              <a:buFont typeface="Noto Sans Symbols"/>
              <a:buNone/>
              <a:defRPr b="0" i="0" sz="75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59" name="Google Shape;459;p41"/>
          <p:cNvSpPr txBox="1"/>
          <p:nvPr>
            <p:ph type="title"/>
          </p:nvPr>
        </p:nvSpPr>
        <p:spPr>
          <a:xfrm>
            <a:off x="1371544" y="121849"/>
            <a:ext cx="7454703" cy="72175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2850"/>
              <a:buFont typeface="Open Sans"/>
              <a:buNone/>
              <a:defRPr sz="285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460" name="Google Shape;460;p41"/>
          <p:cNvPicPr preferRelativeResize="0"/>
          <p:nvPr/>
        </p:nvPicPr>
        <p:blipFill rotWithShape="1">
          <a:blip r:embed="rId2">
            <a:alphaModFix/>
          </a:blip>
          <a:srcRect b="0" l="0" r="0" t="0"/>
          <a:stretch/>
        </p:blipFill>
        <p:spPr>
          <a:xfrm>
            <a:off x="182878" y="215899"/>
            <a:ext cx="1043942" cy="521972"/>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hevron (Format B)">
  <p:cSld name="3 Chevron (Format B)">
    <p:spTree>
      <p:nvGrpSpPr>
        <p:cNvPr id="461" name="Shape 461"/>
        <p:cNvGrpSpPr/>
        <p:nvPr/>
      </p:nvGrpSpPr>
      <p:grpSpPr>
        <a:xfrm>
          <a:off x="0" y="0"/>
          <a:ext cx="0" cy="0"/>
          <a:chOff x="0" y="0"/>
          <a:chExt cx="0" cy="0"/>
        </a:xfrm>
      </p:grpSpPr>
      <p:sp>
        <p:nvSpPr>
          <p:cNvPr id="462" name="Google Shape;462;p42"/>
          <p:cNvSpPr txBox="1"/>
          <p:nvPr>
            <p:ph idx="1" type="body"/>
          </p:nvPr>
        </p:nvSpPr>
        <p:spPr>
          <a:xfrm>
            <a:off x="316996" y="1585445"/>
            <a:ext cx="2706770" cy="2736312"/>
          </a:xfrm>
          <a:prstGeom prst="rect">
            <a:avLst/>
          </a:prstGeom>
          <a:noFill/>
          <a:ln>
            <a:noFill/>
          </a:ln>
        </p:spPr>
        <p:txBody>
          <a:bodyPr anchorCtr="0" anchor="t" bIns="45700" lIns="91425" spcFirstLastPara="1" rIns="91425" wrap="square" tIns="45700">
            <a:noAutofit/>
          </a:bodyPr>
          <a:lstStyle>
            <a:lvl1pPr indent="-314325" lvl="0" marL="457200" marR="0" rtl="0" algn="l">
              <a:lnSpc>
                <a:spcPct val="100000"/>
              </a:lnSpc>
              <a:spcBef>
                <a:spcPts val="0"/>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1pPr>
            <a:lvl2pPr indent="-314325" lvl="1" marL="914400" marR="0" rtl="0" algn="l">
              <a:lnSpc>
                <a:spcPct val="100000"/>
              </a:lnSpc>
              <a:spcBef>
                <a:spcPts val="0"/>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2pPr>
            <a:lvl3pPr indent="-304800" lvl="2" marL="1371600" marR="0" rtl="0" algn="l">
              <a:lnSpc>
                <a:spcPct val="100000"/>
              </a:lnSpc>
              <a:spcBef>
                <a:spcPts val="0"/>
              </a:spcBef>
              <a:spcAft>
                <a:spcPts val="0"/>
              </a:spcAft>
              <a:buClr>
                <a:schemeClr val="accent2"/>
              </a:buClr>
              <a:buSzPts val="1200"/>
              <a:buFont typeface="Noto Sans Symbols"/>
              <a:buChar char="▪"/>
              <a:defRPr b="0" i="0" sz="1200" u="none" cap="none" strike="noStrike">
                <a:solidFill>
                  <a:schemeClr val="accen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63" name="Google Shape;463;p42"/>
          <p:cNvSpPr/>
          <p:nvPr/>
        </p:nvSpPr>
        <p:spPr>
          <a:xfrm>
            <a:off x="316995" y="1087326"/>
            <a:ext cx="2996096" cy="450272"/>
          </a:xfrm>
          <a:prstGeom prst="homePlat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464" name="Google Shape;464;p42"/>
          <p:cNvSpPr/>
          <p:nvPr/>
        </p:nvSpPr>
        <p:spPr>
          <a:xfrm>
            <a:off x="3166625" y="1087326"/>
            <a:ext cx="2996096" cy="450272"/>
          </a:xfrm>
          <a:prstGeom prst="chevron">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Open Sans"/>
              <a:ea typeface="Open Sans"/>
              <a:cs typeface="Open Sans"/>
              <a:sym typeface="Open Sans"/>
            </a:endParaRPr>
          </a:p>
        </p:txBody>
      </p:sp>
      <p:sp>
        <p:nvSpPr>
          <p:cNvPr id="465" name="Google Shape;465;p42"/>
          <p:cNvSpPr/>
          <p:nvPr/>
        </p:nvSpPr>
        <p:spPr>
          <a:xfrm>
            <a:off x="6016255" y="1087326"/>
            <a:ext cx="2996096" cy="450272"/>
          </a:xfrm>
          <a:prstGeom prst="chevron">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Open Sans"/>
              <a:ea typeface="Open Sans"/>
              <a:cs typeface="Open Sans"/>
              <a:sym typeface="Open Sans"/>
            </a:endParaRPr>
          </a:p>
        </p:txBody>
      </p:sp>
      <p:sp>
        <p:nvSpPr>
          <p:cNvPr id="466" name="Google Shape;466;p42"/>
          <p:cNvSpPr txBox="1"/>
          <p:nvPr>
            <p:ph idx="2" type="body"/>
          </p:nvPr>
        </p:nvSpPr>
        <p:spPr>
          <a:xfrm>
            <a:off x="3166626" y="1585445"/>
            <a:ext cx="2706770" cy="2736312"/>
          </a:xfrm>
          <a:prstGeom prst="rect">
            <a:avLst/>
          </a:prstGeom>
          <a:noFill/>
          <a:ln>
            <a:noFill/>
          </a:ln>
        </p:spPr>
        <p:txBody>
          <a:bodyPr anchorCtr="0" anchor="t" bIns="45700" lIns="91425" spcFirstLastPara="1" rIns="91425" wrap="square" tIns="45700">
            <a:noAutofit/>
          </a:bodyPr>
          <a:lstStyle>
            <a:lvl1pPr indent="-314325" lvl="0" marL="457200" marR="0" rtl="0" algn="l">
              <a:lnSpc>
                <a:spcPct val="100000"/>
              </a:lnSpc>
              <a:spcBef>
                <a:spcPts val="0"/>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1pPr>
            <a:lvl2pPr indent="-314325" lvl="1" marL="914400" marR="0" rtl="0" algn="l">
              <a:lnSpc>
                <a:spcPct val="100000"/>
              </a:lnSpc>
              <a:spcBef>
                <a:spcPts val="0"/>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2pPr>
            <a:lvl3pPr indent="-304800" lvl="2" marL="1371600" marR="0" rtl="0" algn="l">
              <a:lnSpc>
                <a:spcPct val="100000"/>
              </a:lnSpc>
              <a:spcBef>
                <a:spcPts val="0"/>
              </a:spcBef>
              <a:spcAft>
                <a:spcPts val="0"/>
              </a:spcAft>
              <a:buClr>
                <a:schemeClr val="accent2"/>
              </a:buClr>
              <a:buSzPts val="1200"/>
              <a:buFont typeface="Noto Sans Symbols"/>
              <a:buChar char="▪"/>
              <a:defRPr b="0" i="0" sz="1200" u="none" cap="none" strike="noStrike">
                <a:solidFill>
                  <a:schemeClr val="accen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67" name="Google Shape;467;p42"/>
          <p:cNvSpPr txBox="1"/>
          <p:nvPr>
            <p:ph idx="3" type="body"/>
          </p:nvPr>
        </p:nvSpPr>
        <p:spPr>
          <a:xfrm>
            <a:off x="6016255" y="1585445"/>
            <a:ext cx="2706770" cy="2736312"/>
          </a:xfrm>
          <a:prstGeom prst="rect">
            <a:avLst/>
          </a:prstGeom>
          <a:noFill/>
          <a:ln>
            <a:noFill/>
          </a:ln>
        </p:spPr>
        <p:txBody>
          <a:bodyPr anchorCtr="0" anchor="t" bIns="45700" lIns="91425" spcFirstLastPara="1" rIns="91425" wrap="square" tIns="45700">
            <a:noAutofit/>
          </a:bodyPr>
          <a:lstStyle>
            <a:lvl1pPr indent="-314325" lvl="0" marL="457200" marR="0" rtl="0" algn="l">
              <a:lnSpc>
                <a:spcPct val="100000"/>
              </a:lnSpc>
              <a:spcBef>
                <a:spcPts val="0"/>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1pPr>
            <a:lvl2pPr indent="-314325" lvl="1" marL="914400" marR="0" rtl="0" algn="l">
              <a:lnSpc>
                <a:spcPct val="100000"/>
              </a:lnSpc>
              <a:spcBef>
                <a:spcPts val="0"/>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2pPr>
            <a:lvl3pPr indent="-304800" lvl="2" marL="1371600" marR="0" rtl="0" algn="l">
              <a:lnSpc>
                <a:spcPct val="100000"/>
              </a:lnSpc>
              <a:spcBef>
                <a:spcPts val="0"/>
              </a:spcBef>
              <a:spcAft>
                <a:spcPts val="0"/>
              </a:spcAft>
              <a:buClr>
                <a:schemeClr val="accent2"/>
              </a:buClr>
              <a:buSzPts val="1200"/>
              <a:buFont typeface="Noto Sans Symbols"/>
              <a:buChar char="▪"/>
              <a:defRPr b="0" i="0" sz="1200" u="none" cap="none" strike="noStrike">
                <a:solidFill>
                  <a:schemeClr val="accen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68" name="Google Shape;468;p42"/>
          <p:cNvSpPr txBox="1"/>
          <p:nvPr>
            <p:ph idx="12" type="sldNum"/>
          </p:nvPr>
        </p:nvSpPr>
        <p:spPr>
          <a:xfrm>
            <a:off x="8775325" y="4968063"/>
            <a:ext cx="356249" cy="17543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469" name="Google Shape;469;p42"/>
          <p:cNvSpPr txBox="1"/>
          <p:nvPr>
            <p:ph idx="4" type="body"/>
          </p:nvPr>
        </p:nvSpPr>
        <p:spPr>
          <a:xfrm>
            <a:off x="1" y="4968063"/>
            <a:ext cx="8760416" cy="17543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chemeClr val="accent2"/>
              </a:buClr>
              <a:buSzPts val="750"/>
              <a:buFont typeface="Noto Sans Symbols"/>
              <a:buNone/>
              <a:defRPr b="0" i="0" sz="75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70" name="Google Shape;470;p42"/>
          <p:cNvSpPr txBox="1"/>
          <p:nvPr>
            <p:ph idx="5" type="body"/>
          </p:nvPr>
        </p:nvSpPr>
        <p:spPr>
          <a:xfrm>
            <a:off x="440784" y="1092259"/>
            <a:ext cx="2387311" cy="434369"/>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350"/>
              <a:buFont typeface="Noto Sans Symbols"/>
              <a:buNone/>
              <a:defRPr b="0" i="0" sz="135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71" name="Google Shape;471;p42"/>
          <p:cNvSpPr txBox="1"/>
          <p:nvPr>
            <p:ph idx="6" type="body"/>
          </p:nvPr>
        </p:nvSpPr>
        <p:spPr>
          <a:xfrm>
            <a:off x="3408031" y="1092259"/>
            <a:ext cx="2387311" cy="434369"/>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350"/>
              <a:buFont typeface="Noto Sans Symbols"/>
              <a:buNone/>
              <a:defRPr b="0" i="0" sz="135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72" name="Google Shape;472;p42"/>
          <p:cNvSpPr txBox="1"/>
          <p:nvPr>
            <p:ph idx="7" type="body"/>
          </p:nvPr>
        </p:nvSpPr>
        <p:spPr>
          <a:xfrm>
            <a:off x="6251144" y="1092259"/>
            <a:ext cx="2387311" cy="434369"/>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350"/>
              <a:buFont typeface="Noto Sans Symbols"/>
              <a:buNone/>
              <a:defRPr b="0" i="0" sz="135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73" name="Google Shape;473;p42"/>
          <p:cNvSpPr txBox="1"/>
          <p:nvPr>
            <p:ph type="title"/>
          </p:nvPr>
        </p:nvSpPr>
        <p:spPr>
          <a:xfrm>
            <a:off x="1371544" y="121849"/>
            <a:ext cx="7454703" cy="72175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2850"/>
              <a:buFont typeface="Open Sans"/>
              <a:buNone/>
              <a:defRPr sz="285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474" name="Google Shape;474;p42"/>
          <p:cNvPicPr preferRelativeResize="0"/>
          <p:nvPr/>
        </p:nvPicPr>
        <p:blipFill rotWithShape="1">
          <a:blip r:embed="rId2">
            <a:alphaModFix/>
          </a:blip>
          <a:srcRect b="0" l="0" r="0" t="0"/>
          <a:stretch/>
        </p:blipFill>
        <p:spPr>
          <a:xfrm>
            <a:off x="182878" y="215899"/>
            <a:ext cx="1043942" cy="52197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 Left">
  <p:cSld name="1/3 Left">
    <p:spTree>
      <p:nvGrpSpPr>
        <p:cNvPr id="30" name="Shape 30"/>
        <p:cNvGrpSpPr/>
        <p:nvPr/>
      </p:nvGrpSpPr>
      <p:grpSpPr>
        <a:xfrm>
          <a:off x="0" y="0"/>
          <a:ext cx="0" cy="0"/>
          <a:chOff x="0" y="0"/>
          <a:chExt cx="0" cy="0"/>
        </a:xfrm>
      </p:grpSpPr>
      <p:sp>
        <p:nvSpPr>
          <p:cNvPr id="31" name="Google Shape;31;p141"/>
          <p:cNvSpPr/>
          <p:nvPr/>
        </p:nvSpPr>
        <p:spPr>
          <a:xfrm>
            <a:off x="-8172" y="0"/>
            <a:ext cx="296669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pic>
        <p:nvPicPr>
          <p:cNvPr descr="A close up of a sign&#10;&#10;Description automatically generated" id="32" name="Google Shape;32;p141"/>
          <p:cNvPicPr preferRelativeResize="0"/>
          <p:nvPr/>
        </p:nvPicPr>
        <p:blipFill rotWithShape="1">
          <a:blip r:embed="rId2">
            <a:alphaModFix/>
          </a:blip>
          <a:srcRect b="0" l="0" r="0" t="0"/>
          <a:stretch/>
        </p:blipFill>
        <p:spPr>
          <a:xfrm>
            <a:off x="397408" y="156218"/>
            <a:ext cx="747975" cy="299191"/>
          </a:xfrm>
          <a:prstGeom prst="rect">
            <a:avLst/>
          </a:prstGeom>
          <a:noFill/>
          <a:ln>
            <a:noFill/>
          </a:ln>
        </p:spPr>
      </p:pic>
      <p:sp>
        <p:nvSpPr>
          <p:cNvPr id="33" name="Google Shape;33;p141"/>
          <p:cNvSpPr txBox="1"/>
          <p:nvPr>
            <p:ph type="ctrTitle"/>
          </p:nvPr>
        </p:nvSpPr>
        <p:spPr>
          <a:xfrm>
            <a:off x="200830" y="1627496"/>
            <a:ext cx="2523320" cy="175758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3000"/>
              <a:buFont typeface="Open Sans"/>
              <a:buNone/>
              <a:defRPr sz="3000">
                <a:solidFill>
                  <a:schemeClr val="l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41"/>
          <p:cNvSpPr txBox="1"/>
          <p:nvPr>
            <p:ph idx="1" type="body"/>
          </p:nvPr>
        </p:nvSpPr>
        <p:spPr>
          <a:xfrm>
            <a:off x="3337592" y="405866"/>
            <a:ext cx="5396319" cy="4200842"/>
          </a:xfrm>
          <a:prstGeom prst="rect">
            <a:avLst/>
          </a:prstGeom>
          <a:noFill/>
          <a:ln>
            <a:noFill/>
          </a:ln>
        </p:spPr>
        <p:txBody>
          <a:bodyPr anchorCtr="0" anchor="ctr" bIns="45700" lIns="91425" spcFirstLastPara="1" rIns="91425" wrap="square" tIns="45700">
            <a:noAutofit/>
          </a:bodyPr>
          <a:lstStyle>
            <a:lvl1pPr indent="-361950" lvl="0" marL="457200" marR="0" rtl="0" algn="l">
              <a:lnSpc>
                <a:spcPct val="100000"/>
              </a:lnSpc>
              <a:spcBef>
                <a:spcPts val="0"/>
              </a:spcBef>
              <a:spcAft>
                <a:spcPts val="0"/>
              </a:spcAft>
              <a:buClr>
                <a:schemeClr val="accent2"/>
              </a:buClr>
              <a:buSzPts val="2100"/>
              <a:buFont typeface="Noto Sans Symbols"/>
              <a:buChar char="▪"/>
              <a:defRPr b="0" i="0" sz="2100" u="none" cap="none" strike="noStrike">
                <a:solidFill>
                  <a:schemeClr val="accent1"/>
                </a:solidFill>
                <a:latin typeface="Open Sans"/>
                <a:ea typeface="Open Sans"/>
                <a:cs typeface="Open Sans"/>
                <a:sym typeface="Open Sans"/>
              </a:defRPr>
            </a:lvl1pPr>
            <a:lvl2pPr indent="-361950" lvl="1" marL="914400" marR="0" rtl="0" algn="l">
              <a:lnSpc>
                <a:spcPct val="100000"/>
              </a:lnSpc>
              <a:spcBef>
                <a:spcPts val="0"/>
              </a:spcBef>
              <a:spcAft>
                <a:spcPts val="0"/>
              </a:spcAft>
              <a:buClr>
                <a:schemeClr val="accent2"/>
              </a:buClr>
              <a:buSzPts val="2100"/>
              <a:buFont typeface="Noto Sans Symbols"/>
              <a:buChar char="▪"/>
              <a:defRPr b="0" i="0" sz="2100" u="none" cap="none" strike="noStrike">
                <a:solidFill>
                  <a:schemeClr val="accent1"/>
                </a:solidFill>
                <a:latin typeface="Open Sans"/>
                <a:ea typeface="Open Sans"/>
                <a:cs typeface="Open Sans"/>
                <a:sym typeface="Open Sans"/>
              </a:defRPr>
            </a:lvl2pPr>
            <a:lvl3pPr indent="-361950" lvl="2" marL="1371600" marR="0" rtl="0" algn="l">
              <a:lnSpc>
                <a:spcPct val="100000"/>
              </a:lnSpc>
              <a:spcBef>
                <a:spcPts val="0"/>
              </a:spcBef>
              <a:spcAft>
                <a:spcPts val="0"/>
              </a:spcAft>
              <a:buClr>
                <a:schemeClr val="accent2"/>
              </a:buClr>
              <a:buSzPts val="2100"/>
              <a:buFont typeface="Noto Sans Symbols"/>
              <a:buChar char="▪"/>
              <a:defRPr b="0" i="0" sz="21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35" name="Google Shape;35;p141"/>
          <p:cNvSpPr txBox="1"/>
          <p:nvPr>
            <p:ph idx="12" type="sldNum"/>
          </p:nvPr>
        </p:nvSpPr>
        <p:spPr>
          <a:xfrm>
            <a:off x="8775325" y="4968063"/>
            <a:ext cx="356249" cy="17543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36" name="Google Shape;36;p141"/>
          <p:cNvSpPr txBox="1"/>
          <p:nvPr>
            <p:ph idx="2" type="body"/>
          </p:nvPr>
        </p:nvSpPr>
        <p:spPr>
          <a:xfrm>
            <a:off x="2958510" y="4968063"/>
            <a:ext cx="5808726" cy="17543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chemeClr val="accent2"/>
              </a:buClr>
              <a:buSzPts val="750"/>
              <a:buFont typeface="Noto Sans Symbols"/>
              <a:buNone/>
              <a:defRPr b="0" i="0" sz="75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hevron (Format B)">
  <p:cSld name="4 Chevron (Format B)">
    <p:spTree>
      <p:nvGrpSpPr>
        <p:cNvPr id="475" name="Shape 475"/>
        <p:cNvGrpSpPr/>
        <p:nvPr/>
      </p:nvGrpSpPr>
      <p:grpSpPr>
        <a:xfrm>
          <a:off x="0" y="0"/>
          <a:ext cx="0" cy="0"/>
          <a:chOff x="0" y="0"/>
          <a:chExt cx="0" cy="0"/>
        </a:xfrm>
      </p:grpSpPr>
      <p:sp>
        <p:nvSpPr>
          <p:cNvPr id="476" name="Google Shape;476;p43"/>
          <p:cNvSpPr txBox="1"/>
          <p:nvPr>
            <p:ph idx="1" type="body"/>
          </p:nvPr>
        </p:nvSpPr>
        <p:spPr>
          <a:xfrm>
            <a:off x="316997" y="1585445"/>
            <a:ext cx="2052117" cy="2736312"/>
          </a:xfrm>
          <a:prstGeom prst="rect">
            <a:avLst/>
          </a:prstGeom>
          <a:noFill/>
          <a:ln>
            <a:noFill/>
          </a:ln>
        </p:spPr>
        <p:txBody>
          <a:bodyPr anchorCtr="0" anchor="t" bIns="45700" lIns="91425" spcFirstLastPara="1" rIns="91425" wrap="square" tIns="45700">
            <a:noAutofit/>
          </a:bodyPr>
          <a:lstStyle>
            <a:lvl1pPr indent="-314325" lvl="0" marL="457200" marR="0" rtl="0" algn="l">
              <a:lnSpc>
                <a:spcPct val="100000"/>
              </a:lnSpc>
              <a:spcBef>
                <a:spcPts val="0"/>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1pPr>
            <a:lvl2pPr indent="-314325" lvl="1" marL="914400" marR="0" rtl="0" algn="l">
              <a:lnSpc>
                <a:spcPct val="100000"/>
              </a:lnSpc>
              <a:spcBef>
                <a:spcPts val="0"/>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2pPr>
            <a:lvl3pPr indent="-304800" lvl="2" marL="1371600" marR="0" rtl="0" algn="l">
              <a:lnSpc>
                <a:spcPct val="100000"/>
              </a:lnSpc>
              <a:spcBef>
                <a:spcPts val="0"/>
              </a:spcBef>
              <a:spcAft>
                <a:spcPts val="0"/>
              </a:spcAft>
              <a:buClr>
                <a:schemeClr val="accent2"/>
              </a:buClr>
              <a:buSzPts val="1200"/>
              <a:buFont typeface="Noto Sans Symbols"/>
              <a:buChar char="▪"/>
              <a:defRPr b="0" i="0" sz="1200" u="none" cap="none" strike="noStrike">
                <a:solidFill>
                  <a:schemeClr val="accen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77" name="Google Shape;477;p43"/>
          <p:cNvSpPr/>
          <p:nvPr/>
        </p:nvSpPr>
        <p:spPr>
          <a:xfrm>
            <a:off x="316996" y="1087326"/>
            <a:ext cx="2271467" cy="450272"/>
          </a:xfrm>
          <a:prstGeom prst="homePlat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478" name="Google Shape;478;p43"/>
          <p:cNvSpPr/>
          <p:nvPr/>
        </p:nvSpPr>
        <p:spPr>
          <a:xfrm>
            <a:off x="2449065" y="1087326"/>
            <a:ext cx="2271467" cy="450272"/>
          </a:xfrm>
          <a:prstGeom prst="chevron">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Open Sans"/>
              <a:ea typeface="Open Sans"/>
              <a:cs typeface="Open Sans"/>
              <a:sym typeface="Open Sans"/>
            </a:endParaRPr>
          </a:p>
        </p:txBody>
      </p:sp>
      <p:sp>
        <p:nvSpPr>
          <p:cNvPr id="479" name="Google Shape;479;p43"/>
          <p:cNvSpPr/>
          <p:nvPr/>
        </p:nvSpPr>
        <p:spPr>
          <a:xfrm>
            <a:off x="4581134" y="1087326"/>
            <a:ext cx="2271467" cy="450272"/>
          </a:xfrm>
          <a:prstGeom prst="chevron">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Open Sans"/>
              <a:ea typeface="Open Sans"/>
              <a:cs typeface="Open Sans"/>
              <a:sym typeface="Open Sans"/>
            </a:endParaRPr>
          </a:p>
        </p:txBody>
      </p:sp>
      <p:sp>
        <p:nvSpPr>
          <p:cNvPr id="480" name="Google Shape;480;p43"/>
          <p:cNvSpPr/>
          <p:nvPr/>
        </p:nvSpPr>
        <p:spPr>
          <a:xfrm>
            <a:off x="6741523" y="1087326"/>
            <a:ext cx="2271467" cy="450272"/>
          </a:xfrm>
          <a:prstGeom prst="chevron">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Open Sans"/>
              <a:ea typeface="Open Sans"/>
              <a:cs typeface="Open Sans"/>
              <a:sym typeface="Open Sans"/>
            </a:endParaRPr>
          </a:p>
        </p:txBody>
      </p:sp>
      <p:sp>
        <p:nvSpPr>
          <p:cNvPr id="481" name="Google Shape;481;p43"/>
          <p:cNvSpPr txBox="1"/>
          <p:nvPr>
            <p:ph idx="2" type="body"/>
          </p:nvPr>
        </p:nvSpPr>
        <p:spPr>
          <a:xfrm>
            <a:off x="2449064" y="1585445"/>
            <a:ext cx="2052117" cy="2736312"/>
          </a:xfrm>
          <a:prstGeom prst="rect">
            <a:avLst/>
          </a:prstGeom>
          <a:noFill/>
          <a:ln>
            <a:noFill/>
          </a:ln>
        </p:spPr>
        <p:txBody>
          <a:bodyPr anchorCtr="0" anchor="t" bIns="45700" lIns="91425" spcFirstLastPara="1" rIns="91425" wrap="square" tIns="45700">
            <a:noAutofit/>
          </a:bodyPr>
          <a:lstStyle>
            <a:lvl1pPr indent="-314325" lvl="0" marL="457200" marR="0" rtl="0" algn="l">
              <a:lnSpc>
                <a:spcPct val="100000"/>
              </a:lnSpc>
              <a:spcBef>
                <a:spcPts val="0"/>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1pPr>
            <a:lvl2pPr indent="-314325" lvl="1" marL="914400" marR="0" rtl="0" algn="l">
              <a:lnSpc>
                <a:spcPct val="100000"/>
              </a:lnSpc>
              <a:spcBef>
                <a:spcPts val="0"/>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2pPr>
            <a:lvl3pPr indent="-304800" lvl="2" marL="1371600" marR="0" rtl="0" algn="l">
              <a:lnSpc>
                <a:spcPct val="100000"/>
              </a:lnSpc>
              <a:spcBef>
                <a:spcPts val="0"/>
              </a:spcBef>
              <a:spcAft>
                <a:spcPts val="0"/>
              </a:spcAft>
              <a:buClr>
                <a:schemeClr val="accent2"/>
              </a:buClr>
              <a:buSzPts val="1200"/>
              <a:buFont typeface="Noto Sans Symbols"/>
              <a:buChar char="▪"/>
              <a:defRPr b="0" i="0" sz="1200" u="none" cap="none" strike="noStrike">
                <a:solidFill>
                  <a:schemeClr val="accen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82" name="Google Shape;482;p43"/>
          <p:cNvSpPr txBox="1"/>
          <p:nvPr>
            <p:ph idx="3" type="body"/>
          </p:nvPr>
        </p:nvSpPr>
        <p:spPr>
          <a:xfrm>
            <a:off x="4581132" y="1585445"/>
            <a:ext cx="2052117" cy="2736312"/>
          </a:xfrm>
          <a:prstGeom prst="rect">
            <a:avLst/>
          </a:prstGeom>
          <a:noFill/>
          <a:ln>
            <a:noFill/>
          </a:ln>
        </p:spPr>
        <p:txBody>
          <a:bodyPr anchorCtr="0" anchor="t" bIns="45700" lIns="91425" spcFirstLastPara="1" rIns="91425" wrap="square" tIns="45700">
            <a:noAutofit/>
          </a:bodyPr>
          <a:lstStyle>
            <a:lvl1pPr indent="-314325" lvl="0" marL="457200" marR="0" rtl="0" algn="l">
              <a:lnSpc>
                <a:spcPct val="100000"/>
              </a:lnSpc>
              <a:spcBef>
                <a:spcPts val="0"/>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1pPr>
            <a:lvl2pPr indent="-314325" lvl="1" marL="914400" marR="0" rtl="0" algn="l">
              <a:lnSpc>
                <a:spcPct val="100000"/>
              </a:lnSpc>
              <a:spcBef>
                <a:spcPts val="0"/>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2pPr>
            <a:lvl3pPr indent="-304800" lvl="2" marL="1371600" marR="0" rtl="0" algn="l">
              <a:lnSpc>
                <a:spcPct val="100000"/>
              </a:lnSpc>
              <a:spcBef>
                <a:spcPts val="0"/>
              </a:spcBef>
              <a:spcAft>
                <a:spcPts val="0"/>
              </a:spcAft>
              <a:buClr>
                <a:schemeClr val="accent2"/>
              </a:buClr>
              <a:buSzPts val="1200"/>
              <a:buFont typeface="Noto Sans Symbols"/>
              <a:buChar char="▪"/>
              <a:defRPr b="0" i="0" sz="1200" u="none" cap="none" strike="noStrike">
                <a:solidFill>
                  <a:schemeClr val="accen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83" name="Google Shape;483;p43"/>
          <p:cNvSpPr txBox="1"/>
          <p:nvPr>
            <p:ph idx="4" type="body"/>
          </p:nvPr>
        </p:nvSpPr>
        <p:spPr>
          <a:xfrm>
            <a:off x="6741523" y="1585445"/>
            <a:ext cx="2052117" cy="2736312"/>
          </a:xfrm>
          <a:prstGeom prst="rect">
            <a:avLst/>
          </a:prstGeom>
          <a:noFill/>
          <a:ln>
            <a:noFill/>
          </a:ln>
        </p:spPr>
        <p:txBody>
          <a:bodyPr anchorCtr="0" anchor="t" bIns="45700" lIns="91425" spcFirstLastPara="1" rIns="91425" wrap="square" tIns="45700">
            <a:noAutofit/>
          </a:bodyPr>
          <a:lstStyle>
            <a:lvl1pPr indent="-314325" lvl="0" marL="457200" marR="0" rtl="0" algn="l">
              <a:lnSpc>
                <a:spcPct val="100000"/>
              </a:lnSpc>
              <a:spcBef>
                <a:spcPts val="0"/>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1pPr>
            <a:lvl2pPr indent="-314325" lvl="1" marL="914400" marR="0" rtl="0" algn="l">
              <a:lnSpc>
                <a:spcPct val="100000"/>
              </a:lnSpc>
              <a:spcBef>
                <a:spcPts val="0"/>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2pPr>
            <a:lvl3pPr indent="-304800" lvl="2" marL="1371600" marR="0" rtl="0" algn="l">
              <a:lnSpc>
                <a:spcPct val="100000"/>
              </a:lnSpc>
              <a:spcBef>
                <a:spcPts val="0"/>
              </a:spcBef>
              <a:spcAft>
                <a:spcPts val="0"/>
              </a:spcAft>
              <a:buClr>
                <a:schemeClr val="accent2"/>
              </a:buClr>
              <a:buSzPts val="1200"/>
              <a:buFont typeface="Noto Sans Symbols"/>
              <a:buChar char="▪"/>
              <a:defRPr b="0" i="0" sz="1200" u="none" cap="none" strike="noStrike">
                <a:solidFill>
                  <a:schemeClr val="accen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84" name="Google Shape;484;p43"/>
          <p:cNvSpPr txBox="1"/>
          <p:nvPr>
            <p:ph idx="12" type="sldNum"/>
          </p:nvPr>
        </p:nvSpPr>
        <p:spPr>
          <a:xfrm>
            <a:off x="8775325" y="4968063"/>
            <a:ext cx="356249" cy="17543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485" name="Google Shape;485;p43"/>
          <p:cNvSpPr txBox="1"/>
          <p:nvPr>
            <p:ph idx="5" type="body"/>
          </p:nvPr>
        </p:nvSpPr>
        <p:spPr>
          <a:xfrm>
            <a:off x="1" y="4968063"/>
            <a:ext cx="8760416" cy="17543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chemeClr val="accent2"/>
              </a:buClr>
              <a:buSzPts val="750"/>
              <a:buFont typeface="Noto Sans Symbols"/>
              <a:buNone/>
              <a:defRPr b="0" i="0" sz="75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86" name="Google Shape;486;p43"/>
          <p:cNvSpPr txBox="1"/>
          <p:nvPr>
            <p:ph idx="6" type="body"/>
          </p:nvPr>
        </p:nvSpPr>
        <p:spPr>
          <a:xfrm>
            <a:off x="440785" y="1092259"/>
            <a:ext cx="1809921" cy="434369"/>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350"/>
              <a:buFont typeface="Noto Sans Symbols"/>
              <a:buNone/>
              <a:defRPr b="0" i="0" sz="135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87" name="Google Shape;487;p43"/>
          <p:cNvSpPr txBox="1"/>
          <p:nvPr>
            <p:ph idx="7" type="body"/>
          </p:nvPr>
        </p:nvSpPr>
        <p:spPr>
          <a:xfrm>
            <a:off x="2687695" y="1092259"/>
            <a:ext cx="1809921" cy="434369"/>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350"/>
              <a:buFont typeface="Noto Sans Symbols"/>
              <a:buNone/>
              <a:defRPr b="0" i="0" sz="135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88" name="Google Shape;488;p43"/>
          <p:cNvSpPr txBox="1"/>
          <p:nvPr>
            <p:ph idx="8" type="body"/>
          </p:nvPr>
        </p:nvSpPr>
        <p:spPr>
          <a:xfrm>
            <a:off x="4814405" y="1092259"/>
            <a:ext cx="1809921" cy="434369"/>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350"/>
              <a:buFont typeface="Noto Sans Symbols"/>
              <a:buNone/>
              <a:defRPr b="0" i="0" sz="135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89" name="Google Shape;489;p43"/>
          <p:cNvSpPr txBox="1"/>
          <p:nvPr>
            <p:ph idx="9" type="body"/>
          </p:nvPr>
        </p:nvSpPr>
        <p:spPr>
          <a:xfrm>
            <a:off x="6976411" y="1092259"/>
            <a:ext cx="1809921" cy="434369"/>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350"/>
              <a:buFont typeface="Noto Sans Symbols"/>
              <a:buNone/>
              <a:defRPr b="0" i="0" sz="135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90" name="Google Shape;490;p43"/>
          <p:cNvSpPr txBox="1"/>
          <p:nvPr>
            <p:ph type="title"/>
          </p:nvPr>
        </p:nvSpPr>
        <p:spPr>
          <a:xfrm>
            <a:off x="1371544" y="121849"/>
            <a:ext cx="7454703" cy="72175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2850"/>
              <a:buFont typeface="Open Sans"/>
              <a:buNone/>
              <a:defRPr sz="285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491" name="Google Shape;491;p43"/>
          <p:cNvPicPr preferRelativeResize="0"/>
          <p:nvPr/>
        </p:nvPicPr>
        <p:blipFill rotWithShape="1">
          <a:blip r:embed="rId2">
            <a:alphaModFix/>
          </a:blip>
          <a:srcRect b="0" l="0" r="0" t="0"/>
          <a:stretch/>
        </p:blipFill>
        <p:spPr>
          <a:xfrm>
            <a:off x="182878" y="215899"/>
            <a:ext cx="1043942" cy="521972"/>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Chevron (Format B)">
  <p:cSld name="5 Chevron (Format B)">
    <p:spTree>
      <p:nvGrpSpPr>
        <p:cNvPr id="492" name="Shape 492"/>
        <p:cNvGrpSpPr/>
        <p:nvPr/>
      </p:nvGrpSpPr>
      <p:grpSpPr>
        <a:xfrm>
          <a:off x="0" y="0"/>
          <a:ext cx="0" cy="0"/>
          <a:chOff x="0" y="0"/>
          <a:chExt cx="0" cy="0"/>
        </a:xfrm>
      </p:grpSpPr>
      <p:sp>
        <p:nvSpPr>
          <p:cNvPr id="493" name="Google Shape;493;p44"/>
          <p:cNvSpPr txBox="1"/>
          <p:nvPr>
            <p:ph idx="1" type="body"/>
          </p:nvPr>
        </p:nvSpPr>
        <p:spPr>
          <a:xfrm>
            <a:off x="316997" y="1633290"/>
            <a:ext cx="1655827" cy="2736312"/>
          </a:xfrm>
          <a:prstGeom prst="rect">
            <a:avLst/>
          </a:prstGeom>
          <a:noFill/>
          <a:ln>
            <a:noFill/>
          </a:ln>
        </p:spPr>
        <p:txBody>
          <a:bodyPr anchorCtr="0" anchor="t" bIns="45700" lIns="91425" spcFirstLastPara="1" rIns="91425" wrap="square" tIns="45700">
            <a:noAutofit/>
          </a:bodyPr>
          <a:lstStyle>
            <a:lvl1pPr indent="-304800" lvl="0" marL="457200" marR="0" rtl="0" algn="l">
              <a:lnSpc>
                <a:spcPct val="100000"/>
              </a:lnSpc>
              <a:spcBef>
                <a:spcPts val="0"/>
              </a:spcBef>
              <a:spcAft>
                <a:spcPts val="0"/>
              </a:spcAft>
              <a:buClr>
                <a:schemeClr val="accent2"/>
              </a:buClr>
              <a:buSzPts val="1200"/>
              <a:buFont typeface="Noto Sans Symbols"/>
              <a:buChar char="▪"/>
              <a:defRPr b="0" i="0" sz="1200" u="none" cap="none" strike="noStrike">
                <a:solidFill>
                  <a:schemeClr val="accent1"/>
                </a:solidFill>
                <a:latin typeface="Open Sans"/>
                <a:ea typeface="Open Sans"/>
                <a:cs typeface="Open Sans"/>
                <a:sym typeface="Open Sans"/>
              </a:defRPr>
            </a:lvl1pPr>
            <a:lvl2pPr indent="-304800" lvl="1" marL="914400" marR="0" rtl="0" algn="l">
              <a:lnSpc>
                <a:spcPct val="100000"/>
              </a:lnSpc>
              <a:spcBef>
                <a:spcPts val="0"/>
              </a:spcBef>
              <a:spcAft>
                <a:spcPts val="0"/>
              </a:spcAft>
              <a:buClr>
                <a:schemeClr val="accent2"/>
              </a:buClr>
              <a:buSzPts val="1200"/>
              <a:buFont typeface="Noto Sans Symbols"/>
              <a:buChar char="▪"/>
              <a:defRPr b="0" i="0" sz="1200" u="none" cap="none" strike="noStrike">
                <a:solidFill>
                  <a:schemeClr val="accent1"/>
                </a:solidFill>
                <a:latin typeface="Open Sans"/>
                <a:ea typeface="Open Sans"/>
                <a:cs typeface="Open Sans"/>
                <a:sym typeface="Open Sans"/>
              </a:defRPr>
            </a:lvl2pPr>
            <a:lvl3pPr indent="-295275" lvl="2" marL="1371600" marR="0" rtl="0" algn="l">
              <a:lnSpc>
                <a:spcPct val="100000"/>
              </a:lnSpc>
              <a:spcBef>
                <a:spcPts val="0"/>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94" name="Google Shape;494;p44"/>
          <p:cNvSpPr/>
          <p:nvPr/>
        </p:nvSpPr>
        <p:spPr>
          <a:xfrm>
            <a:off x="316995" y="1135171"/>
            <a:ext cx="1832818" cy="450272"/>
          </a:xfrm>
          <a:prstGeom prst="homePlat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Open Sans"/>
              <a:ea typeface="Open Sans"/>
              <a:cs typeface="Open Sans"/>
              <a:sym typeface="Open Sans"/>
            </a:endParaRPr>
          </a:p>
        </p:txBody>
      </p:sp>
      <p:sp>
        <p:nvSpPr>
          <p:cNvPr id="495" name="Google Shape;495;p44"/>
          <p:cNvSpPr/>
          <p:nvPr/>
        </p:nvSpPr>
        <p:spPr>
          <a:xfrm>
            <a:off x="2018103" y="1135171"/>
            <a:ext cx="1832818" cy="450272"/>
          </a:xfrm>
          <a:prstGeom prst="chevron">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Open Sans"/>
              <a:ea typeface="Open Sans"/>
              <a:cs typeface="Open Sans"/>
              <a:sym typeface="Open Sans"/>
            </a:endParaRPr>
          </a:p>
        </p:txBody>
      </p:sp>
      <p:sp>
        <p:nvSpPr>
          <p:cNvPr id="496" name="Google Shape;496;p44"/>
          <p:cNvSpPr/>
          <p:nvPr/>
        </p:nvSpPr>
        <p:spPr>
          <a:xfrm>
            <a:off x="5420319" y="1135171"/>
            <a:ext cx="1832818" cy="450272"/>
          </a:xfrm>
          <a:prstGeom prst="chevron">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Open Sans"/>
              <a:ea typeface="Open Sans"/>
              <a:cs typeface="Open Sans"/>
              <a:sym typeface="Open Sans"/>
            </a:endParaRPr>
          </a:p>
        </p:txBody>
      </p:sp>
      <p:sp>
        <p:nvSpPr>
          <p:cNvPr id="497" name="Google Shape;497;p44"/>
          <p:cNvSpPr/>
          <p:nvPr/>
        </p:nvSpPr>
        <p:spPr>
          <a:xfrm>
            <a:off x="7121428" y="1135171"/>
            <a:ext cx="1832818" cy="450272"/>
          </a:xfrm>
          <a:prstGeom prst="chevron">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Open Sans"/>
              <a:ea typeface="Open Sans"/>
              <a:cs typeface="Open Sans"/>
              <a:sym typeface="Open Sans"/>
            </a:endParaRPr>
          </a:p>
        </p:txBody>
      </p:sp>
      <p:sp>
        <p:nvSpPr>
          <p:cNvPr id="498" name="Google Shape;498;p44"/>
          <p:cNvSpPr txBox="1"/>
          <p:nvPr>
            <p:ph idx="2" type="body"/>
          </p:nvPr>
        </p:nvSpPr>
        <p:spPr>
          <a:xfrm>
            <a:off x="2018105" y="1633290"/>
            <a:ext cx="1655827" cy="2736312"/>
          </a:xfrm>
          <a:prstGeom prst="rect">
            <a:avLst/>
          </a:prstGeom>
          <a:noFill/>
          <a:ln>
            <a:noFill/>
          </a:ln>
        </p:spPr>
        <p:txBody>
          <a:bodyPr anchorCtr="0" anchor="t" bIns="45700" lIns="91425" spcFirstLastPara="1" rIns="91425" wrap="square" tIns="45700">
            <a:noAutofit/>
          </a:bodyPr>
          <a:lstStyle>
            <a:lvl1pPr indent="-304800" lvl="0" marL="457200" marR="0" rtl="0" algn="l">
              <a:lnSpc>
                <a:spcPct val="100000"/>
              </a:lnSpc>
              <a:spcBef>
                <a:spcPts val="0"/>
              </a:spcBef>
              <a:spcAft>
                <a:spcPts val="0"/>
              </a:spcAft>
              <a:buClr>
                <a:schemeClr val="accent2"/>
              </a:buClr>
              <a:buSzPts val="1200"/>
              <a:buFont typeface="Noto Sans Symbols"/>
              <a:buChar char="▪"/>
              <a:defRPr b="0" i="0" sz="1200" u="none" cap="none" strike="noStrike">
                <a:solidFill>
                  <a:schemeClr val="accent1"/>
                </a:solidFill>
                <a:latin typeface="Open Sans"/>
                <a:ea typeface="Open Sans"/>
                <a:cs typeface="Open Sans"/>
                <a:sym typeface="Open Sans"/>
              </a:defRPr>
            </a:lvl1pPr>
            <a:lvl2pPr indent="-304800" lvl="1" marL="914400" marR="0" rtl="0" algn="l">
              <a:lnSpc>
                <a:spcPct val="100000"/>
              </a:lnSpc>
              <a:spcBef>
                <a:spcPts val="0"/>
              </a:spcBef>
              <a:spcAft>
                <a:spcPts val="0"/>
              </a:spcAft>
              <a:buClr>
                <a:schemeClr val="accent2"/>
              </a:buClr>
              <a:buSzPts val="1200"/>
              <a:buFont typeface="Noto Sans Symbols"/>
              <a:buChar char="▪"/>
              <a:defRPr b="0" i="0" sz="1200" u="none" cap="none" strike="noStrike">
                <a:solidFill>
                  <a:schemeClr val="accent1"/>
                </a:solidFill>
                <a:latin typeface="Open Sans"/>
                <a:ea typeface="Open Sans"/>
                <a:cs typeface="Open Sans"/>
                <a:sym typeface="Open Sans"/>
              </a:defRPr>
            </a:lvl2pPr>
            <a:lvl3pPr indent="-295275" lvl="2" marL="1371600" marR="0" rtl="0" algn="l">
              <a:lnSpc>
                <a:spcPct val="100000"/>
              </a:lnSpc>
              <a:spcBef>
                <a:spcPts val="0"/>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99" name="Google Shape;499;p44"/>
          <p:cNvSpPr txBox="1"/>
          <p:nvPr>
            <p:ph idx="3" type="body"/>
          </p:nvPr>
        </p:nvSpPr>
        <p:spPr>
          <a:xfrm>
            <a:off x="5420321" y="1633290"/>
            <a:ext cx="1655827" cy="2736312"/>
          </a:xfrm>
          <a:prstGeom prst="rect">
            <a:avLst/>
          </a:prstGeom>
          <a:noFill/>
          <a:ln>
            <a:noFill/>
          </a:ln>
        </p:spPr>
        <p:txBody>
          <a:bodyPr anchorCtr="0" anchor="t" bIns="45700" lIns="91425" spcFirstLastPara="1" rIns="91425" wrap="square" tIns="45700">
            <a:noAutofit/>
          </a:bodyPr>
          <a:lstStyle>
            <a:lvl1pPr indent="-304800" lvl="0" marL="457200" marR="0" rtl="0" algn="l">
              <a:lnSpc>
                <a:spcPct val="100000"/>
              </a:lnSpc>
              <a:spcBef>
                <a:spcPts val="0"/>
              </a:spcBef>
              <a:spcAft>
                <a:spcPts val="0"/>
              </a:spcAft>
              <a:buClr>
                <a:schemeClr val="accent2"/>
              </a:buClr>
              <a:buSzPts val="1200"/>
              <a:buFont typeface="Noto Sans Symbols"/>
              <a:buChar char="▪"/>
              <a:defRPr b="0" i="0" sz="1200" u="none" cap="none" strike="noStrike">
                <a:solidFill>
                  <a:schemeClr val="accent1"/>
                </a:solidFill>
                <a:latin typeface="Open Sans"/>
                <a:ea typeface="Open Sans"/>
                <a:cs typeface="Open Sans"/>
                <a:sym typeface="Open Sans"/>
              </a:defRPr>
            </a:lvl1pPr>
            <a:lvl2pPr indent="-304800" lvl="1" marL="914400" marR="0" rtl="0" algn="l">
              <a:lnSpc>
                <a:spcPct val="100000"/>
              </a:lnSpc>
              <a:spcBef>
                <a:spcPts val="0"/>
              </a:spcBef>
              <a:spcAft>
                <a:spcPts val="0"/>
              </a:spcAft>
              <a:buClr>
                <a:schemeClr val="accent2"/>
              </a:buClr>
              <a:buSzPts val="1200"/>
              <a:buFont typeface="Noto Sans Symbols"/>
              <a:buChar char="▪"/>
              <a:defRPr b="0" i="0" sz="1200" u="none" cap="none" strike="noStrike">
                <a:solidFill>
                  <a:schemeClr val="accent1"/>
                </a:solidFill>
                <a:latin typeface="Open Sans"/>
                <a:ea typeface="Open Sans"/>
                <a:cs typeface="Open Sans"/>
                <a:sym typeface="Open Sans"/>
              </a:defRPr>
            </a:lvl2pPr>
            <a:lvl3pPr indent="-295275" lvl="2" marL="1371600" marR="0" rtl="0" algn="l">
              <a:lnSpc>
                <a:spcPct val="100000"/>
              </a:lnSpc>
              <a:spcBef>
                <a:spcPts val="0"/>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500" name="Google Shape;500;p44"/>
          <p:cNvSpPr txBox="1"/>
          <p:nvPr>
            <p:ph idx="4" type="body"/>
          </p:nvPr>
        </p:nvSpPr>
        <p:spPr>
          <a:xfrm>
            <a:off x="7121428" y="1633290"/>
            <a:ext cx="1655827" cy="2736312"/>
          </a:xfrm>
          <a:prstGeom prst="rect">
            <a:avLst/>
          </a:prstGeom>
          <a:noFill/>
          <a:ln>
            <a:noFill/>
          </a:ln>
        </p:spPr>
        <p:txBody>
          <a:bodyPr anchorCtr="0" anchor="t" bIns="45700" lIns="91425" spcFirstLastPara="1" rIns="91425" wrap="square" tIns="45700">
            <a:noAutofit/>
          </a:bodyPr>
          <a:lstStyle>
            <a:lvl1pPr indent="-304800" lvl="0" marL="457200" marR="0" rtl="0" algn="l">
              <a:lnSpc>
                <a:spcPct val="100000"/>
              </a:lnSpc>
              <a:spcBef>
                <a:spcPts val="0"/>
              </a:spcBef>
              <a:spcAft>
                <a:spcPts val="0"/>
              </a:spcAft>
              <a:buClr>
                <a:schemeClr val="accent2"/>
              </a:buClr>
              <a:buSzPts val="1200"/>
              <a:buFont typeface="Noto Sans Symbols"/>
              <a:buChar char="▪"/>
              <a:defRPr b="0" i="0" sz="1200" u="none" cap="none" strike="noStrike">
                <a:solidFill>
                  <a:schemeClr val="accent1"/>
                </a:solidFill>
                <a:latin typeface="Open Sans"/>
                <a:ea typeface="Open Sans"/>
                <a:cs typeface="Open Sans"/>
                <a:sym typeface="Open Sans"/>
              </a:defRPr>
            </a:lvl1pPr>
            <a:lvl2pPr indent="-304800" lvl="1" marL="914400" marR="0" rtl="0" algn="l">
              <a:lnSpc>
                <a:spcPct val="100000"/>
              </a:lnSpc>
              <a:spcBef>
                <a:spcPts val="0"/>
              </a:spcBef>
              <a:spcAft>
                <a:spcPts val="0"/>
              </a:spcAft>
              <a:buClr>
                <a:schemeClr val="accent2"/>
              </a:buClr>
              <a:buSzPts val="1200"/>
              <a:buFont typeface="Noto Sans Symbols"/>
              <a:buChar char="▪"/>
              <a:defRPr b="0" i="0" sz="1200" u="none" cap="none" strike="noStrike">
                <a:solidFill>
                  <a:schemeClr val="accent1"/>
                </a:solidFill>
                <a:latin typeface="Open Sans"/>
                <a:ea typeface="Open Sans"/>
                <a:cs typeface="Open Sans"/>
                <a:sym typeface="Open Sans"/>
              </a:defRPr>
            </a:lvl2pPr>
            <a:lvl3pPr indent="-295275" lvl="2" marL="1371600" marR="0" rtl="0" algn="l">
              <a:lnSpc>
                <a:spcPct val="100000"/>
              </a:lnSpc>
              <a:spcBef>
                <a:spcPts val="0"/>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501" name="Google Shape;501;p44"/>
          <p:cNvSpPr txBox="1"/>
          <p:nvPr>
            <p:ph idx="12" type="sldNum"/>
          </p:nvPr>
        </p:nvSpPr>
        <p:spPr>
          <a:xfrm>
            <a:off x="8775325" y="4968063"/>
            <a:ext cx="356249" cy="17543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502" name="Google Shape;502;p44"/>
          <p:cNvSpPr txBox="1"/>
          <p:nvPr>
            <p:ph idx="5" type="body"/>
          </p:nvPr>
        </p:nvSpPr>
        <p:spPr>
          <a:xfrm>
            <a:off x="1" y="4968063"/>
            <a:ext cx="8760416" cy="17543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chemeClr val="accent2"/>
              </a:buClr>
              <a:buSzPts val="750"/>
              <a:buFont typeface="Noto Sans Symbols"/>
              <a:buNone/>
              <a:defRPr b="0" i="0" sz="75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503" name="Google Shape;503;p44"/>
          <p:cNvSpPr txBox="1"/>
          <p:nvPr>
            <p:ph idx="6" type="body"/>
          </p:nvPr>
        </p:nvSpPr>
        <p:spPr>
          <a:xfrm>
            <a:off x="440785" y="1140104"/>
            <a:ext cx="1460402" cy="434369"/>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200"/>
              <a:buFont typeface="Noto Sans Symbols"/>
              <a:buNone/>
              <a:defRPr b="0" i="0" sz="120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504" name="Google Shape;504;p44"/>
          <p:cNvSpPr txBox="1"/>
          <p:nvPr>
            <p:ph idx="7" type="body"/>
          </p:nvPr>
        </p:nvSpPr>
        <p:spPr>
          <a:xfrm>
            <a:off x="2243653" y="1140104"/>
            <a:ext cx="1460402" cy="434369"/>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200"/>
              <a:buFont typeface="Noto Sans Symbols"/>
              <a:buNone/>
              <a:defRPr b="0" i="0" sz="120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505" name="Google Shape;505;p44"/>
          <p:cNvSpPr txBox="1"/>
          <p:nvPr>
            <p:ph idx="8" type="body"/>
          </p:nvPr>
        </p:nvSpPr>
        <p:spPr>
          <a:xfrm>
            <a:off x="5643283" y="1140104"/>
            <a:ext cx="1460402" cy="434369"/>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200"/>
              <a:buFont typeface="Noto Sans Symbols"/>
              <a:buNone/>
              <a:defRPr b="0" i="0" sz="120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506" name="Google Shape;506;p44"/>
          <p:cNvSpPr txBox="1"/>
          <p:nvPr>
            <p:ph idx="9" type="body"/>
          </p:nvPr>
        </p:nvSpPr>
        <p:spPr>
          <a:xfrm>
            <a:off x="7356317" y="1140104"/>
            <a:ext cx="1460402" cy="434369"/>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200"/>
              <a:buFont typeface="Noto Sans Symbols"/>
              <a:buNone/>
              <a:defRPr b="0" i="0" sz="120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507" name="Google Shape;507;p44"/>
          <p:cNvSpPr/>
          <p:nvPr/>
        </p:nvSpPr>
        <p:spPr>
          <a:xfrm>
            <a:off x="3719211" y="1140104"/>
            <a:ext cx="1832818" cy="450272"/>
          </a:xfrm>
          <a:prstGeom prst="chevron">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Open Sans"/>
              <a:ea typeface="Open Sans"/>
              <a:cs typeface="Open Sans"/>
              <a:sym typeface="Open Sans"/>
            </a:endParaRPr>
          </a:p>
        </p:txBody>
      </p:sp>
      <p:sp>
        <p:nvSpPr>
          <p:cNvPr id="508" name="Google Shape;508;p44"/>
          <p:cNvSpPr txBox="1"/>
          <p:nvPr>
            <p:ph idx="13" type="body"/>
          </p:nvPr>
        </p:nvSpPr>
        <p:spPr>
          <a:xfrm>
            <a:off x="3719213" y="1638224"/>
            <a:ext cx="1655827" cy="2736312"/>
          </a:xfrm>
          <a:prstGeom prst="rect">
            <a:avLst/>
          </a:prstGeom>
          <a:noFill/>
          <a:ln>
            <a:noFill/>
          </a:ln>
        </p:spPr>
        <p:txBody>
          <a:bodyPr anchorCtr="0" anchor="t" bIns="45700" lIns="91425" spcFirstLastPara="1" rIns="91425" wrap="square" tIns="45700">
            <a:noAutofit/>
          </a:bodyPr>
          <a:lstStyle>
            <a:lvl1pPr indent="-304800" lvl="0" marL="457200" marR="0" rtl="0" algn="l">
              <a:lnSpc>
                <a:spcPct val="100000"/>
              </a:lnSpc>
              <a:spcBef>
                <a:spcPts val="0"/>
              </a:spcBef>
              <a:spcAft>
                <a:spcPts val="0"/>
              </a:spcAft>
              <a:buClr>
                <a:schemeClr val="accent2"/>
              </a:buClr>
              <a:buSzPts val="1200"/>
              <a:buFont typeface="Noto Sans Symbols"/>
              <a:buChar char="▪"/>
              <a:defRPr b="0" i="0" sz="1200" u="none" cap="none" strike="noStrike">
                <a:solidFill>
                  <a:schemeClr val="accent1"/>
                </a:solidFill>
                <a:latin typeface="Open Sans"/>
                <a:ea typeface="Open Sans"/>
                <a:cs typeface="Open Sans"/>
                <a:sym typeface="Open Sans"/>
              </a:defRPr>
            </a:lvl1pPr>
            <a:lvl2pPr indent="-304800" lvl="1" marL="914400" marR="0" rtl="0" algn="l">
              <a:lnSpc>
                <a:spcPct val="100000"/>
              </a:lnSpc>
              <a:spcBef>
                <a:spcPts val="0"/>
              </a:spcBef>
              <a:spcAft>
                <a:spcPts val="0"/>
              </a:spcAft>
              <a:buClr>
                <a:schemeClr val="accent2"/>
              </a:buClr>
              <a:buSzPts val="1200"/>
              <a:buFont typeface="Noto Sans Symbols"/>
              <a:buChar char="▪"/>
              <a:defRPr b="0" i="0" sz="1200" u="none" cap="none" strike="noStrike">
                <a:solidFill>
                  <a:schemeClr val="accent1"/>
                </a:solidFill>
                <a:latin typeface="Open Sans"/>
                <a:ea typeface="Open Sans"/>
                <a:cs typeface="Open Sans"/>
                <a:sym typeface="Open Sans"/>
              </a:defRPr>
            </a:lvl2pPr>
            <a:lvl3pPr indent="-295275" lvl="2" marL="1371600" marR="0" rtl="0" algn="l">
              <a:lnSpc>
                <a:spcPct val="100000"/>
              </a:lnSpc>
              <a:spcBef>
                <a:spcPts val="0"/>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accent2"/>
              </a:buClr>
              <a:buSzPts val="1050"/>
              <a:buFont typeface="Noto Sans Symbols"/>
              <a:buChar char="▪"/>
              <a:defRPr b="0" i="0" sz="105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509" name="Google Shape;509;p44"/>
          <p:cNvSpPr txBox="1"/>
          <p:nvPr>
            <p:ph idx="14" type="body"/>
          </p:nvPr>
        </p:nvSpPr>
        <p:spPr>
          <a:xfrm>
            <a:off x="3941122" y="1145037"/>
            <a:ext cx="1460402" cy="434369"/>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200"/>
              <a:buFont typeface="Noto Sans Symbols"/>
              <a:buNone/>
              <a:defRPr b="0" i="0" sz="120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510" name="Google Shape;510;p44"/>
          <p:cNvSpPr txBox="1"/>
          <p:nvPr>
            <p:ph type="title"/>
          </p:nvPr>
        </p:nvSpPr>
        <p:spPr>
          <a:xfrm>
            <a:off x="1371544" y="121849"/>
            <a:ext cx="7454703" cy="72175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2850"/>
              <a:buFont typeface="Open Sans"/>
              <a:buNone/>
              <a:defRPr sz="285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11" name="Google Shape;511;p44"/>
          <p:cNvPicPr preferRelativeResize="0"/>
          <p:nvPr/>
        </p:nvPicPr>
        <p:blipFill rotWithShape="1">
          <a:blip r:embed="rId2">
            <a:alphaModFix/>
          </a:blip>
          <a:srcRect b="0" l="0" r="0" t="0"/>
          <a:stretch/>
        </p:blipFill>
        <p:spPr>
          <a:xfrm>
            <a:off x="182878" y="215899"/>
            <a:ext cx="1043942" cy="521972"/>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Format B)">
  <p:cSld name="Timeline (Format B)">
    <p:spTree>
      <p:nvGrpSpPr>
        <p:cNvPr id="512" name="Shape 512"/>
        <p:cNvGrpSpPr/>
        <p:nvPr/>
      </p:nvGrpSpPr>
      <p:grpSpPr>
        <a:xfrm>
          <a:off x="0" y="0"/>
          <a:ext cx="0" cy="0"/>
          <a:chOff x="0" y="0"/>
          <a:chExt cx="0" cy="0"/>
        </a:xfrm>
      </p:grpSpPr>
      <p:sp>
        <p:nvSpPr>
          <p:cNvPr id="513" name="Google Shape;513;p45"/>
          <p:cNvSpPr txBox="1"/>
          <p:nvPr>
            <p:ph idx="12" type="sldNum"/>
          </p:nvPr>
        </p:nvSpPr>
        <p:spPr>
          <a:xfrm>
            <a:off x="8775325" y="4968063"/>
            <a:ext cx="356249" cy="17543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514" name="Google Shape;514;p45"/>
          <p:cNvSpPr txBox="1"/>
          <p:nvPr>
            <p:ph idx="1" type="body"/>
          </p:nvPr>
        </p:nvSpPr>
        <p:spPr>
          <a:xfrm>
            <a:off x="1" y="4968063"/>
            <a:ext cx="8760416" cy="17543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chemeClr val="accent2"/>
              </a:buClr>
              <a:buSzPts val="750"/>
              <a:buFont typeface="Noto Sans Symbols"/>
              <a:buNone/>
              <a:defRPr b="0" i="0" sz="75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515" name="Google Shape;515;p45"/>
          <p:cNvSpPr txBox="1"/>
          <p:nvPr>
            <p:ph type="title"/>
          </p:nvPr>
        </p:nvSpPr>
        <p:spPr>
          <a:xfrm>
            <a:off x="1371544" y="121849"/>
            <a:ext cx="7454703" cy="72175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2850"/>
              <a:buFont typeface="Open Sans"/>
              <a:buNone/>
              <a:defRPr sz="285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16" name="Google Shape;516;p45"/>
          <p:cNvPicPr preferRelativeResize="0"/>
          <p:nvPr/>
        </p:nvPicPr>
        <p:blipFill rotWithShape="1">
          <a:blip r:embed="rId2">
            <a:alphaModFix/>
          </a:blip>
          <a:srcRect b="0" l="0" r="0" t="0"/>
          <a:stretch/>
        </p:blipFill>
        <p:spPr>
          <a:xfrm>
            <a:off x="182878" y="215899"/>
            <a:ext cx="1043942" cy="521972"/>
          </a:xfrm>
          <a:prstGeom prst="rect">
            <a:avLst/>
          </a:prstGeom>
          <a:noFill/>
          <a:ln>
            <a:noFill/>
          </a:ln>
        </p:spPr>
      </p:pic>
      <p:sp>
        <p:nvSpPr>
          <p:cNvPr id="517" name="Google Shape;517;p45"/>
          <p:cNvSpPr/>
          <p:nvPr/>
        </p:nvSpPr>
        <p:spPr>
          <a:xfrm>
            <a:off x="289906" y="2693287"/>
            <a:ext cx="1650206" cy="335756"/>
          </a:xfrm>
          <a:prstGeom prst="rect">
            <a:avLst/>
          </a:prstGeom>
          <a:solidFill>
            <a:schemeClr val="accen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518" name="Google Shape;518;p45"/>
          <p:cNvSpPr/>
          <p:nvPr/>
        </p:nvSpPr>
        <p:spPr>
          <a:xfrm>
            <a:off x="2022265" y="2693287"/>
            <a:ext cx="1650206" cy="335756"/>
          </a:xfrm>
          <a:prstGeom prst="rect">
            <a:avLst/>
          </a:prstGeom>
          <a:solidFill>
            <a:schemeClr val="accen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519" name="Google Shape;519;p45"/>
          <p:cNvSpPr/>
          <p:nvPr/>
        </p:nvSpPr>
        <p:spPr>
          <a:xfrm>
            <a:off x="3754624" y="2693287"/>
            <a:ext cx="1650206" cy="335756"/>
          </a:xfrm>
          <a:prstGeom prst="rect">
            <a:avLst/>
          </a:prstGeom>
          <a:solidFill>
            <a:schemeClr val="accen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520" name="Google Shape;520;p45"/>
          <p:cNvSpPr/>
          <p:nvPr/>
        </p:nvSpPr>
        <p:spPr>
          <a:xfrm>
            <a:off x="5486983" y="2693287"/>
            <a:ext cx="1650206" cy="335756"/>
          </a:xfrm>
          <a:prstGeom prst="rect">
            <a:avLst/>
          </a:prstGeom>
          <a:solidFill>
            <a:schemeClr val="accen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521" name="Google Shape;521;p45"/>
          <p:cNvSpPr/>
          <p:nvPr/>
        </p:nvSpPr>
        <p:spPr>
          <a:xfrm>
            <a:off x="7219342" y="2693110"/>
            <a:ext cx="1650206" cy="335756"/>
          </a:xfrm>
          <a:prstGeom prst="rect">
            <a:avLst/>
          </a:prstGeom>
          <a:solidFill>
            <a:schemeClr val="accen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cxnSp>
        <p:nvCxnSpPr>
          <p:cNvPr id="522" name="Google Shape;522;p45"/>
          <p:cNvCxnSpPr/>
          <p:nvPr/>
        </p:nvCxnSpPr>
        <p:spPr>
          <a:xfrm rot="10800000">
            <a:off x="1111436" y="2068244"/>
            <a:ext cx="3572" cy="560270"/>
          </a:xfrm>
          <a:prstGeom prst="straightConnector1">
            <a:avLst/>
          </a:prstGeom>
          <a:noFill/>
          <a:ln cap="rnd" cmpd="sng" w="50800">
            <a:solidFill>
              <a:schemeClr val="accent2"/>
            </a:solidFill>
            <a:prstDash val="dot"/>
            <a:miter lim="800000"/>
            <a:headEnd len="sm" w="sm" type="none"/>
            <a:tailEnd len="sm" w="sm" type="none"/>
          </a:ln>
        </p:spPr>
      </p:cxnSp>
      <p:cxnSp>
        <p:nvCxnSpPr>
          <p:cNvPr id="523" name="Google Shape;523;p45"/>
          <p:cNvCxnSpPr/>
          <p:nvPr/>
        </p:nvCxnSpPr>
        <p:spPr>
          <a:xfrm rot="10800000">
            <a:off x="2842009" y="3036841"/>
            <a:ext cx="3572" cy="560270"/>
          </a:xfrm>
          <a:prstGeom prst="straightConnector1">
            <a:avLst/>
          </a:prstGeom>
          <a:noFill/>
          <a:ln cap="rnd" cmpd="sng" w="50800">
            <a:solidFill>
              <a:schemeClr val="accent2"/>
            </a:solidFill>
            <a:prstDash val="dot"/>
            <a:miter lim="800000"/>
            <a:headEnd len="sm" w="sm" type="none"/>
            <a:tailEnd len="sm" w="sm" type="none"/>
          </a:ln>
        </p:spPr>
      </p:cxnSp>
      <p:cxnSp>
        <p:nvCxnSpPr>
          <p:cNvPr id="524" name="Google Shape;524;p45"/>
          <p:cNvCxnSpPr/>
          <p:nvPr/>
        </p:nvCxnSpPr>
        <p:spPr>
          <a:xfrm rot="10800000">
            <a:off x="4576154" y="2068243"/>
            <a:ext cx="3572" cy="560270"/>
          </a:xfrm>
          <a:prstGeom prst="straightConnector1">
            <a:avLst/>
          </a:prstGeom>
          <a:noFill/>
          <a:ln cap="rnd" cmpd="sng" w="50800">
            <a:solidFill>
              <a:schemeClr val="accent2"/>
            </a:solidFill>
            <a:prstDash val="dot"/>
            <a:miter lim="800000"/>
            <a:headEnd len="sm" w="sm" type="none"/>
            <a:tailEnd len="sm" w="sm" type="none"/>
          </a:ln>
        </p:spPr>
      </p:cxnSp>
      <p:cxnSp>
        <p:nvCxnSpPr>
          <p:cNvPr id="525" name="Google Shape;525;p45"/>
          <p:cNvCxnSpPr/>
          <p:nvPr/>
        </p:nvCxnSpPr>
        <p:spPr>
          <a:xfrm rot="10800000">
            <a:off x="6292439" y="3036841"/>
            <a:ext cx="3572" cy="560270"/>
          </a:xfrm>
          <a:prstGeom prst="straightConnector1">
            <a:avLst/>
          </a:prstGeom>
          <a:noFill/>
          <a:ln cap="rnd" cmpd="sng" w="50800">
            <a:solidFill>
              <a:schemeClr val="accent2"/>
            </a:solidFill>
            <a:prstDash val="dot"/>
            <a:miter lim="800000"/>
            <a:headEnd len="sm" w="sm" type="none"/>
            <a:tailEnd len="sm" w="sm" type="none"/>
          </a:ln>
        </p:spPr>
      </p:cxnSp>
      <p:cxnSp>
        <p:nvCxnSpPr>
          <p:cNvPr id="526" name="Google Shape;526;p45"/>
          <p:cNvCxnSpPr/>
          <p:nvPr/>
        </p:nvCxnSpPr>
        <p:spPr>
          <a:xfrm rot="10800000">
            <a:off x="7962292" y="2068243"/>
            <a:ext cx="3572" cy="560270"/>
          </a:xfrm>
          <a:prstGeom prst="straightConnector1">
            <a:avLst/>
          </a:prstGeom>
          <a:noFill/>
          <a:ln cap="rnd" cmpd="sng" w="50800">
            <a:solidFill>
              <a:schemeClr val="accent2"/>
            </a:solidFill>
            <a:prstDash val="dot"/>
            <a:miter lim="800000"/>
            <a:headEnd len="sm" w="sm" type="none"/>
            <a:tailEnd len="sm" w="sm" type="none"/>
          </a:ln>
        </p:spPr>
      </p:cxnSp>
      <p:sp>
        <p:nvSpPr>
          <p:cNvPr id="527" name="Google Shape;527;p45"/>
          <p:cNvSpPr txBox="1"/>
          <p:nvPr>
            <p:ph idx="2" type="body"/>
          </p:nvPr>
        </p:nvSpPr>
        <p:spPr>
          <a:xfrm>
            <a:off x="286478" y="1242536"/>
            <a:ext cx="2231128" cy="817724"/>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1350"/>
              <a:buFont typeface="Noto Sans Symbols"/>
              <a:buNone/>
              <a:defRPr b="0" i="0" sz="1350" u="none" cap="none" strike="noStrike">
                <a:solidFill>
                  <a:schemeClr val="accent2"/>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528" name="Google Shape;528;p45"/>
          <p:cNvSpPr txBox="1"/>
          <p:nvPr>
            <p:ph idx="3" type="body"/>
          </p:nvPr>
        </p:nvSpPr>
        <p:spPr>
          <a:xfrm>
            <a:off x="3460736" y="1242536"/>
            <a:ext cx="2231128" cy="817724"/>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1350"/>
              <a:buFont typeface="Noto Sans Symbols"/>
              <a:buNone/>
              <a:defRPr b="0" i="0" sz="1350" u="none" cap="none" strike="noStrike">
                <a:solidFill>
                  <a:schemeClr val="accent2"/>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529" name="Google Shape;529;p45"/>
          <p:cNvSpPr txBox="1"/>
          <p:nvPr>
            <p:ph idx="4" type="body"/>
          </p:nvPr>
        </p:nvSpPr>
        <p:spPr>
          <a:xfrm>
            <a:off x="6634993" y="1242536"/>
            <a:ext cx="2231128" cy="817724"/>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1350"/>
              <a:buFont typeface="Noto Sans Symbols"/>
              <a:buNone/>
              <a:defRPr b="0" i="0" sz="1350" u="none" cap="none" strike="noStrike">
                <a:solidFill>
                  <a:schemeClr val="accent2"/>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530" name="Google Shape;530;p45"/>
          <p:cNvSpPr txBox="1"/>
          <p:nvPr>
            <p:ph idx="5" type="body"/>
          </p:nvPr>
        </p:nvSpPr>
        <p:spPr>
          <a:xfrm>
            <a:off x="1873607" y="3639442"/>
            <a:ext cx="2231128" cy="81772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1350"/>
              <a:buFont typeface="Noto Sans Symbols"/>
              <a:buNone/>
              <a:defRPr b="0" i="0" sz="1350" u="none" cap="none" strike="noStrike">
                <a:solidFill>
                  <a:schemeClr val="accent2"/>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531" name="Google Shape;531;p45"/>
          <p:cNvSpPr txBox="1"/>
          <p:nvPr>
            <p:ph idx="6" type="body"/>
          </p:nvPr>
        </p:nvSpPr>
        <p:spPr>
          <a:xfrm>
            <a:off x="5047865" y="3639442"/>
            <a:ext cx="2231128" cy="81772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1350"/>
              <a:buFont typeface="Noto Sans Symbols"/>
              <a:buNone/>
              <a:defRPr b="0" i="0" sz="1350" u="none" cap="none" strike="noStrike">
                <a:solidFill>
                  <a:schemeClr val="accent2"/>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532" name="Google Shape;532;p45"/>
          <p:cNvSpPr txBox="1"/>
          <p:nvPr>
            <p:ph idx="7" type="body"/>
          </p:nvPr>
        </p:nvSpPr>
        <p:spPr>
          <a:xfrm>
            <a:off x="308810" y="2715809"/>
            <a:ext cx="1612398" cy="31169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350"/>
              <a:buFont typeface="Noto Sans Symbols"/>
              <a:buNone/>
              <a:defRPr b="0" i="0" sz="135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533" name="Google Shape;533;p45"/>
          <p:cNvSpPr txBox="1"/>
          <p:nvPr>
            <p:ph idx="8" type="body"/>
          </p:nvPr>
        </p:nvSpPr>
        <p:spPr>
          <a:xfrm>
            <a:off x="2035810" y="2715809"/>
            <a:ext cx="1612398" cy="31169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350"/>
              <a:buFont typeface="Noto Sans Symbols"/>
              <a:buNone/>
              <a:defRPr b="0" i="0" sz="135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534" name="Google Shape;534;p45"/>
          <p:cNvSpPr txBox="1"/>
          <p:nvPr>
            <p:ph idx="9" type="body"/>
          </p:nvPr>
        </p:nvSpPr>
        <p:spPr>
          <a:xfrm>
            <a:off x="3773528" y="2715809"/>
            <a:ext cx="1612398" cy="31169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350"/>
              <a:buFont typeface="Noto Sans Symbols"/>
              <a:buNone/>
              <a:defRPr b="0" i="0" sz="135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535" name="Google Shape;535;p45"/>
          <p:cNvSpPr txBox="1"/>
          <p:nvPr>
            <p:ph idx="13" type="body"/>
          </p:nvPr>
        </p:nvSpPr>
        <p:spPr>
          <a:xfrm>
            <a:off x="5498432" y="2715809"/>
            <a:ext cx="1612398" cy="31169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350"/>
              <a:buFont typeface="Noto Sans Symbols"/>
              <a:buNone/>
              <a:defRPr b="0" i="0" sz="135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536" name="Google Shape;536;p45"/>
          <p:cNvSpPr txBox="1"/>
          <p:nvPr>
            <p:ph idx="14" type="body"/>
          </p:nvPr>
        </p:nvSpPr>
        <p:spPr>
          <a:xfrm>
            <a:off x="7231835" y="2715809"/>
            <a:ext cx="1612398" cy="31169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350"/>
              <a:buFont typeface="Noto Sans Symbols"/>
              <a:buNone/>
              <a:defRPr b="0" i="0" sz="135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Month (Format B)">
  <p:cSld name="12 Month (Format B)">
    <p:spTree>
      <p:nvGrpSpPr>
        <p:cNvPr id="537" name="Shape 537"/>
        <p:cNvGrpSpPr/>
        <p:nvPr/>
      </p:nvGrpSpPr>
      <p:grpSpPr>
        <a:xfrm>
          <a:off x="0" y="0"/>
          <a:ext cx="0" cy="0"/>
          <a:chOff x="0" y="0"/>
          <a:chExt cx="0" cy="0"/>
        </a:xfrm>
      </p:grpSpPr>
      <p:sp>
        <p:nvSpPr>
          <p:cNvPr id="538" name="Google Shape;538;p181"/>
          <p:cNvSpPr txBox="1"/>
          <p:nvPr>
            <p:ph idx="12" type="sldNum"/>
          </p:nvPr>
        </p:nvSpPr>
        <p:spPr>
          <a:xfrm>
            <a:off x="8775325" y="4968063"/>
            <a:ext cx="356249" cy="17543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539" name="Google Shape;539;p181"/>
          <p:cNvSpPr txBox="1"/>
          <p:nvPr>
            <p:ph idx="1" type="body"/>
          </p:nvPr>
        </p:nvSpPr>
        <p:spPr>
          <a:xfrm>
            <a:off x="1" y="4968063"/>
            <a:ext cx="8760416" cy="17543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chemeClr val="accent2"/>
              </a:buClr>
              <a:buSzPts val="750"/>
              <a:buFont typeface="Noto Sans Symbols"/>
              <a:buNone/>
              <a:defRPr b="0" i="0" sz="75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540" name="Google Shape;540;p181"/>
          <p:cNvSpPr/>
          <p:nvPr/>
        </p:nvSpPr>
        <p:spPr>
          <a:xfrm>
            <a:off x="1129229" y="1242409"/>
            <a:ext cx="622761" cy="335756"/>
          </a:xfrm>
          <a:prstGeom prst="rect">
            <a:avLst/>
          </a:prstGeom>
          <a:solidFill>
            <a:schemeClr val="accen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Open Sans"/>
              <a:ea typeface="Open Sans"/>
              <a:cs typeface="Open Sans"/>
              <a:sym typeface="Open Sans"/>
            </a:endParaRPr>
          </a:p>
        </p:txBody>
      </p:sp>
      <p:sp>
        <p:nvSpPr>
          <p:cNvPr id="541" name="Google Shape;541;p181"/>
          <p:cNvSpPr txBox="1"/>
          <p:nvPr>
            <p:ph idx="2" type="body"/>
          </p:nvPr>
        </p:nvSpPr>
        <p:spPr>
          <a:xfrm>
            <a:off x="1155811" y="1253456"/>
            <a:ext cx="560567" cy="30003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200"/>
              <a:buFont typeface="Noto Sans Symbols"/>
              <a:buNone/>
              <a:defRPr b="0" i="0" sz="1200" u="none" cap="none" strike="noStrike">
                <a:solidFill>
                  <a:schemeClr val="lt1"/>
                </a:solidFill>
                <a:latin typeface="Open Sans"/>
                <a:ea typeface="Open Sans"/>
                <a:cs typeface="Open Sans"/>
                <a:sym typeface="Open Sans"/>
              </a:defRPr>
            </a:lvl1pPr>
            <a:lvl2pPr indent="-228600" lvl="1" marL="914400" marR="0" rtl="0" algn="l">
              <a:lnSpc>
                <a:spcPct val="90000"/>
              </a:lnSpc>
              <a:spcBef>
                <a:spcPts val="375"/>
              </a:spcBef>
              <a:spcAft>
                <a:spcPts val="0"/>
              </a:spcAft>
              <a:buClr>
                <a:schemeClr val="lt2"/>
              </a:buClr>
              <a:buSzPts val="1050"/>
              <a:buFont typeface="Noto Sans Symbols"/>
              <a:buNone/>
              <a:defRPr b="0" i="0" sz="1050" u="none" cap="none" strike="noStrike">
                <a:solidFill>
                  <a:schemeClr val="lt1"/>
                </a:solidFill>
                <a:latin typeface="Open Sans"/>
                <a:ea typeface="Open Sans"/>
                <a:cs typeface="Open Sans"/>
                <a:sym typeface="Open Sans"/>
              </a:defRPr>
            </a:lvl2pPr>
            <a:lvl3pPr indent="-295275" lvl="2" marL="13716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4pPr>
            <a:lvl5pPr indent="-295275" lvl="4" marL="22860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542" name="Google Shape;542;p181"/>
          <p:cNvSpPr/>
          <p:nvPr/>
        </p:nvSpPr>
        <p:spPr>
          <a:xfrm>
            <a:off x="1772344" y="1242409"/>
            <a:ext cx="622761" cy="335756"/>
          </a:xfrm>
          <a:prstGeom prst="rect">
            <a:avLst/>
          </a:prstGeom>
          <a:solidFill>
            <a:schemeClr val="accen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Open Sans"/>
              <a:ea typeface="Open Sans"/>
              <a:cs typeface="Open Sans"/>
              <a:sym typeface="Open Sans"/>
            </a:endParaRPr>
          </a:p>
        </p:txBody>
      </p:sp>
      <p:sp>
        <p:nvSpPr>
          <p:cNvPr id="543" name="Google Shape;543;p181"/>
          <p:cNvSpPr/>
          <p:nvPr/>
        </p:nvSpPr>
        <p:spPr>
          <a:xfrm>
            <a:off x="2415458" y="1242409"/>
            <a:ext cx="622761" cy="335756"/>
          </a:xfrm>
          <a:prstGeom prst="rect">
            <a:avLst/>
          </a:prstGeom>
          <a:solidFill>
            <a:schemeClr val="accen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Open Sans"/>
              <a:ea typeface="Open Sans"/>
              <a:cs typeface="Open Sans"/>
              <a:sym typeface="Open Sans"/>
            </a:endParaRPr>
          </a:p>
        </p:txBody>
      </p:sp>
      <p:sp>
        <p:nvSpPr>
          <p:cNvPr id="544" name="Google Shape;544;p181"/>
          <p:cNvSpPr/>
          <p:nvPr/>
        </p:nvSpPr>
        <p:spPr>
          <a:xfrm>
            <a:off x="3058573" y="1242409"/>
            <a:ext cx="622761" cy="335756"/>
          </a:xfrm>
          <a:prstGeom prst="rect">
            <a:avLst/>
          </a:prstGeom>
          <a:solidFill>
            <a:schemeClr val="accen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Open Sans"/>
              <a:ea typeface="Open Sans"/>
              <a:cs typeface="Open Sans"/>
              <a:sym typeface="Open Sans"/>
            </a:endParaRPr>
          </a:p>
        </p:txBody>
      </p:sp>
      <p:sp>
        <p:nvSpPr>
          <p:cNvPr id="545" name="Google Shape;545;p181"/>
          <p:cNvSpPr/>
          <p:nvPr/>
        </p:nvSpPr>
        <p:spPr>
          <a:xfrm>
            <a:off x="3701687" y="1242409"/>
            <a:ext cx="622761" cy="335756"/>
          </a:xfrm>
          <a:prstGeom prst="rect">
            <a:avLst/>
          </a:prstGeom>
          <a:solidFill>
            <a:schemeClr val="accen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Open Sans"/>
              <a:ea typeface="Open Sans"/>
              <a:cs typeface="Open Sans"/>
              <a:sym typeface="Open Sans"/>
            </a:endParaRPr>
          </a:p>
        </p:txBody>
      </p:sp>
      <p:sp>
        <p:nvSpPr>
          <p:cNvPr id="546" name="Google Shape;546;p181"/>
          <p:cNvSpPr/>
          <p:nvPr/>
        </p:nvSpPr>
        <p:spPr>
          <a:xfrm>
            <a:off x="4344802" y="1242409"/>
            <a:ext cx="622761" cy="335756"/>
          </a:xfrm>
          <a:prstGeom prst="rect">
            <a:avLst/>
          </a:prstGeom>
          <a:solidFill>
            <a:schemeClr val="accen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Open Sans"/>
              <a:ea typeface="Open Sans"/>
              <a:cs typeface="Open Sans"/>
              <a:sym typeface="Open Sans"/>
            </a:endParaRPr>
          </a:p>
        </p:txBody>
      </p:sp>
      <p:sp>
        <p:nvSpPr>
          <p:cNvPr id="547" name="Google Shape;547;p181"/>
          <p:cNvSpPr/>
          <p:nvPr/>
        </p:nvSpPr>
        <p:spPr>
          <a:xfrm>
            <a:off x="4987916" y="1242409"/>
            <a:ext cx="622761" cy="335756"/>
          </a:xfrm>
          <a:prstGeom prst="rect">
            <a:avLst/>
          </a:prstGeom>
          <a:solidFill>
            <a:schemeClr val="accen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Open Sans"/>
              <a:ea typeface="Open Sans"/>
              <a:cs typeface="Open Sans"/>
              <a:sym typeface="Open Sans"/>
            </a:endParaRPr>
          </a:p>
        </p:txBody>
      </p:sp>
      <p:sp>
        <p:nvSpPr>
          <p:cNvPr id="548" name="Google Shape;548;p181"/>
          <p:cNvSpPr/>
          <p:nvPr/>
        </p:nvSpPr>
        <p:spPr>
          <a:xfrm>
            <a:off x="5631031" y="1242409"/>
            <a:ext cx="622761" cy="335756"/>
          </a:xfrm>
          <a:prstGeom prst="rect">
            <a:avLst/>
          </a:prstGeom>
          <a:solidFill>
            <a:schemeClr val="accen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Open Sans"/>
              <a:ea typeface="Open Sans"/>
              <a:cs typeface="Open Sans"/>
              <a:sym typeface="Open Sans"/>
            </a:endParaRPr>
          </a:p>
        </p:txBody>
      </p:sp>
      <p:sp>
        <p:nvSpPr>
          <p:cNvPr id="549" name="Google Shape;549;p181"/>
          <p:cNvSpPr/>
          <p:nvPr/>
        </p:nvSpPr>
        <p:spPr>
          <a:xfrm>
            <a:off x="6274145" y="1242409"/>
            <a:ext cx="622761" cy="335756"/>
          </a:xfrm>
          <a:prstGeom prst="rect">
            <a:avLst/>
          </a:prstGeom>
          <a:solidFill>
            <a:schemeClr val="accen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Open Sans"/>
              <a:ea typeface="Open Sans"/>
              <a:cs typeface="Open Sans"/>
              <a:sym typeface="Open Sans"/>
            </a:endParaRPr>
          </a:p>
        </p:txBody>
      </p:sp>
      <p:sp>
        <p:nvSpPr>
          <p:cNvPr id="550" name="Google Shape;550;p181"/>
          <p:cNvSpPr/>
          <p:nvPr/>
        </p:nvSpPr>
        <p:spPr>
          <a:xfrm>
            <a:off x="6917260" y="1242409"/>
            <a:ext cx="622761" cy="335756"/>
          </a:xfrm>
          <a:prstGeom prst="rect">
            <a:avLst/>
          </a:prstGeom>
          <a:solidFill>
            <a:schemeClr val="accen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Open Sans"/>
              <a:ea typeface="Open Sans"/>
              <a:cs typeface="Open Sans"/>
              <a:sym typeface="Open Sans"/>
            </a:endParaRPr>
          </a:p>
        </p:txBody>
      </p:sp>
      <p:sp>
        <p:nvSpPr>
          <p:cNvPr id="551" name="Google Shape;551;p181"/>
          <p:cNvSpPr/>
          <p:nvPr/>
        </p:nvSpPr>
        <p:spPr>
          <a:xfrm>
            <a:off x="7560374" y="1242409"/>
            <a:ext cx="622761" cy="335756"/>
          </a:xfrm>
          <a:prstGeom prst="rect">
            <a:avLst/>
          </a:prstGeom>
          <a:solidFill>
            <a:schemeClr val="accen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Open Sans"/>
              <a:ea typeface="Open Sans"/>
              <a:cs typeface="Open Sans"/>
              <a:sym typeface="Open Sans"/>
            </a:endParaRPr>
          </a:p>
        </p:txBody>
      </p:sp>
      <p:sp>
        <p:nvSpPr>
          <p:cNvPr id="552" name="Google Shape;552;p181"/>
          <p:cNvSpPr/>
          <p:nvPr/>
        </p:nvSpPr>
        <p:spPr>
          <a:xfrm>
            <a:off x="8203486" y="1242409"/>
            <a:ext cx="622761" cy="335756"/>
          </a:xfrm>
          <a:prstGeom prst="rect">
            <a:avLst/>
          </a:prstGeom>
          <a:solidFill>
            <a:schemeClr val="accen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Open Sans"/>
              <a:ea typeface="Open Sans"/>
              <a:cs typeface="Open Sans"/>
              <a:sym typeface="Open Sans"/>
            </a:endParaRPr>
          </a:p>
        </p:txBody>
      </p:sp>
      <p:sp>
        <p:nvSpPr>
          <p:cNvPr id="553" name="Google Shape;553;p181"/>
          <p:cNvSpPr txBox="1"/>
          <p:nvPr>
            <p:ph idx="3" type="body"/>
          </p:nvPr>
        </p:nvSpPr>
        <p:spPr>
          <a:xfrm>
            <a:off x="1799052" y="1253456"/>
            <a:ext cx="560567" cy="30003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200"/>
              <a:buFont typeface="Noto Sans Symbols"/>
              <a:buNone/>
              <a:defRPr b="0" i="0" sz="1200" u="none" cap="none" strike="noStrike">
                <a:solidFill>
                  <a:schemeClr val="lt1"/>
                </a:solidFill>
                <a:latin typeface="Open Sans"/>
                <a:ea typeface="Open Sans"/>
                <a:cs typeface="Open Sans"/>
                <a:sym typeface="Open Sans"/>
              </a:defRPr>
            </a:lvl1pPr>
            <a:lvl2pPr indent="-228600" lvl="1" marL="914400" marR="0" rtl="0" algn="l">
              <a:lnSpc>
                <a:spcPct val="90000"/>
              </a:lnSpc>
              <a:spcBef>
                <a:spcPts val="375"/>
              </a:spcBef>
              <a:spcAft>
                <a:spcPts val="0"/>
              </a:spcAft>
              <a:buClr>
                <a:schemeClr val="lt2"/>
              </a:buClr>
              <a:buSzPts val="1050"/>
              <a:buFont typeface="Noto Sans Symbols"/>
              <a:buNone/>
              <a:defRPr b="0" i="0" sz="1050" u="none" cap="none" strike="noStrike">
                <a:solidFill>
                  <a:schemeClr val="lt1"/>
                </a:solidFill>
                <a:latin typeface="Open Sans"/>
                <a:ea typeface="Open Sans"/>
                <a:cs typeface="Open Sans"/>
                <a:sym typeface="Open Sans"/>
              </a:defRPr>
            </a:lvl2pPr>
            <a:lvl3pPr indent="-295275" lvl="2" marL="13716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4pPr>
            <a:lvl5pPr indent="-295275" lvl="4" marL="22860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554" name="Google Shape;554;p181"/>
          <p:cNvSpPr txBox="1"/>
          <p:nvPr>
            <p:ph idx="4" type="body"/>
          </p:nvPr>
        </p:nvSpPr>
        <p:spPr>
          <a:xfrm>
            <a:off x="2442292" y="1253456"/>
            <a:ext cx="560567" cy="30003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200"/>
              <a:buFont typeface="Noto Sans Symbols"/>
              <a:buNone/>
              <a:defRPr b="0" i="0" sz="1200" u="none" cap="none" strike="noStrike">
                <a:solidFill>
                  <a:schemeClr val="lt1"/>
                </a:solidFill>
                <a:latin typeface="Open Sans"/>
                <a:ea typeface="Open Sans"/>
                <a:cs typeface="Open Sans"/>
                <a:sym typeface="Open Sans"/>
              </a:defRPr>
            </a:lvl1pPr>
            <a:lvl2pPr indent="-228600" lvl="1" marL="914400" marR="0" rtl="0" algn="l">
              <a:lnSpc>
                <a:spcPct val="90000"/>
              </a:lnSpc>
              <a:spcBef>
                <a:spcPts val="375"/>
              </a:spcBef>
              <a:spcAft>
                <a:spcPts val="0"/>
              </a:spcAft>
              <a:buClr>
                <a:schemeClr val="lt2"/>
              </a:buClr>
              <a:buSzPts val="1050"/>
              <a:buFont typeface="Noto Sans Symbols"/>
              <a:buNone/>
              <a:defRPr b="0" i="0" sz="1050" u="none" cap="none" strike="noStrike">
                <a:solidFill>
                  <a:schemeClr val="lt1"/>
                </a:solidFill>
                <a:latin typeface="Open Sans"/>
                <a:ea typeface="Open Sans"/>
                <a:cs typeface="Open Sans"/>
                <a:sym typeface="Open Sans"/>
              </a:defRPr>
            </a:lvl2pPr>
            <a:lvl3pPr indent="-295275" lvl="2" marL="13716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4pPr>
            <a:lvl5pPr indent="-295275" lvl="4" marL="22860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555" name="Google Shape;555;p181"/>
          <p:cNvSpPr txBox="1"/>
          <p:nvPr>
            <p:ph idx="5" type="body"/>
          </p:nvPr>
        </p:nvSpPr>
        <p:spPr>
          <a:xfrm>
            <a:off x="3085533" y="1253456"/>
            <a:ext cx="560567" cy="30003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200"/>
              <a:buFont typeface="Noto Sans Symbols"/>
              <a:buNone/>
              <a:defRPr b="0" i="0" sz="1200" u="none" cap="none" strike="noStrike">
                <a:solidFill>
                  <a:schemeClr val="lt1"/>
                </a:solidFill>
                <a:latin typeface="Open Sans"/>
                <a:ea typeface="Open Sans"/>
                <a:cs typeface="Open Sans"/>
                <a:sym typeface="Open Sans"/>
              </a:defRPr>
            </a:lvl1pPr>
            <a:lvl2pPr indent="-228600" lvl="1" marL="914400" marR="0" rtl="0" algn="l">
              <a:lnSpc>
                <a:spcPct val="90000"/>
              </a:lnSpc>
              <a:spcBef>
                <a:spcPts val="375"/>
              </a:spcBef>
              <a:spcAft>
                <a:spcPts val="0"/>
              </a:spcAft>
              <a:buClr>
                <a:schemeClr val="lt2"/>
              </a:buClr>
              <a:buSzPts val="1050"/>
              <a:buFont typeface="Noto Sans Symbols"/>
              <a:buNone/>
              <a:defRPr b="0" i="0" sz="1050" u="none" cap="none" strike="noStrike">
                <a:solidFill>
                  <a:schemeClr val="lt1"/>
                </a:solidFill>
                <a:latin typeface="Open Sans"/>
                <a:ea typeface="Open Sans"/>
                <a:cs typeface="Open Sans"/>
                <a:sym typeface="Open Sans"/>
              </a:defRPr>
            </a:lvl2pPr>
            <a:lvl3pPr indent="-295275" lvl="2" marL="13716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4pPr>
            <a:lvl5pPr indent="-295275" lvl="4" marL="22860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556" name="Google Shape;556;p181"/>
          <p:cNvSpPr txBox="1"/>
          <p:nvPr>
            <p:ph idx="6" type="body"/>
          </p:nvPr>
        </p:nvSpPr>
        <p:spPr>
          <a:xfrm>
            <a:off x="3728773" y="1253456"/>
            <a:ext cx="560567" cy="30003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200"/>
              <a:buFont typeface="Noto Sans Symbols"/>
              <a:buNone/>
              <a:defRPr b="0" i="0" sz="1200" u="none" cap="none" strike="noStrike">
                <a:solidFill>
                  <a:schemeClr val="lt1"/>
                </a:solidFill>
                <a:latin typeface="Open Sans"/>
                <a:ea typeface="Open Sans"/>
                <a:cs typeface="Open Sans"/>
                <a:sym typeface="Open Sans"/>
              </a:defRPr>
            </a:lvl1pPr>
            <a:lvl2pPr indent="-228600" lvl="1" marL="914400" marR="0" rtl="0" algn="l">
              <a:lnSpc>
                <a:spcPct val="90000"/>
              </a:lnSpc>
              <a:spcBef>
                <a:spcPts val="375"/>
              </a:spcBef>
              <a:spcAft>
                <a:spcPts val="0"/>
              </a:spcAft>
              <a:buClr>
                <a:schemeClr val="lt2"/>
              </a:buClr>
              <a:buSzPts val="1050"/>
              <a:buFont typeface="Noto Sans Symbols"/>
              <a:buNone/>
              <a:defRPr b="0" i="0" sz="1050" u="none" cap="none" strike="noStrike">
                <a:solidFill>
                  <a:schemeClr val="lt1"/>
                </a:solidFill>
                <a:latin typeface="Open Sans"/>
                <a:ea typeface="Open Sans"/>
                <a:cs typeface="Open Sans"/>
                <a:sym typeface="Open Sans"/>
              </a:defRPr>
            </a:lvl2pPr>
            <a:lvl3pPr indent="-295275" lvl="2" marL="13716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4pPr>
            <a:lvl5pPr indent="-295275" lvl="4" marL="22860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557" name="Google Shape;557;p181"/>
          <p:cNvSpPr txBox="1"/>
          <p:nvPr>
            <p:ph idx="7" type="body"/>
          </p:nvPr>
        </p:nvSpPr>
        <p:spPr>
          <a:xfrm>
            <a:off x="4372014" y="1253456"/>
            <a:ext cx="560567" cy="30003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200"/>
              <a:buFont typeface="Noto Sans Symbols"/>
              <a:buNone/>
              <a:defRPr b="0" i="0" sz="1200" u="none" cap="none" strike="noStrike">
                <a:solidFill>
                  <a:schemeClr val="lt1"/>
                </a:solidFill>
                <a:latin typeface="Open Sans"/>
                <a:ea typeface="Open Sans"/>
                <a:cs typeface="Open Sans"/>
                <a:sym typeface="Open Sans"/>
              </a:defRPr>
            </a:lvl1pPr>
            <a:lvl2pPr indent="-228600" lvl="1" marL="914400" marR="0" rtl="0" algn="l">
              <a:lnSpc>
                <a:spcPct val="90000"/>
              </a:lnSpc>
              <a:spcBef>
                <a:spcPts val="375"/>
              </a:spcBef>
              <a:spcAft>
                <a:spcPts val="0"/>
              </a:spcAft>
              <a:buClr>
                <a:schemeClr val="lt2"/>
              </a:buClr>
              <a:buSzPts val="1050"/>
              <a:buFont typeface="Noto Sans Symbols"/>
              <a:buNone/>
              <a:defRPr b="0" i="0" sz="1050" u="none" cap="none" strike="noStrike">
                <a:solidFill>
                  <a:schemeClr val="lt1"/>
                </a:solidFill>
                <a:latin typeface="Open Sans"/>
                <a:ea typeface="Open Sans"/>
                <a:cs typeface="Open Sans"/>
                <a:sym typeface="Open Sans"/>
              </a:defRPr>
            </a:lvl2pPr>
            <a:lvl3pPr indent="-295275" lvl="2" marL="13716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4pPr>
            <a:lvl5pPr indent="-295275" lvl="4" marL="22860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558" name="Google Shape;558;p181"/>
          <p:cNvSpPr txBox="1"/>
          <p:nvPr>
            <p:ph idx="8" type="body"/>
          </p:nvPr>
        </p:nvSpPr>
        <p:spPr>
          <a:xfrm>
            <a:off x="5015254" y="1253456"/>
            <a:ext cx="560567" cy="30003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200"/>
              <a:buFont typeface="Noto Sans Symbols"/>
              <a:buNone/>
              <a:defRPr b="0" i="0" sz="1200" u="none" cap="none" strike="noStrike">
                <a:solidFill>
                  <a:schemeClr val="lt1"/>
                </a:solidFill>
                <a:latin typeface="Open Sans"/>
                <a:ea typeface="Open Sans"/>
                <a:cs typeface="Open Sans"/>
                <a:sym typeface="Open Sans"/>
              </a:defRPr>
            </a:lvl1pPr>
            <a:lvl2pPr indent="-228600" lvl="1" marL="914400" marR="0" rtl="0" algn="l">
              <a:lnSpc>
                <a:spcPct val="90000"/>
              </a:lnSpc>
              <a:spcBef>
                <a:spcPts val="375"/>
              </a:spcBef>
              <a:spcAft>
                <a:spcPts val="0"/>
              </a:spcAft>
              <a:buClr>
                <a:schemeClr val="lt2"/>
              </a:buClr>
              <a:buSzPts val="1050"/>
              <a:buFont typeface="Noto Sans Symbols"/>
              <a:buNone/>
              <a:defRPr b="0" i="0" sz="1050" u="none" cap="none" strike="noStrike">
                <a:solidFill>
                  <a:schemeClr val="lt1"/>
                </a:solidFill>
                <a:latin typeface="Open Sans"/>
                <a:ea typeface="Open Sans"/>
                <a:cs typeface="Open Sans"/>
                <a:sym typeface="Open Sans"/>
              </a:defRPr>
            </a:lvl2pPr>
            <a:lvl3pPr indent="-295275" lvl="2" marL="13716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4pPr>
            <a:lvl5pPr indent="-295275" lvl="4" marL="22860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559" name="Google Shape;559;p181"/>
          <p:cNvSpPr txBox="1"/>
          <p:nvPr>
            <p:ph idx="9" type="body"/>
          </p:nvPr>
        </p:nvSpPr>
        <p:spPr>
          <a:xfrm>
            <a:off x="5658495" y="1253456"/>
            <a:ext cx="560567" cy="30003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200"/>
              <a:buFont typeface="Noto Sans Symbols"/>
              <a:buNone/>
              <a:defRPr b="0" i="0" sz="1200" u="none" cap="none" strike="noStrike">
                <a:solidFill>
                  <a:schemeClr val="lt1"/>
                </a:solidFill>
                <a:latin typeface="Open Sans"/>
                <a:ea typeface="Open Sans"/>
                <a:cs typeface="Open Sans"/>
                <a:sym typeface="Open Sans"/>
              </a:defRPr>
            </a:lvl1pPr>
            <a:lvl2pPr indent="-228600" lvl="1" marL="914400" marR="0" rtl="0" algn="l">
              <a:lnSpc>
                <a:spcPct val="90000"/>
              </a:lnSpc>
              <a:spcBef>
                <a:spcPts val="375"/>
              </a:spcBef>
              <a:spcAft>
                <a:spcPts val="0"/>
              </a:spcAft>
              <a:buClr>
                <a:schemeClr val="lt2"/>
              </a:buClr>
              <a:buSzPts val="1050"/>
              <a:buFont typeface="Noto Sans Symbols"/>
              <a:buNone/>
              <a:defRPr b="0" i="0" sz="1050" u="none" cap="none" strike="noStrike">
                <a:solidFill>
                  <a:schemeClr val="lt1"/>
                </a:solidFill>
                <a:latin typeface="Open Sans"/>
                <a:ea typeface="Open Sans"/>
                <a:cs typeface="Open Sans"/>
                <a:sym typeface="Open Sans"/>
              </a:defRPr>
            </a:lvl2pPr>
            <a:lvl3pPr indent="-295275" lvl="2" marL="13716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4pPr>
            <a:lvl5pPr indent="-295275" lvl="4" marL="22860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560" name="Google Shape;560;p181"/>
          <p:cNvSpPr txBox="1"/>
          <p:nvPr>
            <p:ph idx="13" type="body"/>
          </p:nvPr>
        </p:nvSpPr>
        <p:spPr>
          <a:xfrm>
            <a:off x="6301735" y="1253456"/>
            <a:ext cx="560567" cy="30003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200"/>
              <a:buFont typeface="Noto Sans Symbols"/>
              <a:buNone/>
              <a:defRPr b="0" i="0" sz="1200" u="none" cap="none" strike="noStrike">
                <a:solidFill>
                  <a:schemeClr val="lt1"/>
                </a:solidFill>
                <a:latin typeface="Open Sans"/>
                <a:ea typeface="Open Sans"/>
                <a:cs typeface="Open Sans"/>
                <a:sym typeface="Open Sans"/>
              </a:defRPr>
            </a:lvl1pPr>
            <a:lvl2pPr indent="-228600" lvl="1" marL="914400" marR="0" rtl="0" algn="l">
              <a:lnSpc>
                <a:spcPct val="90000"/>
              </a:lnSpc>
              <a:spcBef>
                <a:spcPts val="375"/>
              </a:spcBef>
              <a:spcAft>
                <a:spcPts val="0"/>
              </a:spcAft>
              <a:buClr>
                <a:schemeClr val="lt2"/>
              </a:buClr>
              <a:buSzPts val="1050"/>
              <a:buFont typeface="Noto Sans Symbols"/>
              <a:buNone/>
              <a:defRPr b="0" i="0" sz="1050" u="none" cap="none" strike="noStrike">
                <a:solidFill>
                  <a:schemeClr val="lt1"/>
                </a:solidFill>
                <a:latin typeface="Open Sans"/>
                <a:ea typeface="Open Sans"/>
                <a:cs typeface="Open Sans"/>
                <a:sym typeface="Open Sans"/>
              </a:defRPr>
            </a:lvl2pPr>
            <a:lvl3pPr indent="-295275" lvl="2" marL="13716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4pPr>
            <a:lvl5pPr indent="-295275" lvl="4" marL="22860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561" name="Google Shape;561;p181"/>
          <p:cNvSpPr txBox="1"/>
          <p:nvPr>
            <p:ph idx="14" type="body"/>
          </p:nvPr>
        </p:nvSpPr>
        <p:spPr>
          <a:xfrm>
            <a:off x="6944976" y="1253456"/>
            <a:ext cx="560567" cy="30003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200"/>
              <a:buFont typeface="Noto Sans Symbols"/>
              <a:buNone/>
              <a:defRPr b="0" i="0" sz="1200" u="none" cap="none" strike="noStrike">
                <a:solidFill>
                  <a:schemeClr val="lt1"/>
                </a:solidFill>
                <a:latin typeface="Open Sans"/>
                <a:ea typeface="Open Sans"/>
                <a:cs typeface="Open Sans"/>
                <a:sym typeface="Open Sans"/>
              </a:defRPr>
            </a:lvl1pPr>
            <a:lvl2pPr indent="-228600" lvl="1" marL="914400" marR="0" rtl="0" algn="l">
              <a:lnSpc>
                <a:spcPct val="90000"/>
              </a:lnSpc>
              <a:spcBef>
                <a:spcPts val="375"/>
              </a:spcBef>
              <a:spcAft>
                <a:spcPts val="0"/>
              </a:spcAft>
              <a:buClr>
                <a:schemeClr val="lt2"/>
              </a:buClr>
              <a:buSzPts val="1050"/>
              <a:buFont typeface="Noto Sans Symbols"/>
              <a:buNone/>
              <a:defRPr b="0" i="0" sz="1050" u="none" cap="none" strike="noStrike">
                <a:solidFill>
                  <a:schemeClr val="lt1"/>
                </a:solidFill>
                <a:latin typeface="Open Sans"/>
                <a:ea typeface="Open Sans"/>
                <a:cs typeface="Open Sans"/>
                <a:sym typeface="Open Sans"/>
              </a:defRPr>
            </a:lvl2pPr>
            <a:lvl3pPr indent="-295275" lvl="2" marL="13716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4pPr>
            <a:lvl5pPr indent="-295275" lvl="4" marL="22860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562" name="Google Shape;562;p181"/>
          <p:cNvSpPr txBox="1"/>
          <p:nvPr>
            <p:ph idx="15" type="body"/>
          </p:nvPr>
        </p:nvSpPr>
        <p:spPr>
          <a:xfrm>
            <a:off x="7588216" y="1253456"/>
            <a:ext cx="560567" cy="30003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200"/>
              <a:buFont typeface="Noto Sans Symbols"/>
              <a:buNone/>
              <a:defRPr b="0" i="0" sz="1200" u="none" cap="none" strike="noStrike">
                <a:solidFill>
                  <a:schemeClr val="lt1"/>
                </a:solidFill>
                <a:latin typeface="Open Sans"/>
                <a:ea typeface="Open Sans"/>
                <a:cs typeface="Open Sans"/>
                <a:sym typeface="Open Sans"/>
              </a:defRPr>
            </a:lvl1pPr>
            <a:lvl2pPr indent="-228600" lvl="1" marL="914400" marR="0" rtl="0" algn="l">
              <a:lnSpc>
                <a:spcPct val="90000"/>
              </a:lnSpc>
              <a:spcBef>
                <a:spcPts val="375"/>
              </a:spcBef>
              <a:spcAft>
                <a:spcPts val="0"/>
              </a:spcAft>
              <a:buClr>
                <a:schemeClr val="lt2"/>
              </a:buClr>
              <a:buSzPts val="1050"/>
              <a:buFont typeface="Noto Sans Symbols"/>
              <a:buNone/>
              <a:defRPr b="0" i="0" sz="1050" u="none" cap="none" strike="noStrike">
                <a:solidFill>
                  <a:schemeClr val="lt1"/>
                </a:solidFill>
                <a:latin typeface="Open Sans"/>
                <a:ea typeface="Open Sans"/>
                <a:cs typeface="Open Sans"/>
                <a:sym typeface="Open Sans"/>
              </a:defRPr>
            </a:lvl2pPr>
            <a:lvl3pPr indent="-295275" lvl="2" marL="13716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4pPr>
            <a:lvl5pPr indent="-295275" lvl="4" marL="22860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563" name="Google Shape;563;p181"/>
          <p:cNvSpPr txBox="1"/>
          <p:nvPr>
            <p:ph idx="16" type="body"/>
          </p:nvPr>
        </p:nvSpPr>
        <p:spPr>
          <a:xfrm>
            <a:off x="8231453" y="1253456"/>
            <a:ext cx="560567" cy="30003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2"/>
              </a:buClr>
              <a:buSzPts val="1200"/>
              <a:buFont typeface="Noto Sans Symbols"/>
              <a:buNone/>
              <a:defRPr b="0" i="0" sz="1200" u="none" cap="none" strike="noStrike">
                <a:solidFill>
                  <a:schemeClr val="lt1"/>
                </a:solidFill>
                <a:latin typeface="Open Sans"/>
                <a:ea typeface="Open Sans"/>
                <a:cs typeface="Open Sans"/>
                <a:sym typeface="Open Sans"/>
              </a:defRPr>
            </a:lvl1pPr>
            <a:lvl2pPr indent="-228600" lvl="1" marL="914400" marR="0" rtl="0" algn="l">
              <a:lnSpc>
                <a:spcPct val="90000"/>
              </a:lnSpc>
              <a:spcBef>
                <a:spcPts val="375"/>
              </a:spcBef>
              <a:spcAft>
                <a:spcPts val="0"/>
              </a:spcAft>
              <a:buClr>
                <a:schemeClr val="lt2"/>
              </a:buClr>
              <a:buSzPts val="1050"/>
              <a:buFont typeface="Noto Sans Symbols"/>
              <a:buNone/>
              <a:defRPr b="0" i="0" sz="1050" u="none" cap="none" strike="noStrike">
                <a:solidFill>
                  <a:schemeClr val="lt1"/>
                </a:solidFill>
                <a:latin typeface="Open Sans"/>
                <a:ea typeface="Open Sans"/>
                <a:cs typeface="Open Sans"/>
                <a:sym typeface="Open Sans"/>
              </a:defRPr>
            </a:lvl2pPr>
            <a:lvl3pPr indent="-295275" lvl="2" marL="13716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3pPr>
            <a:lvl4pPr indent="-295275" lvl="3" marL="18288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4pPr>
            <a:lvl5pPr indent="-295275" lvl="4" marL="2286000" marR="0" rtl="0" algn="l">
              <a:lnSpc>
                <a:spcPct val="90000"/>
              </a:lnSpc>
              <a:spcBef>
                <a:spcPts val="375"/>
              </a:spcBef>
              <a:spcAft>
                <a:spcPts val="0"/>
              </a:spcAft>
              <a:buClr>
                <a:schemeClr val="lt2"/>
              </a:buClr>
              <a:buSzPts val="1050"/>
              <a:buFont typeface="Noto Sans Symbols"/>
              <a:buChar char="▪"/>
              <a:defRPr b="0" i="0" sz="1050" u="none" cap="none" strike="noStrike">
                <a:solidFill>
                  <a:schemeClr val="l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564" name="Google Shape;564;p181"/>
          <p:cNvSpPr txBox="1"/>
          <p:nvPr>
            <p:ph type="title"/>
          </p:nvPr>
        </p:nvSpPr>
        <p:spPr>
          <a:xfrm>
            <a:off x="1371544" y="121849"/>
            <a:ext cx="7454703" cy="72175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2850"/>
              <a:buFont typeface="Open Sans"/>
              <a:buNone/>
              <a:defRPr sz="285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65" name="Google Shape;565;p181"/>
          <p:cNvPicPr preferRelativeResize="0"/>
          <p:nvPr/>
        </p:nvPicPr>
        <p:blipFill rotWithShape="1">
          <a:blip r:embed="rId2">
            <a:alphaModFix/>
          </a:blip>
          <a:srcRect b="0" l="0" r="0" t="0"/>
          <a:stretch/>
        </p:blipFill>
        <p:spPr>
          <a:xfrm>
            <a:off x="182878" y="215899"/>
            <a:ext cx="1043942" cy="521972"/>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Format C)">
  <p:cSld name="1 Column (Format C)">
    <p:spTree>
      <p:nvGrpSpPr>
        <p:cNvPr id="566" name="Shape 566"/>
        <p:cNvGrpSpPr/>
        <p:nvPr/>
      </p:nvGrpSpPr>
      <p:grpSpPr>
        <a:xfrm>
          <a:off x="0" y="0"/>
          <a:ext cx="0" cy="0"/>
          <a:chOff x="0" y="0"/>
          <a:chExt cx="0" cy="0"/>
        </a:xfrm>
      </p:grpSpPr>
      <p:sp>
        <p:nvSpPr>
          <p:cNvPr id="567" name="Google Shape;567;p182"/>
          <p:cNvSpPr/>
          <p:nvPr/>
        </p:nvSpPr>
        <p:spPr>
          <a:xfrm>
            <a:off x="0" y="566530"/>
            <a:ext cx="9144000" cy="120428"/>
          </a:xfrm>
          <a:prstGeom prst="rect">
            <a:avLst/>
          </a:prstGeom>
          <a:solidFill>
            <a:schemeClr val="accent2">
              <a:alpha val="7254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568" name="Google Shape;568;p182"/>
          <p:cNvSpPr/>
          <p:nvPr/>
        </p:nvSpPr>
        <p:spPr>
          <a:xfrm>
            <a:off x="180833" y="0"/>
            <a:ext cx="1187356"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pic>
        <p:nvPicPr>
          <p:cNvPr descr="A close up of a sign&#10;&#10;Description automatically generated" id="569" name="Google Shape;569;p182"/>
          <p:cNvPicPr preferRelativeResize="0"/>
          <p:nvPr/>
        </p:nvPicPr>
        <p:blipFill rotWithShape="1">
          <a:blip r:embed="rId2">
            <a:alphaModFix/>
          </a:blip>
          <a:srcRect b="0" l="0" r="0" t="0"/>
          <a:stretch/>
        </p:blipFill>
        <p:spPr>
          <a:xfrm>
            <a:off x="397408" y="156218"/>
            <a:ext cx="747975" cy="299191"/>
          </a:xfrm>
          <a:prstGeom prst="rect">
            <a:avLst/>
          </a:prstGeom>
          <a:noFill/>
          <a:ln>
            <a:noFill/>
          </a:ln>
        </p:spPr>
      </p:pic>
      <p:sp>
        <p:nvSpPr>
          <p:cNvPr id="570" name="Google Shape;570;p182"/>
          <p:cNvSpPr txBox="1"/>
          <p:nvPr>
            <p:ph type="title"/>
          </p:nvPr>
        </p:nvSpPr>
        <p:spPr>
          <a:xfrm>
            <a:off x="1595421" y="115236"/>
            <a:ext cx="7288082" cy="40682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D6CB9"/>
              </a:buClr>
              <a:buSzPts val="3300"/>
              <a:buFont typeface="Open Sans"/>
              <a:buNone/>
              <a:defRPr sz="3300">
                <a:solidFill>
                  <a:srgbClr val="0D6CB9"/>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1" name="Google Shape;571;p182"/>
          <p:cNvSpPr txBox="1"/>
          <p:nvPr>
            <p:ph idx="1" type="body"/>
          </p:nvPr>
        </p:nvSpPr>
        <p:spPr>
          <a:xfrm>
            <a:off x="1595421" y="973666"/>
            <a:ext cx="7288082" cy="3603305"/>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1pPr>
            <a:lvl2pPr indent="-342900" lvl="1" marL="9144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572" name="Google Shape;572;p182"/>
          <p:cNvSpPr txBox="1"/>
          <p:nvPr>
            <p:ph idx="12" type="sldNum"/>
          </p:nvPr>
        </p:nvSpPr>
        <p:spPr>
          <a:xfrm>
            <a:off x="8775325" y="4968063"/>
            <a:ext cx="356249" cy="17543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573" name="Google Shape;573;p182"/>
          <p:cNvSpPr txBox="1"/>
          <p:nvPr>
            <p:ph idx="2" type="body"/>
          </p:nvPr>
        </p:nvSpPr>
        <p:spPr>
          <a:xfrm>
            <a:off x="1371600" y="4968063"/>
            <a:ext cx="7392924" cy="17543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chemeClr val="accent2"/>
              </a:buClr>
              <a:buSzPts val="750"/>
              <a:buFont typeface="Noto Sans Symbols"/>
              <a:buNone/>
              <a:defRPr b="0" i="0" sz="75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Format C)">
  <p:cSld name="2 Column (Format C)">
    <p:spTree>
      <p:nvGrpSpPr>
        <p:cNvPr id="574" name="Shape 574"/>
        <p:cNvGrpSpPr/>
        <p:nvPr/>
      </p:nvGrpSpPr>
      <p:grpSpPr>
        <a:xfrm>
          <a:off x="0" y="0"/>
          <a:ext cx="0" cy="0"/>
          <a:chOff x="0" y="0"/>
          <a:chExt cx="0" cy="0"/>
        </a:xfrm>
      </p:grpSpPr>
      <p:sp>
        <p:nvSpPr>
          <p:cNvPr id="575" name="Google Shape;575;p183"/>
          <p:cNvSpPr/>
          <p:nvPr/>
        </p:nvSpPr>
        <p:spPr>
          <a:xfrm>
            <a:off x="0" y="566530"/>
            <a:ext cx="9144000" cy="120428"/>
          </a:xfrm>
          <a:prstGeom prst="rect">
            <a:avLst/>
          </a:prstGeom>
          <a:solidFill>
            <a:schemeClr val="accent2">
              <a:alpha val="7254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576" name="Google Shape;576;p183"/>
          <p:cNvSpPr txBox="1"/>
          <p:nvPr>
            <p:ph idx="1" type="body"/>
          </p:nvPr>
        </p:nvSpPr>
        <p:spPr>
          <a:xfrm>
            <a:off x="1595422" y="973666"/>
            <a:ext cx="3476309" cy="3603305"/>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1pPr>
            <a:lvl2pPr indent="-342900" lvl="1" marL="9144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577" name="Google Shape;577;p183"/>
          <p:cNvSpPr txBox="1"/>
          <p:nvPr>
            <p:ph idx="2" type="body"/>
          </p:nvPr>
        </p:nvSpPr>
        <p:spPr>
          <a:xfrm>
            <a:off x="5407194" y="973666"/>
            <a:ext cx="3476309" cy="3603305"/>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1pPr>
            <a:lvl2pPr indent="-342900" lvl="1" marL="9144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578" name="Google Shape;578;p183"/>
          <p:cNvSpPr/>
          <p:nvPr/>
        </p:nvSpPr>
        <p:spPr>
          <a:xfrm>
            <a:off x="180833" y="0"/>
            <a:ext cx="1187356"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pic>
        <p:nvPicPr>
          <p:cNvPr descr="A close up of a sign&#10;&#10;Description automatically generated" id="579" name="Google Shape;579;p183"/>
          <p:cNvPicPr preferRelativeResize="0"/>
          <p:nvPr/>
        </p:nvPicPr>
        <p:blipFill rotWithShape="1">
          <a:blip r:embed="rId2">
            <a:alphaModFix/>
          </a:blip>
          <a:srcRect b="0" l="0" r="0" t="0"/>
          <a:stretch/>
        </p:blipFill>
        <p:spPr>
          <a:xfrm>
            <a:off x="397408" y="156218"/>
            <a:ext cx="747975" cy="299191"/>
          </a:xfrm>
          <a:prstGeom prst="rect">
            <a:avLst/>
          </a:prstGeom>
          <a:noFill/>
          <a:ln>
            <a:noFill/>
          </a:ln>
        </p:spPr>
      </p:pic>
      <p:sp>
        <p:nvSpPr>
          <p:cNvPr id="580" name="Google Shape;580;p183"/>
          <p:cNvSpPr txBox="1"/>
          <p:nvPr>
            <p:ph idx="12" type="sldNum"/>
          </p:nvPr>
        </p:nvSpPr>
        <p:spPr>
          <a:xfrm>
            <a:off x="8775325" y="4968063"/>
            <a:ext cx="356249" cy="17543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581" name="Google Shape;581;p183"/>
          <p:cNvSpPr txBox="1"/>
          <p:nvPr>
            <p:ph idx="3" type="body"/>
          </p:nvPr>
        </p:nvSpPr>
        <p:spPr>
          <a:xfrm>
            <a:off x="1371600" y="4968063"/>
            <a:ext cx="7392924" cy="17543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chemeClr val="accent2"/>
              </a:buClr>
              <a:buSzPts val="750"/>
              <a:buFont typeface="Noto Sans Symbols"/>
              <a:buNone/>
              <a:defRPr b="0" i="0" sz="75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582" name="Google Shape;582;p183"/>
          <p:cNvSpPr txBox="1"/>
          <p:nvPr>
            <p:ph type="title"/>
          </p:nvPr>
        </p:nvSpPr>
        <p:spPr>
          <a:xfrm>
            <a:off x="1595421" y="115236"/>
            <a:ext cx="7288082" cy="40682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D6CB9"/>
              </a:buClr>
              <a:buSzPts val="3300"/>
              <a:buFont typeface="Open Sans"/>
              <a:buNone/>
              <a:defRPr sz="3300">
                <a:solidFill>
                  <a:srgbClr val="0D6CB9"/>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583" name="Shape 583"/>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84" name="Shape 584"/>
        <p:cNvGrpSpPr/>
        <p:nvPr/>
      </p:nvGrpSpPr>
      <p:grpSpPr>
        <a:xfrm>
          <a:off x="0" y="0"/>
          <a:ext cx="0" cy="0"/>
          <a:chOff x="0" y="0"/>
          <a:chExt cx="0" cy="0"/>
        </a:xfrm>
      </p:grpSpPr>
      <p:sp>
        <p:nvSpPr>
          <p:cNvPr id="585" name="Google Shape;585;p185"/>
          <p:cNvSpPr txBox="1"/>
          <p:nvPr>
            <p:ph type="title"/>
          </p:nvPr>
        </p:nvSpPr>
        <p:spPr>
          <a:xfrm>
            <a:off x="478465" y="78100"/>
            <a:ext cx="8373141" cy="5635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6" name="Google Shape;586;p185"/>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lt2"/>
              </a:buClr>
              <a:buSzPts val="2100"/>
              <a:buFont typeface="Noto Sans Symbols"/>
              <a:buChar char="▪"/>
              <a:defRPr b="0" i="0" sz="210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lt1"/>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lt1"/>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l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l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587" name="Google Shape;587;p18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9pPr>
          </a:lstStyle>
          <a:p/>
        </p:txBody>
      </p:sp>
      <p:sp>
        <p:nvSpPr>
          <p:cNvPr id="588" name="Google Shape;588;p18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9pPr>
          </a:lstStyle>
          <a:p/>
        </p:txBody>
      </p:sp>
      <p:sp>
        <p:nvSpPr>
          <p:cNvPr id="589" name="Google Shape;589;p185"/>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Columns">
  <p:cSld name="Content 2-Columns">
    <p:spTree>
      <p:nvGrpSpPr>
        <p:cNvPr id="590" name="Shape 590"/>
        <p:cNvGrpSpPr/>
        <p:nvPr/>
      </p:nvGrpSpPr>
      <p:grpSpPr>
        <a:xfrm>
          <a:off x="0" y="0"/>
          <a:ext cx="0" cy="0"/>
          <a:chOff x="0" y="0"/>
          <a:chExt cx="0" cy="0"/>
        </a:xfrm>
      </p:grpSpPr>
      <p:sp>
        <p:nvSpPr>
          <p:cNvPr id="591" name="Google Shape;591;p186"/>
          <p:cNvSpPr txBox="1"/>
          <p:nvPr>
            <p:ph type="title"/>
          </p:nvPr>
        </p:nvSpPr>
        <p:spPr>
          <a:xfrm>
            <a:off x="478465" y="78100"/>
            <a:ext cx="8373141" cy="5635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2" name="Google Shape;592;p186"/>
          <p:cNvSpPr txBox="1"/>
          <p:nvPr>
            <p:ph idx="1" type="body"/>
          </p:nvPr>
        </p:nvSpPr>
        <p:spPr>
          <a:xfrm>
            <a:off x="317897" y="1265636"/>
            <a:ext cx="4119318" cy="313618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2100"/>
              <a:buFont typeface="Noto Sans Symbols"/>
              <a:buNone/>
              <a:defRPr b="0" i="0" sz="210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rgbClr val="DA3E26"/>
              </a:buClr>
              <a:buSzPts val="1800"/>
              <a:buFont typeface="Noto Sans Symbols"/>
              <a:buChar char="▪"/>
              <a:defRPr b="0" i="0" sz="1800" u="none" cap="none" strike="noStrike">
                <a:solidFill>
                  <a:schemeClr val="lt1"/>
                </a:solidFill>
                <a:latin typeface="Open Sans"/>
                <a:ea typeface="Open Sans"/>
                <a:cs typeface="Open Sans"/>
                <a:sym typeface="Open Sans"/>
              </a:defRPr>
            </a:lvl2pPr>
            <a:lvl3pPr indent="-323850" lvl="2" marL="1371600" marR="0" rtl="0" algn="l">
              <a:lnSpc>
                <a:spcPct val="90000"/>
              </a:lnSpc>
              <a:spcBef>
                <a:spcPts val="375"/>
              </a:spcBef>
              <a:spcAft>
                <a:spcPts val="0"/>
              </a:spcAft>
              <a:buClr>
                <a:srgbClr val="4472C4"/>
              </a:buClr>
              <a:buSzPts val="1500"/>
              <a:buFont typeface="Noto Sans Symbols"/>
              <a:buChar char="▪"/>
              <a:defRPr b="0" i="0" sz="1500" u="none" cap="none" strike="noStrike">
                <a:solidFill>
                  <a:schemeClr val="lt1"/>
                </a:solidFill>
                <a:latin typeface="Open Sans Light"/>
                <a:ea typeface="Open Sans Light"/>
                <a:cs typeface="Open Sans Light"/>
                <a:sym typeface="Open Sans Light"/>
              </a:defRPr>
            </a:lvl3pPr>
            <a:lvl4pPr indent="-314325" lvl="3" marL="1828800" marR="0" rtl="0" algn="l">
              <a:lnSpc>
                <a:spcPct val="90000"/>
              </a:lnSpc>
              <a:spcBef>
                <a:spcPts val="375"/>
              </a:spcBef>
              <a:spcAft>
                <a:spcPts val="0"/>
              </a:spcAft>
              <a:buClr>
                <a:srgbClr val="4472C4"/>
              </a:buClr>
              <a:buSzPts val="1350"/>
              <a:buFont typeface="Noto Sans Symbols"/>
              <a:buChar char="●"/>
              <a:defRPr b="0" i="0" sz="1350" u="none" cap="none" strike="noStrike">
                <a:solidFill>
                  <a:schemeClr val="lt1"/>
                </a:solidFill>
                <a:latin typeface="Open Sans Light"/>
                <a:ea typeface="Open Sans Light"/>
                <a:cs typeface="Open Sans Light"/>
                <a:sym typeface="Open Sans Light"/>
              </a:defRPr>
            </a:lvl4pPr>
            <a:lvl5pPr indent="-314325" lvl="4" marL="2286000" marR="0" rtl="0" algn="l">
              <a:lnSpc>
                <a:spcPct val="90000"/>
              </a:lnSpc>
              <a:spcBef>
                <a:spcPts val="375"/>
              </a:spcBef>
              <a:spcAft>
                <a:spcPts val="0"/>
              </a:spcAft>
              <a:buClr>
                <a:srgbClr val="DA3E26"/>
              </a:buClr>
              <a:buSzPts val="1350"/>
              <a:buFont typeface="Noto Sans Symbols"/>
              <a:buChar char="▪"/>
              <a:defRPr b="0" i="0" sz="1350" u="none" cap="none" strike="noStrike">
                <a:solidFill>
                  <a:schemeClr val="lt1"/>
                </a:solidFill>
                <a:latin typeface="Open Sans Light"/>
                <a:ea typeface="Open Sans Light"/>
                <a:cs typeface="Open Sans Light"/>
                <a:sym typeface="Open Sans Light"/>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593" name="Google Shape;593;p186"/>
          <p:cNvSpPr txBox="1"/>
          <p:nvPr>
            <p:ph idx="2" type="body"/>
          </p:nvPr>
        </p:nvSpPr>
        <p:spPr>
          <a:xfrm>
            <a:off x="4706785" y="1265636"/>
            <a:ext cx="4119318" cy="313618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2100"/>
              <a:buFont typeface="Noto Sans Symbols"/>
              <a:buNone/>
              <a:defRPr b="0" i="0" sz="210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rgbClr val="DA3E26"/>
              </a:buClr>
              <a:buSzPts val="1800"/>
              <a:buFont typeface="Noto Sans Symbols"/>
              <a:buChar char="▪"/>
              <a:defRPr b="0" i="0" sz="1800" u="none" cap="none" strike="noStrike">
                <a:solidFill>
                  <a:schemeClr val="lt1"/>
                </a:solidFill>
                <a:latin typeface="Open Sans"/>
                <a:ea typeface="Open Sans"/>
                <a:cs typeface="Open Sans"/>
                <a:sym typeface="Open Sans"/>
              </a:defRPr>
            </a:lvl2pPr>
            <a:lvl3pPr indent="-323850" lvl="2" marL="1371600" marR="0" rtl="0" algn="l">
              <a:lnSpc>
                <a:spcPct val="90000"/>
              </a:lnSpc>
              <a:spcBef>
                <a:spcPts val="375"/>
              </a:spcBef>
              <a:spcAft>
                <a:spcPts val="0"/>
              </a:spcAft>
              <a:buClr>
                <a:srgbClr val="4472C4"/>
              </a:buClr>
              <a:buSzPts val="1500"/>
              <a:buFont typeface="Noto Sans Symbols"/>
              <a:buChar char="▪"/>
              <a:defRPr b="0" i="0" sz="1500" u="none" cap="none" strike="noStrike">
                <a:solidFill>
                  <a:schemeClr val="lt1"/>
                </a:solidFill>
                <a:latin typeface="Open Sans Light"/>
                <a:ea typeface="Open Sans Light"/>
                <a:cs typeface="Open Sans Light"/>
                <a:sym typeface="Open Sans Light"/>
              </a:defRPr>
            </a:lvl3pPr>
            <a:lvl4pPr indent="-314325" lvl="3" marL="1828800" marR="0" rtl="0" algn="l">
              <a:lnSpc>
                <a:spcPct val="90000"/>
              </a:lnSpc>
              <a:spcBef>
                <a:spcPts val="375"/>
              </a:spcBef>
              <a:spcAft>
                <a:spcPts val="0"/>
              </a:spcAft>
              <a:buClr>
                <a:srgbClr val="4472C4"/>
              </a:buClr>
              <a:buSzPts val="1350"/>
              <a:buFont typeface="Noto Sans Symbols"/>
              <a:buChar char="●"/>
              <a:defRPr b="0" i="0" sz="1350" u="none" cap="none" strike="noStrike">
                <a:solidFill>
                  <a:schemeClr val="lt1"/>
                </a:solidFill>
                <a:latin typeface="Open Sans Light"/>
                <a:ea typeface="Open Sans Light"/>
                <a:cs typeface="Open Sans Light"/>
                <a:sym typeface="Open Sans Light"/>
              </a:defRPr>
            </a:lvl4pPr>
            <a:lvl5pPr indent="-314325" lvl="4" marL="2286000" marR="0" rtl="0" algn="l">
              <a:lnSpc>
                <a:spcPct val="90000"/>
              </a:lnSpc>
              <a:spcBef>
                <a:spcPts val="375"/>
              </a:spcBef>
              <a:spcAft>
                <a:spcPts val="0"/>
              </a:spcAft>
              <a:buClr>
                <a:srgbClr val="DA3E26"/>
              </a:buClr>
              <a:buSzPts val="1350"/>
              <a:buFont typeface="Noto Sans Symbols"/>
              <a:buChar char="▪"/>
              <a:defRPr b="0" i="0" sz="1350" u="none" cap="none" strike="noStrike">
                <a:solidFill>
                  <a:schemeClr val="lt1"/>
                </a:solidFill>
                <a:latin typeface="Open Sans Light"/>
                <a:ea typeface="Open Sans Light"/>
                <a:cs typeface="Open Sans Light"/>
                <a:sym typeface="Open Sans Light"/>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594" name="Google Shape;594;p18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9pPr>
          </a:lstStyle>
          <a:p/>
        </p:txBody>
      </p:sp>
      <p:sp>
        <p:nvSpPr>
          <p:cNvPr id="595" name="Google Shape;595;p18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9pPr>
          </a:lstStyle>
          <a:p/>
        </p:txBody>
      </p:sp>
      <p:sp>
        <p:nvSpPr>
          <p:cNvPr id="596" name="Google Shape;596;p186"/>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Block">
  <p:cSld name="Content Block">
    <p:spTree>
      <p:nvGrpSpPr>
        <p:cNvPr id="597" name="Shape 597"/>
        <p:cNvGrpSpPr/>
        <p:nvPr/>
      </p:nvGrpSpPr>
      <p:grpSpPr>
        <a:xfrm>
          <a:off x="0" y="0"/>
          <a:ext cx="0" cy="0"/>
          <a:chOff x="0" y="0"/>
          <a:chExt cx="0" cy="0"/>
        </a:xfrm>
      </p:grpSpPr>
      <p:sp>
        <p:nvSpPr>
          <p:cNvPr id="598" name="Google Shape;598;p187"/>
          <p:cNvSpPr txBox="1"/>
          <p:nvPr>
            <p:ph type="title"/>
          </p:nvPr>
        </p:nvSpPr>
        <p:spPr>
          <a:xfrm>
            <a:off x="478465" y="78100"/>
            <a:ext cx="8373141" cy="5635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9" name="Google Shape;599;p187"/>
          <p:cNvSpPr txBox="1"/>
          <p:nvPr>
            <p:ph idx="1" type="body"/>
          </p:nvPr>
        </p:nvSpPr>
        <p:spPr>
          <a:xfrm>
            <a:off x="317897" y="1265636"/>
            <a:ext cx="8508206" cy="313618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2100"/>
              <a:buFont typeface="Noto Sans Symbols"/>
              <a:buNone/>
              <a:defRPr b="0" i="0" sz="210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lt1"/>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lt1"/>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l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l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600" name="Google Shape;600;p187"/>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9pPr>
          </a:lstStyle>
          <a:p/>
        </p:txBody>
      </p:sp>
      <p:sp>
        <p:nvSpPr>
          <p:cNvPr id="601" name="Google Shape;601;p18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9pPr>
          </a:lstStyle>
          <a:p/>
        </p:txBody>
      </p:sp>
      <p:sp>
        <p:nvSpPr>
          <p:cNvPr id="602" name="Google Shape;602;p187"/>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blank">
  <p:cSld name="BLANK">
    <p:spTree>
      <p:nvGrpSpPr>
        <p:cNvPr id="37" name="Shape 37"/>
        <p:cNvGrpSpPr/>
        <p:nvPr/>
      </p:nvGrpSpPr>
      <p:grpSpPr>
        <a:xfrm>
          <a:off x="0" y="0"/>
          <a:ext cx="0" cy="0"/>
          <a:chOff x="0" y="0"/>
          <a:chExt cx="0" cy="0"/>
        </a:xfrm>
      </p:grpSpPr>
      <p:sp>
        <p:nvSpPr>
          <p:cNvPr id="38" name="Google Shape;38;g274c3d5a7d0_0_91"/>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p:txBody>
      </p:sp>
      <p:sp>
        <p:nvSpPr>
          <p:cNvPr id="39" name="Google Shape;39;g274c3d5a7d0_0_91"/>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marR="0" rtl="0" algn="ctr">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p:txBody>
      </p:sp>
      <p:sp>
        <p:nvSpPr>
          <p:cNvPr id="40" name="Google Shape;40;g274c3d5a7d0_0_91"/>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List">
  <p:cSld name="Bullet List">
    <p:spTree>
      <p:nvGrpSpPr>
        <p:cNvPr id="603" name="Shape 603"/>
        <p:cNvGrpSpPr/>
        <p:nvPr/>
      </p:nvGrpSpPr>
      <p:grpSpPr>
        <a:xfrm>
          <a:off x="0" y="0"/>
          <a:ext cx="0" cy="0"/>
          <a:chOff x="0" y="0"/>
          <a:chExt cx="0" cy="0"/>
        </a:xfrm>
      </p:grpSpPr>
      <p:sp>
        <p:nvSpPr>
          <p:cNvPr id="604" name="Google Shape;604;p188"/>
          <p:cNvSpPr txBox="1"/>
          <p:nvPr>
            <p:ph type="title"/>
          </p:nvPr>
        </p:nvSpPr>
        <p:spPr>
          <a:xfrm>
            <a:off x="478465" y="78100"/>
            <a:ext cx="8373141" cy="5635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5" name="Google Shape;605;p188"/>
          <p:cNvSpPr txBox="1"/>
          <p:nvPr>
            <p:ph idx="1" type="body"/>
          </p:nvPr>
        </p:nvSpPr>
        <p:spPr>
          <a:xfrm>
            <a:off x="628651" y="1369220"/>
            <a:ext cx="7886699" cy="322684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lt2"/>
              </a:buClr>
              <a:buSzPts val="2100"/>
              <a:buFont typeface="Noto Sans Symbols"/>
              <a:buChar char="▪"/>
              <a:defRPr b="1" i="0" sz="2100" u="none" cap="none" strike="noStrike">
                <a:solidFill>
                  <a:schemeClr val="lt1"/>
                </a:solidFill>
                <a:latin typeface="Open Sans SemiBold"/>
                <a:ea typeface="Open Sans SemiBold"/>
                <a:cs typeface="Open Sans SemiBold"/>
                <a:sym typeface="Open Sans SemiBold"/>
              </a:defRPr>
            </a:lvl1pPr>
            <a:lvl2pPr indent="-342900" lvl="1" marL="914400" marR="0" rtl="0" algn="l">
              <a:lnSpc>
                <a:spcPct val="90000"/>
              </a:lnSpc>
              <a:spcBef>
                <a:spcPts val="375"/>
              </a:spcBef>
              <a:spcAft>
                <a:spcPts val="0"/>
              </a:spcAft>
              <a:buClr>
                <a:srgbClr val="DA3E26"/>
              </a:buClr>
              <a:buSzPts val="1800"/>
              <a:buFont typeface="Noto Sans Symbols"/>
              <a:buChar char="▪"/>
              <a:defRPr b="0" i="0" sz="1800" u="none" cap="none" strike="noStrike">
                <a:solidFill>
                  <a:schemeClr val="lt1"/>
                </a:solidFill>
                <a:latin typeface="Open Sans"/>
                <a:ea typeface="Open Sans"/>
                <a:cs typeface="Open Sans"/>
                <a:sym typeface="Open Sans"/>
              </a:defRPr>
            </a:lvl2pPr>
            <a:lvl3pPr indent="-323850" lvl="2" marL="1371600" marR="0" rtl="0" algn="l">
              <a:lnSpc>
                <a:spcPct val="90000"/>
              </a:lnSpc>
              <a:spcBef>
                <a:spcPts val="375"/>
              </a:spcBef>
              <a:spcAft>
                <a:spcPts val="0"/>
              </a:spcAft>
              <a:buClr>
                <a:srgbClr val="4472C4"/>
              </a:buClr>
              <a:buSzPts val="1500"/>
              <a:buFont typeface="Noto Sans Symbols"/>
              <a:buChar char="▪"/>
              <a:defRPr b="0" i="0" sz="1500" u="none" cap="none" strike="noStrike">
                <a:solidFill>
                  <a:schemeClr val="lt1"/>
                </a:solidFill>
                <a:latin typeface="Open Sans Light"/>
                <a:ea typeface="Open Sans Light"/>
                <a:cs typeface="Open Sans Light"/>
                <a:sym typeface="Open Sans Light"/>
              </a:defRPr>
            </a:lvl3pPr>
            <a:lvl4pPr indent="-314325" lvl="3" marL="1828800" marR="0" rtl="0" algn="l">
              <a:lnSpc>
                <a:spcPct val="90000"/>
              </a:lnSpc>
              <a:spcBef>
                <a:spcPts val="375"/>
              </a:spcBef>
              <a:spcAft>
                <a:spcPts val="0"/>
              </a:spcAft>
              <a:buClr>
                <a:srgbClr val="4472C4"/>
              </a:buClr>
              <a:buSzPts val="1350"/>
              <a:buFont typeface="Noto Sans Symbols"/>
              <a:buChar char="●"/>
              <a:defRPr b="0" i="0" sz="1350" u="none" cap="none" strike="noStrike">
                <a:solidFill>
                  <a:schemeClr val="lt1"/>
                </a:solidFill>
                <a:latin typeface="Open Sans Light"/>
                <a:ea typeface="Open Sans Light"/>
                <a:cs typeface="Open Sans Light"/>
                <a:sym typeface="Open Sans Light"/>
              </a:defRPr>
            </a:lvl4pPr>
            <a:lvl5pPr indent="-314325" lvl="4" marL="2286000" marR="0" rtl="0" algn="l">
              <a:lnSpc>
                <a:spcPct val="90000"/>
              </a:lnSpc>
              <a:spcBef>
                <a:spcPts val="375"/>
              </a:spcBef>
              <a:spcAft>
                <a:spcPts val="0"/>
              </a:spcAft>
              <a:buClr>
                <a:srgbClr val="DA3E26"/>
              </a:buClr>
              <a:buSzPts val="1350"/>
              <a:buFont typeface="Noto Sans Symbols"/>
              <a:buChar char="▪"/>
              <a:defRPr b="0" i="0" sz="1350" u="none" cap="none" strike="noStrike">
                <a:solidFill>
                  <a:schemeClr val="lt1"/>
                </a:solidFill>
                <a:latin typeface="Open Sans Light"/>
                <a:ea typeface="Open Sans Light"/>
                <a:cs typeface="Open Sans Light"/>
                <a:sym typeface="Open Sans Light"/>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606" name="Google Shape;606;p18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9pPr>
          </a:lstStyle>
          <a:p/>
        </p:txBody>
      </p:sp>
      <p:sp>
        <p:nvSpPr>
          <p:cNvPr id="607" name="Google Shape;607;p18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9pPr>
          </a:lstStyle>
          <a:p/>
        </p:txBody>
      </p:sp>
      <p:sp>
        <p:nvSpPr>
          <p:cNvPr id="608" name="Google Shape;608;p18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Block">
  <p:cSld name="1_Content Block">
    <p:spTree>
      <p:nvGrpSpPr>
        <p:cNvPr id="609" name="Shape 609"/>
        <p:cNvGrpSpPr/>
        <p:nvPr/>
      </p:nvGrpSpPr>
      <p:grpSpPr>
        <a:xfrm>
          <a:off x="0" y="0"/>
          <a:ext cx="0" cy="0"/>
          <a:chOff x="0" y="0"/>
          <a:chExt cx="0" cy="0"/>
        </a:xfrm>
      </p:grpSpPr>
      <p:sp>
        <p:nvSpPr>
          <p:cNvPr id="610" name="Google Shape;610;p189"/>
          <p:cNvSpPr txBox="1"/>
          <p:nvPr>
            <p:ph type="title"/>
          </p:nvPr>
        </p:nvSpPr>
        <p:spPr>
          <a:xfrm>
            <a:off x="478465" y="78100"/>
            <a:ext cx="8373141" cy="5635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1" name="Google Shape;611;p189"/>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9pPr>
          </a:lstStyle>
          <a:p/>
        </p:txBody>
      </p:sp>
      <p:sp>
        <p:nvSpPr>
          <p:cNvPr id="612" name="Google Shape;612;p189"/>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9pPr>
          </a:lstStyle>
          <a:p/>
        </p:txBody>
      </p:sp>
      <p:sp>
        <p:nvSpPr>
          <p:cNvPr id="613" name="Google Shape;613;p189"/>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Text Box">
  <p:cSld name="Large Text Box">
    <p:spTree>
      <p:nvGrpSpPr>
        <p:cNvPr id="614" name="Shape 614"/>
        <p:cNvGrpSpPr/>
        <p:nvPr/>
      </p:nvGrpSpPr>
      <p:grpSpPr>
        <a:xfrm>
          <a:off x="0" y="0"/>
          <a:ext cx="0" cy="0"/>
          <a:chOff x="0" y="0"/>
          <a:chExt cx="0" cy="0"/>
        </a:xfrm>
      </p:grpSpPr>
      <p:sp>
        <p:nvSpPr>
          <p:cNvPr id="615" name="Google Shape;615;p190"/>
          <p:cNvSpPr txBox="1"/>
          <p:nvPr>
            <p:ph idx="1" type="body"/>
          </p:nvPr>
        </p:nvSpPr>
        <p:spPr>
          <a:xfrm>
            <a:off x="434340" y="914400"/>
            <a:ext cx="8275320" cy="3819906"/>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lt2"/>
              </a:buClr>
              <a:buSzPts val="2100"/>
              <a:buFont typeface="Noto Sans Symbols"/>
              <a:buChar char="▪"/>
              <a:defRPr b="0" i="0" sz="210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dk1"/>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dk1"/>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dk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dk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616" name="Google Shape;616;p190"/>
          <p:cNvSpPr txBox="1"/>
          <p:nvPr>
            <p:ph type="title"/>
          </p:nvPr>
        </p:nvSpPr>
        <p:spPr>
          <a:xfrm>
            <a:off x="312718" y="171450"/>
            <a:ext cx="8518566" cy="62865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accent1"/>
              </a:buClr>
              <a:buSzPts val="1013"/>
              <a:buFont typeface="Open Sans"/>
              <a:buNone/>
              <a:defRPr sz="1013"/>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7" name="Google Shape;617;p190"/>
          <p:cNvSpPr txBox="1"/>
          <p:nvPr>
            <p:ph idx="2" type="body"/>
          </p:nvPr>
        </p:nvSpPr>
        <p:spPr>
          <a:xfrm>
            <a:off x="312718" y="4824386"/>
            <a:ext cx="6934200" cy="228600"/>
          </a:xfrm>
          <a:prstGeom prst="rect">
            <a:avLst/>
          </a:prstGeom>
          <a:noFill/>
          <a:ln>
            <a:noFill/>
          </a:ln>
        </p:spPr>
        <p:txBody>
          <a:bodyPr anchorCtr="0" anchor="b" bIns="0" lIns="0" spcFirstLastPara="1" rIns="0" wrap="square" tIns="0">
            <a:noAutofit/>
          </a:bodyPr>
          <a:lstStyle>
            <a:lvl1pPr indent="-228600" lvl="0" marL="457200" marR="0" rtl="0" algn="l">
              <a:lnSpc>
                <a:spcPct val="90000"/>
              </a:lnSpc>
              <a:spcBef>
                <a:spcPts val="750"/>
              </a:spcBef>
              <a:spcAft>
                <a:spcPts val="0"/>
              </a:spcAft>
              <a:buClr>
                <a:schemeClr val="lt2"/>
              </a:buClr>
              <a:buSzPts val="450"/>
              <a:buFont typeface="Noto Sans Symbols"/>
              <a:buNone/>
              <a:defRPr b="0" i="0" sz="45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lt1"/>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lt1"/>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l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l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Large Object">
  <p:cSld name="2_Large Object">
    <p:spTree>
      <p:nvGrpSpPr>
        <p:cNvPr id="618" name="Shape 618"/>
        <p:cNvGrpSpPr/>
        <p:nvPr/>
      </p:nvGrpSpPr>
      <p:grpSpPr>
        <a:xfrm>
          <a:off x="0" y="0"/>
          <a:ext cx="0" cy="0"/>
          <a:chOff x="0" y="0"/>
          <a:chExt cx="0" cy="0"/>
        </a:xfrm>
      </p:grpSpPr>
      <p:sp>
        <p:nvSpPr>
          <p:cNvPr id="619" name="Google Shape;619;p191"/>
          <p:cNvSpPr txBox="1"/>
          <p:nvPr>
            <p:ph idx="1" type="body"/>
          </p:nvPr>
        </p:nvSpPr>
        <p:spPr>
          <a:xfrm>
            <a:off x="434340" y="923544"/>
            <a:ext cx="8275320" cy="3819906"/>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lt2"/>
              </a:buClr>
              <a:buSzPts val="2100"/>
              <a:buFont typeface="Noto Sans Symbols"/>
              <a:buChar char="▪"/>
              <a:defRPr b="0" i="0" sz="210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lt1"/>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lt1"/>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l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l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620" name="Google Shape;620;p191"/>
          <p:cNvSpPr txBox="1"/>
          <p:nvPr>
            <p:ph type="title"/>
          </p:nvPr>
        </p:nvSpPr>
        <p:spPr>
          <a:xfrm>
            <a:off x="312718" y="171450"/>
            <a:ext cx="8518566" cy="62865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1" name="Google Shape;621;p191"/>
          <p:cNvSpPr txBox="1"/>
          <p:nvPr>
            <p:ph idx="2" type="body"/>
          </p:nvPr>
        </p:nvSpPr>
        <p:spPr>
          <a:xfrm>
            <a:off x="312718" y="4824386"/>
            <a:ext cx="6934200" cy="228600"/>
          </a:xfrm>
          <a:prstGeom prst="rect">
            <a:avLst/>
          </a:prstGeom>
          <a:noFill/>
          <a:ln>
            <a:noFill/>
          </a:ln>
        </p:spPr>
        <p:txBody>
          <a:bodyPr anchorCtr="0" anchor="b" bIns="0" lIns="0" spcFirstLastPara="1" rIns="0" wrap="square" tIns="0">
            <a:noAutofit/>
          </a:bodyPr>
          <a:lstStyle>
            <a:lvl1pPr indent="-228600" lvl="0" marL="457200" marR="0" rtl="0" algn="l">
              <a:lnSpc>
                <a:spcPct val="90000"/>
              </a:lnSpc>
              <a:spcBef>
                <a:spcPts val="750"/>
              </a:spcBef>
              <a:spcAft>
                <a:spcPts val="0"/>
              </a:spcAft>
              <a:buClr>
                <a:schemeClr val="lt2"/>
              </a:buClr>
              <a:buSzPts val="600"/>
              <a:buFont typeface="Noto Sans Symbols"/>
              <a:buNone/>
              <a:defRPr b="0" i="0" sz="60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lt1"/>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lt1"/>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l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l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able of Contents">
    <p:spTree>
      <p:nvGrpSpPr>
        <p:cNvPr id="622" name="Shape 622"/>
        <p:cNvGrpSpPr/>
        <p:nvPr/>
      </p:nvGrpSpPr>
      <p:grpSpPr>
        <a:xfrm>
          <a:off x="0" y="0"/>
          <a:ext cx="0" cy="0"/>
          <a:chOff x="0" y="0"/>
          <a:chExt cx="0" cy="0"/>
        </a:xfrm>
      </p:grpSpPr>
      <p:sp>
        <p:nvSpPr>
          <p:cNvPr id="623" name="Google Shape;623;p46"/>
          <p:cNvSpPr txBox="1"/>
          <p:nvPr>
            <p:ph type="title"/>
          </p:nvPr>
        </p:nvSpPr>
        <p:spPr>
          <a:xfrm>
            <a:off x="1316936" y="182963"/>
            <a:ext cx="7507025" cy="53265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4" name="Google Shape;624;p46"/>
          <p:cNvSpPr txBox="1"/>
          <p:nvPr>
            <p:ph idx="1" type="body"/>
          </p:nvPr>
        </p:nvSpPr>
        <p:spPr>
          <a:xfrm>
            <a:off x="778428" y="1411021"/>
            <a:ext cx="3703321" cy="3017519"/>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lt2"/>
              </a:buClr>
              <a:buSzPts val="2100"/>
              <a:buFont typeface="Arial"/>
              <a:buChar char="•"/>
              <a:defRPr b="1" i="1" sz="2100" u="none" cap="none" strike="noStrike">
                <a:solidFill>
                  <a:srgbClr val="DA3E26"/>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lt1"/>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lt1"/>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l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l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625" name="Google Shape;625;p46"/>
          <p:cNvSpPr txBox="1"/>
          <p:nvPr>
            <p:ph idx="2" type="body"/>
          </p:nvPr>
        </p:nvSpPr>
        <p:spPr>
          <a:xfrm>
            <a:off x="4662253" y="1411021"/>
            <a:ext cx="3703320" cy="3017519"/>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lt2"/>
              </a:buClr>
              <a:buSzPts val="2100"/>
              <a:buFont typeface="Arial"/>
              <a:buChar char="•"/>
              <a:defRPr b="1" i="1" sz="2100" u="none" cap="none" strike="noStrike">
                <a:solidFill>
                  <a:srgbClr val="DA3E26"/>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lt1"/>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lt1"/>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l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l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626" name="Google Shape;626;p4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9pPr>
          </a:lstStyle>
          <a:p/>
        </p:txBody>
      </p:sp>
      <p:sp>
        <p:nvSpPr>
          <p:cNvPr id="627" name="Google Shape;627;p4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9pPr>
          </a:lstStyle>
          <a:p/>
        </p:txBody>
      </p:sp>
      <p:sp>
        <p:nvSpPr>
          <p:cNvPr id="628" name="Google Shape;628;p46"/>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ar - Section">
  <p:cSld name="Title Bar - Section">
    <p:spTree>
      <p:nvGrpSpPr>
        <p:cNvPr id="629" name="Shape 629"/>
        <p:cNvGrpSpPr/>
        <p:nvPr/>
      </p:nvGrpSpPr>
      <p:grpSpPr>
        <a:xfrm>
          <a:off x="0" y="0"/>
          <a:ext cx="0" cy="0"/>
          <a:chOff x="0" y="0"/>
          <a:chExt cx="0" cy="0"/>
        </a:xfrm>
      </p:grpSpPr>
      <p:sp>
        <p:nvSpPr>
          <p:cNvPr id="630" name="Google Shape;630;p47"/>
          <p:cNvSpPr txBox="1"/>
          <p:nvPr>
            <p:ph type="title"/>
          </p:nvPr>
        </p:nvSpPr>
        <p:spPr>
          <a:xfrm>
            <a:off x="0" y="2496789"/>
            <a:ext cx="9144000" cy="679549"/>
          </a:xfrm>
          <a:prstGeom prst="rect">
            <a:avLst/>
          </a:prstGeom>
          <a:gradFill>
            <a:gsLst>
              <a:gs pos="0">
                <a:srgbClr val="4472C4"/>
              </a:gs>
              <a:gs pos="66000">
                <a:srgbClr val="4472C4"/>
              </a:gs>
              <a:gs pos="100000">
                <a:srgbClr val="203864"/>
              </a:gs>
            </a:gsLst>
            <a:lin ang="1800000" scaled="0"/>
          </a:grad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2700"/>
              <a:buFont typeface="Calibri"/>
              <a:buNone/>
              <a:defRPr>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1" name="Google Shape;631;p47"/>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9pPr>
          </a:lstStyle>
          <a:p/>
        </p:txBody>
      </p:sp>
      <p:sp>
        <p:nvSpPr>
          <p:cNvPr id="632" name="Google Shape;632;p4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9pPr>
          </a:lstStyle>
          <a:p/>
        </p:txBody>
      </p:sp>
      <p:sp>
        <p:nvSpPr>
          <p:cNvPr id="633" name="Google Shape;633;p47"/>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Slide">
  <p:cSld name="12_Title Slide">
    <p:spTree>
      <p:nvGrpSpPr>
        <p:cNvPr id="634" name="Shape 634"/>
        <p:cNvGrpSpPr/>
        <p:nvPr/>
      </p:nvGrpSpPr>
      <p:grpSpPr>
        <a:xfrm>
          <a:off x="0" y="0"/>
          <a:ext cx="0" cy="0"/>
          <a:chOff x="0" y="0"/>
          <a:chExt cx="0" cy="0"/>
        </a:xfrm>
      </p:grpSpPr>
      <p:pic>
        <p:nvPicPr>
          <p:cNvPr descr="A person sitting on a couch using a computer&#10;&#10;Description automatically generated" id="635" name="Google Shape;635;p48"/>
          <p:cNvPicPr preferRelativeResize="0"/>
          <p:nvPr/>
        </p:nvPicPr>
        <p:blipFill rotWithShape="1">
          <a:blip r:embed="rId2">
            <a:alphaModFix/>
          </a:blip>
          <a:srcRect b="7387" l="168" r="-168" t="7390"/>
          <a:stretch/>
        </p:blipFill>
        <p:spPr>
          <a:xfrm>
            <a:off x="0" y="0"/>
            <a:ext cx="9159423" cy="5143500"/>
          </a:xfrm>
          <a:prstGeom prst="rect">
            <a:avLst/>
          </a:prstGeom>
          <a:noFill/>
          <a:ln>
            <a:noFill/>
          </a:ln>
        </p:spPr>
      </p:pic>
      <p:sp>
        <p:nvSpPr>
          <p:cNvPr id="636" name="Google Shape;636;p48"/>
          <p:cNvSpPr/>
          <p:nvPr/>
        </p:nvSpPr>
        <p:spPr>
          <a:xfrm>
            <a:off x="1" y="0"/>
            <a:ext cx="9144000" cy="5143500"/>
          </a:xfrm>
          <a:prstGeom prst="rect">
            <a:avLst/>
          </a:prstGeom>
          <a:solidFill>
            <a:schemeClr val="lt1">
              <a:alpha val="66666"/>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Open Sans"/>
              <a:ea typeface="Open Sans"/>
              <a:cs typeface="Open Sans"/>
              <a:sym typeface="Open Sans"/>
            </a:endParaRPr>
          </a:p>
        </p:txBody>
      </p:sp>
      <p:sp>
        <p:nvSpPr>
          <p:cNvPr id="637" name="Google Shape;637;p48"/>
          <p:cNvSpPr/>
          <p:nvPr/>
        </p:nvSpPr>
        <p:spPr>
          <a:xfrm>
            <a:off x="271131" y="0"/>
            <a:ext cx="1180214" cy="5143500"/>
          </a:xfrm>
          <a:prstGeom prst="rect">
            <a:avLst/>
          </a:prstGeom>
          <a:solidFill>
            <a:schemeClr val="accen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Open Sans"/>
              <a:ea typeface="Open Sans"/>
              <a:cs typeface="Open Sans"/>
              <a:sym typeface="Open Sans"/>
            </a:endParaRPr>
          </a:p>
        </p:txBody>
      </p:sp>
      <p:pic>
        <p:nvPicPr>
          <p:cNvPr descr="A close up of a sign&#10;&#10;Description automatically generated" id="638" name="Google Shape;638;p48"/>
          <p:cNvPicPr preferRelativeResize="0"/>
          <p:nvPr/>
        </p:nvPicPr>
        <p:blipFill rotWithShape="1">
          <a:blip r:embed="rId3">
            <a:alphaModFix/>
          </a:blip>
          <a:srcRect b="0" l="0" r="0" t="0"/>
          <a:stretch/>
        </p:blipFill>
        <p:spPr>
          <a:xfrm>
            <a:off x="488484" y="175109"/>
            <a:ext cx="745506" cy="298203"/>
          </a:xfrm>
          <a:prstGeom prst="rect">
            <a:avLst/>
          </a:prstGeom>
          <a:noFill/>
          <a:ln>
            <a:noFill/>
          </a:ln>
        </p:spPr>
      </p:pic>
      <p:sp>
        <p:nvSpPr>
          <p:cNvPr id="639" name="Google Shape;639;p48"/>
          <p:cNvSpPr txBox="1"/>
          <p:nvPr>
            <p:ph type="ctrTitle"/>
          </p:nvPr>
        </p:nvSpPr>
        <p:spPr>
          <a:xfrm>
            <a:off x="1523115" y="2906973"/>
            <a:ext cx="4130749" cy="1792219"/>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4050"/>
              <a:buFont typeface="Open Sans"/>
              <a:buNone/>
              <a:defRPr sz="405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Block">
  <p:cSld name="2_Content Block">
    <p:spTree>
      <p:nvGrpSpPr>
        <p:cNvPr id="640" name="Shape 640"/>
        <p:cNvGrpSpPr/>
        <p:nvPr/>
      </p:nvGrpSpPr>
      <p:grpSpPr>
        <a:xfrm>
          <a:off x="0" y="0"/>
          <a:ext cx="0" cy="0"/>
          <a:chOff x="0" y="0"/>
          <a:chExt cx="0" cy="0"/>
        </a:xfrm>
      </p:grpSpPr>
      <p:sp>
        <p:nvSpPr>
          <p:cNvPr id="641" name="Google Shape;641;p196"/>
          <p:cNvSpPr txBox="1"/>
          <p:nvPr>
            <p:ph type="title"/>
          </p:nvPr>
        </p:nvSpPr>
        <p:spPr>
          <a:xfrm>
            <a:off x="478465" y="78100"/>
            <a:ext cx="8373141" cy="5635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2" name="Google Shape;642;p19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9pPr>
          </a:lstStyle>
          <a:p/>
        </p:txBody>
      </p:sp>
      <p:sp>
        <p:nvSpPr>
          <p:cNvPr id="643" name="Google Shape;643;p19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9pPr>
          </a:lstStyle>
          <a:p/>
        </p:txBody>
      </p:sp>
      <p:sp>
        <p:nvSpPr>
          <p:cNvPr id="644" name="Google Shape;644;p196"/>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645" name="Shape 645"/>
        <p:cNvGrpSpPr/>
        <p:nvPr/>
      </p:nvGrpSpPr>
      <p:grpSpPr>
        <a:xfrm>
          <a:off x="0" y="0"/>
          <a:ext cx="0" cy="0"/>
          <a:chOff x="0" y="0"/>
          <a:chExt cx="0" cy="0"/>
        </a:xfrm>
      </p:grpSpPr>
      <p:sp>
        <p:nvSpPr>
          <p:cNvPr id="646" name="Google Shape;646;p197"/>
          <p:cNvSpPr txBox="1"/>
          <p:nvPr>
            <p:ph type="title"/>
          </p:nvPr>
        </p:nvSpPr>
        <p:spPr>
          <a:xfrm>
            <a:off x="312718" y="171450"/>
            <a:ext cx="8518566" cy="62865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spTree>
      <p:nvGrpSpPr>
        <p:cNvPr id="647" name="Shape 647"/>
        <p:cNvGrpSpPr/>
        <p:nvPr/>
      </p:nvGrpSpPr>
      <p:grpSpPr>
        <a:xfrm>
          <a:off x="0" y="0"/>
          <a:ext cx="0" cy="0"/>
          <a:chOff x="0" y="0"/>
          <a:chExt cx="0" cy="0"/>
        </a:xfrm>
      </p:grpSpPr>
      <p:sp>
        <p:nvSpPr>
          <p:cNvPr id="648" name="Google Shape;648;p49"/>
          <p:cNvSpPr txBox="1"/>
          <p:nvPr>
            <p:ph idx="1" type="body"/>
          </p:nvPr>
        </p:nvSpPr>
        <p:spPr>
          <a:xfrm>
            <a:off x="422030" y="1131300"/>
            <a:ext cx="8301047" cy="34425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lt2"/>
              </a:buClr>
              <a:buSzPts val="2100"/>
              <a:buFont typeface="Noto Sans Symbols"/>
              <a:buChar char="▪"/>
              <a:defRPr b="0" i="0" sz="2100" u="none" cap="none" strike="noStrike">
                <a:solidFill>
                  <a:srgbClr val="000000"/>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rgbClr val="000000"/>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rgbClr val="000000"/>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rgbClr val="000000"/>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rgbClr val="000000"/>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649" name="Google Shape;649;p49"/>
          <p:cNvSpPr txBox="1"/>
          <p:nvPr>
            <p:ph type="title"/>
          </p:nvPr>
        </p:nvSpPr>
        <p:spPr>
          <a:xfrm>
            <a:off x="478465" y="78100"/>
            <a:ext cx="8373141" cy="5635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Format A)">
  <p:cSld name="1 Column (Format A)">
    <p:spTree>
      <p:nvGrpSpPr>
        <p:cNvPr id="41" name="Shape 41"/>
        <p:cNvGrpSpPr/>
        <p:nvPr/>
      </p:nvGrpSpPr>
      <p:grpSpPr>
        <a:xfrm>
          <a:off x="0" y="0"/>
          <a:ext cx="0" cy="0"/>
          <a:chOff x="0" y="0"/>
          <a:chExt cx="0" cy="0"/>
        </a:xfrm>
      </p:grpSpPr>
      <p:sp>
        <p:nvSpPr>
          <p:cNvPr id="42" name="Google Shape;42;p130"/>
          <p:cNvSpPr/>
          <p:nvPr/>
        </p:nvSpPr>
        <p:spPr>
          <a:xfrm>
            <a:off x="0" y="4513205"/>
            <a:ext cx="9144000" cy="395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pic>
        <p:nvPicPr>
          <p:cNvPr descr="A close up of a sign&#10;&#10;Description automatically generated" id="43" name="Google Shape;43;p130"/>
          <p:cNvPicPr preferRelativeResize="0"/>
          <p:nvPr/>
        </p:nvPicPr>
        <p:blipFill rotWithShape="1">
          <a:blip r:embed="rId2">
            <a:alphaModFix/>
          </a:blip>
          <a:srcRect b="0" l="0" r="0" t="0"/>
          <a:stretch/>
        </p:blipFill>
        <p:spPr>
          <a:xfrm>
            <a:off x="4198013" y="4547208"/>
            <a:ext cx="747975" cy="299191"/>
          </a:xfrm>
          <a:prstGeom prst="rect">
            <a:avLst/>
          </a:prstGeom>
          <a:noFill/>
          <a:ln>
            <a:noFill/>
          </a:ln>
        </p:spPr>
      </p:pic>
      <p:sp>
        <p:nvSpPr>
          <p:cNvPr id="44" name="Google Shape;44;p130"/>
          <p:cNvSpPr txBox="1"/>
          <p:nvPr>
            <p:ph type="title"/>
          </p:nvPr>
        </p:nvSpPr>
        <p:spPr>
          <a:xfrm>
            <a:off x="319573" y="114922"/>
            <a:ext cx="8506674" cy="72175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2850"/>
              <a:buFont typeface="Open Sans"/>
              <a:buNone/>
              <a:defRPr sz="285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30"/>
          <p:cNvSpPr txBox="1"/>
          <p:nvPr>
            <p:ph idx="1" type="body"/>
          </p:nvPr>
        </p:nvSpPr>
        <p:spPr>
          <a:xfrm>
            <a:off x="329184" y="983242"/>
            <a:ext cx="8497118" cy="3372515"/>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1pPr>
            <a:lvl2pPr indent="-342900" lvl="1" marL="9144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46" name="Google Shape;46;p130"/>
          <p:cNvSpPr/>
          <p:nvPr/>
        </p:nvSpPr>
        <p:spPr>
          <a:xfrm>
            <a:off x="0" y="4876967"/>
            <a:ext cx="9144000" cy="92599"/>
          </a:xfrm>
          <a:prstGeom prst="rect">
            <a:avLst/>
          </a:prstGeom>
          <a:solidFill>
            <a:srgbClr val="F160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A518B"/>
              </a:solidFill>
              <a:latin typeface="Open Sans"/>
              <a:ea typeface="Open Sans"/>
              <a:cs typeface="Open Sans"/>
              <a:sym typeface="Open Sans"/>
            </a:endParaRPr>
          </a:p>
        </p:txBody>
      </p:sp>
      <p:sp>
        <p:nvSpPr>
          <p:cNvPr id="47" name="Google Shape;47;p130"/>
          <p:cNvSpPr txBox="1"/>
          <p:nvPr>
            <p:ph idx="12" type="sldNum"/>
          </p:nvPr>
        </p:nvSpPr>
        <p:spPr>
          <a:xfrm>
            <a:off x="8775325" y="4968063"/>
            <a:ext cx="356249" cy="17543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48" name="Google Shape;48;p130"/>
          <p:cNvSpPr txBox="1"/>
          <p:nvPr>
            <p:ph idx="2" type="body"/>
          </p:nvPr>
        </p:nvSpPr>
        <p:spPr>
          <a:xfrm>
            <a:off x="1" y="4968063"/>
            <a:ext cx="8760416" cy="17543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chemeClr val="accent2"/>
              </a:buClr>
              <a:buSzPts val="750"/>
              <a:buFont typeface="Noto Sans Symbols"/>
              <a:buNone/>
              <a:defRPr b="0" i="0" sz="75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ption 2">
  <p:cSld name="Text Option 2">
    <p:spTree>
      <p:nvGrpSpPr>
        <p:cNvPr id="650" name="Shape 650"/>
        <p:cNvGrpSpPr/>
        <p:nvPr/>
      </p:nvGrpSpPr>
      <p:grpSpPr>
        <a:xfrm>
          <a:off x="0" y="0"/>
          <a:ext cx="0" cy="0"/>
          <a:chOff x="0" y="0"/>
          <a:chExt cx="0" cy="0"/>
        </a:xfrm>
      </p:grpSpPr>
      <p:sp>
        <p:nvSpPr>
          <p:cNvPr id="651" name="Google Shape;651;p50"/>
          <p:cNvSpPr txBox="1"/>
          <p:nvPr>
            <p:ph idx="12" type="sldNum"/>
          </p:nvPr>
        </p:nvSpPr>
        <p:spPr>
          <a:xfrm>
            <a:off x="8420352" y="4735469"/>
            <a:ext cx="471961" cy="273844"/>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A7A7A7"/>
              </a:buClr>
              <a:buSzPts val="1200"/>
              <a:buFont typeface="Century"/>
              <a:buNone/>
              <a:defRPr b="0" i="0" sz="1200" u="none" cap="none" strike="noStrike">
                <a:solidFill>
                  <a:srgbClr val="A7A7A7"/>
                </a:solidFill>
                <a:latin typeface="Century"/>
                <a:ea typeface="Century"/>
                <a:cs typeface="Century"/>
                <a:sym typeface="Century"/>
              </a:defRPr>
            </a:lvl1pPr>
            <a:lvl2pPr indent="0" lvl="1" marL="0" marR="0" rtl="0" algn="ctr">
              <a:lnSpc>
                <a:spcPct val="100000"/>
              </a:lnSpc>
              <a:spcBef>
                <a:spcPts val="0"/>
              </a:spcBef>
              <a:spcAft>
                <a:spcPts val="0"/>
              </a:spcAft>
              <a:buClr>
                <a:srgbClr val="A7A7A7"/>
              </a:buClr>
              <a:buSzPts val="1200"/>
              <a:buFont typeface="Century"/>
              <a:buNone/>
              <a:defRPr b="0" i="0" sz="1200" u="none" cap="none" strike="noStrike">
                <a:solidFill>
                  <a:srgbClr val="A7A7A7"/>
                </a:solidFill>
                <a:latin typeface="Century"/>
                <a:ea typeface="Century"/>
                <a:cs typeface="Century"/>
                <a:sym typeface="Century"/>
              </a:defRPr>
            </a:lvl2pPr>
            <a:lvl3pPr indent="0" lvl="2" marL="0" marR="0" rtl="0" algn="ctr">
              <a:lnSpc>
                <a:spcPct val="100000"/>
              </a:lnSpc>
              <a:spcBef>
                <a:spcPts val="0"/>
              </a:spcBef>
              <a:spcAft>
                <a:spcPts val="0"/>
              </a:spcAft>
              <a:buClr>
                <a:srgbClr val="A7A7A7"/>
              </a:buClr>
              <a:buSzPts val="1200"/>
              <a:buFont typeface="Century"/>
              <a:buNone/>
              <a:defRPr b="0" i="0" sz="1200" u="none" cap="none" strike="noStrike">
                <a:solidFill>
                  <a:srgbClr val="A7A7A7"/>
                </a:solidFill>
                <a:latin typeface="Century"/>
                <a:ea typeface="Century"/>
                <a:cs typeface="Century"/>
                <a:sym typeface="Century"/>
              </a:defRPr>
            </a:lvl3pPr>
            <a:lvl4pPr indent="0" lvl="3" marL="0" marR="0" rtl="0" algn="ctr">
              <a:lnSpc>
                <a:spcPct val="100000"/>
              </a:lnSpc>
              <a:spcBef>
                <a:spcPts val="0"/>
              </a:spcBef>
              <a:spcAft>
                <a:spcPts val="0"/>
              </a:spcAft>
              <a:buClr>
                <a:srgbClr val="A7A7A7"/>
              </a:buClr>
              <a:buSzPts val="1200"/>
              <a:buFont typeface="Century"/>
              <a:buNone/>
              <a:defRPr b="0" i="0" sz="1200" u="none" cap="none" strike="noStrike">
                <a:solidFill>
                  <a:srgbClr val="A7A7A7"/>
                </a:solidFill>
                <a:latin typeface="Century"/>
                <a:ea typeface="Century"/>
                <a:cs typeface="Century"/>
                <a:sym typeface="Century"/>
              </a:defRPr>
            </a:lvl4pPr>
            <a:lvl5pPr indent="0" lvl="4" marL="0" marR="0" rtl="0" algn="ctr">
              <a:lnSpc>
                <a:spcPct val="100000"/>
              </a:lnSpc>
              <a:spcBef>
                <a:spcPts val="0"/>
              </a:spcBef>
              <a:spcAft>
                <a:spcPts val="0"/>
              </a:spcAft>
              <a:buClr>
                <a:srgbClr val="A7A7A7"/>
              </a:buClr>
              <a:buSzPts val="1200"/>
              <a:buFont typeface="Century"/>
              <a:buNone/>
              <a:defRPr b="0" i="0" sz="1200" u="none" cap="none" strike="noStrike">
                <a:solidFill>
                  <a:srgbClr val="A7A7A7"/>
                </a:solidFill>
                <a:latin typeface="Century"/>
                <a:ea typeface="Century"/>
                <a:cs typeface="Century"/>
                <a:sym typeface="Century"/>
              </a:defRPr>
            </a:lvl5pPr>
            <a:lvl6pPr indent="0" lvl="5" marL="0" marR="0" rtl="0" algn="ctr">
              <a:lnSpc>
                <a:spcPct val="100000"/>
              </a:lnSpc>
              <a:spcBef>
                <a:spcPts val="0"/>
              </a:spcBef>
              <a:spcAft>
                <a:spcPts val="0"/>
              </a:spcAft>
              <a:buClr>
                <a:srgbClr val="A7A7A7"/>
              </a:buClr>
              <a:buSzPts val="1200"/>
              <a:buFont typeface="Century"/>
              <a:buNone/>
              <a:defRPr b="0" i="0" sz="1200" u="none" cap="none" strike="noStrike">
                <a:solidFill>
                  <a:srgbClr val="A7A7A7"/>
                </a:solidFill>
                <a:latin typeface="Century"/>
                <a:ea typeface="Century"/>
                <a:cs typeface="Century"/>
                <a:sym typeface="Century"/>
              </a:defRPr>
            </a:lvl6pPr>
            <a:lvl7pPr indent="0" lvl="6" marL="0" marR="0" rtl="0" algn="ctr">
              <a:lnSpc>
                <a:spcPct val="100000"/>
              </a:lnSpc>
              <a:spcBef>
                <a:spcPts val="0"/>
              </a:spcBef>
              <a:spcAft>
                <a:spcPts val="0"/>
              </a:spcAft>
              <a:buClr>
                <a:srgbClr val="A7A7A7"/>
              </a:buClr>
              <a:buSzPts val="1200"/>
              <a:buFont typeface="Century"/>
              <a:buNone/>
              <a:defRPr b="0" i="0" sz="1200" u="none" cap="none" strike="noStrike">
                <a:solidFill>
                  <a:srgbClr val="A7A7A7"/>
                </a:solidFill>
                <a:latin typeface="Century"/>
                <a:ea typeface="Century"/>
                <a:cs typeface="Century"/>
                <a:sym typeface="Century"/>
              </a:defRPr>
            </a:lvl7pPr>
            <a:lvl8pPr indent="0" lvl="7" marL="0" marR="0" rtl="0" algn="ctr">
              <a:lnSpc>
                <a:spcPct val="100000"/>
              </a:lnSpc>
              <a:spcBef>
                <a:spcPts val="0"/>
              </a:spcBef>
              <a:spcAft>
                <a:spcPts val="0"/>
              </a:spcAft>
              <a:buClr>
                <a:srgbClr val="A7A7A7"/>
              </a:buClr>
              <a:buSzPts val="1200"/>
              <a:buFont typeface="Century"/>
              <a:buNone/>
              <a:defRPr b="0" i="0" sz="1200" u="none" cap="none" strike="noStrike">
                <a:solidFill>
                  <a:srgbClr val="A7A7A7"/>
                </a:solidFill>
                <a:latin typeface="Century"/>
                <a:ea typeface="Century"/>
                <a:cs typeface="Century"/>
                <a:sym typeface="Century"/>
              </a:defRPr>
            </a:lvl8pPr>
            <a:lvl9pPr indent="0" lvl="8" marL="0" marR="0" rtl="0" algn="ctr">
              <a:lnSpc>
                <a:spcPct val="100000"/>
              </a:lnSpc>
              <a:spcBef>
                <a:spcPts val="0"/>
              </a:spcBef>
              <a:spcAft>
                <a:spcPts val="0"/>
              </a:spcAft>
              <a:buClr>
                <a:srgbClr val="A7A7A7"/>
              </a:buClr>
              <a:buSzPts val="1200"/>
              <a:buFont typeface="Century"/>
              <a:buNone/>
              <a:defRPr b="0" i="0" sz="1200" u="none" cap="none" strike="noStrike">
                <a:solidFill>
                  <a:srgbClr val="A7A7A7"/>
                </a:solidFill>
                <a:latin typeface="Century"/>
                <a:ea typeface="Century"/>
                <a:cs typeface="Century"/>
                <a:sym typeface="Century"/>
              </a:defRPr>
            </a:lvl9pPr>
          </a:lstStyle>
          <a:p>
            <a:pPr indent="0" lvl="0" marL="0" rtl="0" algn="ctr">
              <a:spcBef>
                <a:spcPts val="0"/>
              </a:spcBef>
              <a:spcAft>
                <a:spcPts val="0"/>
              </a:spcAft>
              <a:buNone/>
            </a:pPr>
            <a:fld id="{00000000-1234-1234-1234-123412341234}" type="slidenum">
              <a:rPr lang="en"/>
              <a:t>‹#›</a:t>
            </a:fld>
            <a:endParaRPr/>
          </a:p>
        </p:txBody>
      </p:sp>
      <p:sp>
        <p:nvSpPr>
          <p:cNvPr id="652" name="Google Shape;652;p50"/>
          <p:cNvSpPr txBox="1"/>
          <p:nvPr>
            <p:ph idx="1" type="body"/>
          </p:nvPr>
        </p:nvSpPr>
        <p:spPr>
          <a:xfrm>
            <a:off x="298847" y="895350"/>
            <a:ext cx="8537972" cy="3617119"/>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750"/>
              </a:spcBef>
              <a:spcAft>
                <a:spcPts val="0"/>
              </a:spcAft>
              <a:buClr>
                <a:srgbClr val="5A5A5A"/>
              </a:buClr>
              <a:buSzPts val="2800"/>
              <a:buFont typeface="Arial"/>
              <a:buChar char="•"/>
              <a:defRPr b="0" i="0" sz="2100" u="none" cap="none" strike="noStrike">
                <a:solidFill>
                  <a:srgbClr val="5A5A5A"/>
                </a:solidFill>
                <a:latin typeface="Calibri"/>
                <a:ea typeface="Calibri"/>
                <a:cs typeface="Calibri"/>
                <a:sym typeface="Calibri"/>
              </a:defRPr>
            </a:lvl1pPr>
            <a:lvl2pPr indent="-381000" lvl="1" marL="914400" marR="0" rtl="0" algn="l">
              <a:lnSpc>
                <a:spcPct val="90000"/>
              </a:lnSpc>
              <a:spcBef>
                <a:spcPts val="375"/>
              </a:spcBef>
              <a:spcAft>
                <a:spcPts val="0"/>
              </a:spcAft>
              <a:buClr>
                <a:srgbClr val="5A5A5A"/>
              </a:buClr>
              <a:buSzPts val="2400"/>
              <a:buFont typeface="Arial"/>
              <a:buChar char="•"/>
              <a:defRPr b="0" i="0" sz="1800" u="none" cap="none" strike="noStrike">
                <a:solidFill>
                  <a:srgbClr val="5A5A5A"/>
                </a:solidFill>
                <a:latin typeface="Calibri"/>
                <a:ea typeface="Calibri"/>
                <a:cs typeface="Calibri"/>
                <a:sym typeface="Calibri"/>
              </a:defRPr>
            </a:lvl2pPr>
            <a:lvl3pPr indent="-355600" lvl="2" marL="1371600" marR="0" rtl="0" algn="l">
              <a:lnSpc>
                <a:spcPct val="90000"/>
              </a:lnSpc>
              <a:spcBef>
                <a:spcPts val="375"/>
              </a:spcBef>
              <a:spcAft>
                <a:spcPts val="0"/>
              </a:spcAft>
              <a:buClr>
                <a:srgbClr val="5A5A5A"/>
              </a:buClr>
              <a:buSzPts val="2000"/>
              <a:buFont typeface="Arial"/>
              <a:buChar char="•"/>
              <a:defRPr b="0" i="0" sz="1500" u="none" cap="none" strike="noStrike">
                <a:solidFill>
                  <a:srgbClr val="5A5A5A"/>
                </a:solidFill>
                <a:latin typeface="Calibri"/>
                <a:ea typeface="Calibri"/>
                <a:cs typeface="Calibri"/>
                <a:sym typeface="Calibri"/>
              </a:defRPr>
            </a:lvl3pPr>
            <a:lvl4pPr indent="-342900" lvl="3" marL="1828800" marR="0" rtl="0" algn="l">
              <a:lnSpc>
                <a:spcPct val="90000"/>
              </a:lnSpc>
              <a:spcBef>
                <a:spcPts val="375"/>
              </a:spcBef>
              <a:spcAft>
                <a:spcPts val="0"/>
              </a:spcAft>
              <a:buClr>
                <a:srgbClr val="5A5A5A"/>
              </a:buClr>
              <a:buSzPts val="1800"/>
              <a:buFont typeface="Arial"/>
              <a:buChar char="•"/>
              <a:defRPr b="0" i="0" sz="1350" u="none" cap="none" strike="noStrike">
                <a:solidFill>
                  <a:srgbClr val="5A5A5A"/>
                </a:solidFill>
                <a:latin typeface="Calibri"/>
                <a:ea typeface="Calibri"/>
                <a:cs typeface="Calibri"/>
                <a:sym typeface="Calibri"/>
              </a:defRPr>
            </a:lvl4pPr>
            <a:lvl5pPr indent="-342900" lvl="4" marL="2286000" marR="0" rtl="0" algn="l">
              <a:lnSpc>
                <a:spcPct val="90000"/>
              </a:lnSpc>
              <a:spcBef>
                <a:spcPts val="375"/>
              </a:spcBef>
              <a:spcAft>
                <a:spcPts val="0"/>
              </a:spcAft>
              <a:buClr>
                <a:srgbClr val="5A5A5A"/>
              </a:buClr>
              <a:buSzPts val="1800"/>
              <a:buFont typeface="Arial"/>
              <a:buChar char="•"/>
              <a:defRPr b="0" i="0" sz="1350" u="none" cap="none" strike="noStrike">
                <a:solidFill>
                  <a:srgbClr val="5A5A5A"/>
                </a:solidFill>
                <a:latin typeface="Calibri"/>
                <a:ea typeface="Calibri"/>
                <a:cs typeface="Calibri"/>
                <a:sym typeface="Calibri"/>
              </a:defRPr>
            </a:lvl5pPr>
            <a:lvl6pPr indent="-342900" lvl="5" marL="27432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entury Schoolbook"/>
                <a:ea typeface="Century Schoolbook"/>
                <a:cs typeface="Century Schoolbook"/>
                <a:sym typeface="Century Schoolbook"/>
              </a:defRPr>
            </a:lvl6pPr>
            <a:lvl7pPr indent="-342900" lvl="6" marL="32004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entury Schoolbook"/>
                <a:ea typeface="Century Schoolbook"/>
                <a:cs typeface="Century Schoolbook"/>
                <a:sym typeface="Century Schoolbook"/>
              </a:defRPr>
            </a:lvl7pPr>
            <a:lvl8pPr indent="-342900" lvl="7" marL="36576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entury Schoolbook"/>
                <a:ea typeface="Century Schoolbook"/>
                <a:cs typeface="Century Schoolbook"/>
                <a:sym typeface="Century Schoolbook"/>
              </a:defRPr>
            </a:lvl8pPr>
            <a:lvl9pPr indent="-342900" lvl="8" marL="41148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entury Schoolbook"/>
                <a:ea typeface="Century Schoolbook"/>
                <a:cs typeface="Century Schoolbook"/>
                <a:sym typeface="Century Schoolbook"/>
              </a:defRPr>
            </a:lvl9pPr>
          </a:lstStyle>
          <a:p/>
        </p:txBody>
      </p:sp>
      <p:sp>
        <p:nvSpPr>
          <p:cNvPr id="653" name="Google Shape;653;p50"/>
          <p:cNvSpPr txBox="1"/>
          <p:nvPr>
            <p:ph type="title"/>
          </p:nvPr>
        </p:nvSpPr>
        <p:spPr>
          <a:xfrm>
            <a:off x="0" y="1"/>
            <a:ext cx="9144000" cy="567716"/>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chemeClr val="lt1"/>
              </a:buClr>
              <a:buSzPts val="4000"/>
              <a:buFont typeface="Calibri"/>
              <a:buNone/>
              <a:defRPr b="0" i="0" sz="3000" u="none" cap="none" strike="noStrik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350"/>
            </a:lvl2pPr>
            <a:lvl3pPr lvl="2" algn="l">
              <a:lnSpc>
                <a:spcPct val="100000"/>
              </a:lnSpc>
              <a:spcBef>
                <a:spcPts val="0"/>
              </a:spcBef>
              <a:spcAft>
                <a:spcPts val="0"/>
              </a:spcAft>
              <a:buSzPts val="1400"/>
              <a:buNone/>
              <a:defRPr sz="1350"/>
            </a:lvl3pPr>
            <a:lvl4pPr lvl="3" algn="l">
              <a:lnSpc>
                <a:spcPct val="100000"/>
              </a:lnSpc>
              <a:spcBef>
                <a:spcPts val="0"/>
              </a:spcBef>
              <a:spcAft>
                <a:spcPts val="0"/>
              </a:spcAft>
              <a:buSzPts val="1400"/>
              <a:buNone/>
              <a:defRPr sz="1350"/>
            </a:lvl4pPr>
            <a:lvl5pPr lvl="4" algn="l">
              <a:lnSpc>
                <a:spcPct val="100000"/>
              </a:lnSpc>
              <a:spcBef>
                <a:spcPts val="0"/>
              </a:spcBef>
              <a:spcAft>
                <a:spcPts val="0"/>
              </a:spcAft>
              <a:buSzPts val="1400"/>
              <a:buNone/>
              <a:defRPr sz="1350"/>
            </a:lvl5pPr>
            <a:lvl6pPr lvl="5" algn="l">
              <a:lnSpc>
                <a:spcPct val="100000"/>
              </a:lnSpc>
              <a:spcBef>
                <a:spcPts val="0"/>
              </a:spcBef>
              <a:spcAft>
                <a:spcPts val="0"/>
              </a:spcAft>
              <a:buSzPts val="1400"/>
              <a:buNone/>
              <a:defRPr sz="1350"/>
            </a:lvl6pPr>
            <a:lvl7pPr lvl="6" algn="l">
              <a:lnSpc>
                <a:spcPct val="100000"/>
              </a:lnSpc>
              <a:spcBef>
                <a:spcPts val="0"/>
              </a:spcBef>
              <a:spcAft>
                <a:spcPts val="0"/>
              </a:spcAft>
              <a:buSzPts val="1400"/>
              <a:buNone/>
              <a:defRPr sz="1350"/>
            </a:lvl7pPr>
            <a:lvl8pPr lvl="7" algn="l">
              <a:lnSpc>
                <a:spcPct val="100000"/>
              </a:lnSpc>
              <a:spcBef>
                <a:spcPts val="0"/>
              </a:spcBef>
              <a:spcAft>
                <a:spcPts val="0"/>
              </a:spcAft>
              <a:buSzPts val="1400"/>
              <a:buNone/>
              <a:defRPr sz="1350"/>
            </a:lvl8pPr>
            <a:lvl9pPr lvl="8" algn="l">
              <a:lnSpc>
                <a:spcPct val="100000"/>
              </a:lnSpc>
              <a:spcBef>
                <a:spcPts val="0"/>
              </a:spcBef>
              <a:spcAft>
                <a:spcPts val="0"/>
              </a:spcAft>
              <a:buSzPts val="1400"/>
              <a:buNone/>
              <a:defRPr sz="1350"/>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654" name="Shape 654"/>
        <p:cNvGrpSpPr/>
        <p:nvPr/>
      </p:nvGrpSpPr>
      <p:grpSpPr>
        <a:xfrm>
          <a:off x="0" y="0"/>
          <a:ext cx="0" cy="0"/>
          <a:chOff x="0" y="0"/>
          <a:chExt cx="0" cy="0"/>
        </a:xfrm>
      </p:grpSpPr>
      <p:sp>
        <p:nvSpPr>
          <p:cNvPr id="655" name="Google Shape;655;p200"/>
          <p:cNvSpPr txBox="1"/>
          <p:nvPr>
            <p:ph type="title"/>
          </p:nvPr>
        </p:nvSpPr>
        <p:spPr>
          <a:xfrm>
            <a:off x="50867" y="0"/>
            <a:ext cx="8518566" cy="62865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chemeClr val="dk1"/>
              </a:buClr>
              <a:buSzPts val="4400"/>
              <a:buFont typeface="Century Schoolbook"/>
              <a:buNone/>
              <a:defRPr b="0" i="0" sz="3300" u="none" cap="none" strike="noStrike">
                <a:solidFill>
                  <a:schemeClr val="dk1"/>
                </a:solidFill>
                <a:latin typeface="Century Schoolbook"/>
                <a:ea typeface="Century Schoolbook"/>
                <a:cs typeface="Century Schoolbook"/>
                <a:sym typeface="Century Schoolbook"/>
              </a:defRPr>
            </a:lvl1pPr>
            <a:lvl2pPr lvl="1" algn="l">
              <a:lnSpc>
                <a:spcPct val="100000"/>
              </a:lnSpc>
              <a:spcBef>
                <a:spcPts val="0"/>
              </a:spcBef>
              <a:spcAft>
                <a:spcPts val="0"/>
              </a:spcAft>
              <a:buSzPts val="1400"/>
              <a:buNone/>
              <a:defRPr sz="1350"/>
            </a:lvl2pPr>
            <a:lvl3pPr lvl="2" algn="l">
              <a:lnSpc>
                <a:spcPct val="100000"/>
              </a:lnSpc>
              <a:spcBef>
                <a:spcPts val="0"/>
              </a:spcBef>
              <a:spcAft>
                <a:spcPts val="0"/>
              </a:spcAft>
              <a:buSzPts val="1400"/>
              <a:buNone/>
              <a:defRPr sz="1350"/>
            </a:lvl3pPr>
            <a:lvl4pPr lvl="3" algn="l">
              <a:lnSpc>
                <a:spcPct val="100000"/>
              </a:lnSpc>
              <a:spcBef>
                <a:spcPts val="0"/>
              </a:spcBef>
              <a:spcAft>
                <a:spcPts val="0"/>
              </a:spcAft>
              <a:buSzPts val="1400"/>
              <a:buNone/>
              <a:defRPr sz="1350"/>
            </a:lvl4pPr>
            <a:lvl5pPr lvl="4" algn="l">
              <a:lnSpc>
                <a:spcPct val="100000"/>
              </a:lnSpc>
              <a:spcBef>
                <a:spcPts val="0"/>
              </a:spcBef>
              <a:spcAft>
                <a:spcPts val="0"/>
              </a:spcAft>
              <a:buSzPts val="1400"/>
              <a:buNone/>
              <a:defRPr sz="1350"/>
            </a:lvl5pPr>
            <a:lvl6pPr lvl="5" algn="l">
              <a:lnSpc>
                <a:spcPct val="100000"/>
              </a:lnSpc>
              <a:spcBef>
                <a:spcPts val="0"/>
              </a:spcBef>
              <a:spcAft>
                <a:spcPts val="0"/>
              </a:spcAft>
              <a:buSzPts val="1400"/>
              <a:buNone/>
              <a:defRPr sz="1350"/>
            </a:lvl6pPr>
            <a:lvl7pPr lvl="6" algn="l">
              <a:lnSpc>
                <a:spcPct val="100000"/>
              </a:lnSpc>
              <a:spcBef>
                <a:spcPts val="0"/>
              </a:spcBef>
              <a:spcAft>
                <a:spcPts val="0"/>
              </a:spcAft>
              <a:buSzPts val="1400"/>
              <a:buNone/>
              <a:defRPr sz="1350"/>
            </a:lvl7pPr>
            <a:lvl8pPr lvl="7" algn="l">
              <a:lnSpc>
                <a:spcPct val="100000"/>
              </a:lnSpc>
              <a:spcBef>
                <a:spcPts val="0"/>
              </a:spcBef>
              <a:spcAft>
                <a:spcPts val="0"/>
              </a:spcAft>
              <a:buSzPts val="1400"/>
              <a:buNone/>
              <a:defRPr sz="1350"/>
            </a:lvl8pPr>
            <a:lvl9pPr lvl="8" algn="l">
              <a:lnSpc>
                <a:spcPct val="100000"/>
              </a:lnSpc>
              <a:spcBef>
                <a:spcPts val="0"/>
              </a:spcBef>
              <a:spcAft>
                <a:spcPts val="0"/>
              </a:spcAft>
              <a:buSzPts val="1400"/>
              <a:buNone/>
              <a:defRPr sz="1350"/>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Option 2">
  <p:cSld name="1_Text Option 2">
    <p:spTree>
      <p:nvGrpSpPr>
        <p:cNvPr id="656" name="Shape 656"/>
        <p:cNvGrpSpPr/>
        <p:nvPr/>
      </p:nvGrpSpPr>
      <p:grpSpPr>
        <a:xfrm>
          <a:off x="0" y="0"/>
          <a:ext cx="0" cy="0"/>
          <a:chOff x="0" y="0"/>
          <a:chExt cx="0" cy="0"/>
        </a:xfrm>
      </p:grpSpPr>
      <p:sp>
        <p:nvSpPr>
          <p:cNvPr id="657" name="Google Shape;657;p201"/>
          <p:cNvSpPr txBox="1"/>
          <p:nvPr>
            <p:ph idx="12" type="sldNum"/>
          </p:nvPr>
        </p:nvSpPr>
        <p:spPr>
          <a:xfrm>
            <a:off x="8420353" y="4735470"/>
            <a:ext cx="471961" cy="273844"/>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chemeClr val="dk1"/>
              </a:buClr>
              <a:buSzPts val="400"/>
              <a:buFont typeface="Calibri"/>
              <a:buNone/>
              <a:defRPr b="0" i="0" sz="1200" u="none" cap="none" strike="noStrike">
                <a:solidFill>
                  <a:schemeClr val="dk1"/>
                </a:solidFill>
                <a:latin typeface="Calibri"/>
                <a:ea typeface="Calibri"/>
                <a:cs typeface="Calibri"/>
                <a:sym typeface="Calibri"/>
              </a:defRPr>
            </a:lvl1pPr>
            <a:lvl2pPr indent="0" lvl="1" marL="0" marR="0" rtl="0" algn="ctr">
              <a:lnSpc>
                <a:spcPct val="100000"/>
              </a:lnSpc>
              <a:spcBef>
                <a:spcPts val="0"/>
              </a:spcBef>
              <a:spcAft>
                <a:spcPts val="0"/>
              </a:spcAft>
              <a:buClr>
                <a:schemeClr val="dk1"/>
              </a:buClr>
              <a:buSzPts val="400"/>
              <a:buFont typeface="Calibri"/>
              <a:buNone/>
              <a:defRPr b="0" i="0" sz="1200" u="none" cap="none" strike="noStrike">
                <a:solidFill>
                  <a:schemeClr val="dk1"/>
                </a:solidFill>
                <a:latin typeface="Calibri"/>
                <a:ea typeface="Calibri"/>
                <a:cs typeface="Calibri"/>
                <a:sym typeface="Calibri"/>
              </a:defRPr>
            </a:lvl2pPr>
            <a:lvl3pPr indent="0" lvl="2" marL="0" marR="0" rtl="0" algn="ctr">
              <a:lnSpc>
                <a:spcPct val="100000"/>
              </a:lnSpc>
              <a:spcBef>
                <a:spcPts val="0"/>
              </a:spcBef>
              <a:spcAft>
                <a:spcPts val="0"/>
              </a:spcAft>
              <a:buClr>
                <a:schemeClr val="dk1"/>
              </a:buClr>
              <a:buSzPts val="400"/>
              <a:buFont typeface="Calibri"/>
              <a:buNone/>
              <a:defRPr b="0" i="0" sz="1200" u="none" cap="none" strike="noStrike">
                <a:solidFill>
                  <a:schemeClr val="dk1"/>
                </a:solidFill>
                <a:latin typeface="Calibri"/>
                <a:ea typeface="Calibri"/>
                <a:cs typeface="Calibri"/>
                <a:sym typeface="Calibri"/>
              </a:defRPr>
            </a:lvl3pPr>
            <a:lvl4pPr indent="0" lvl="3" marL="0" marR="0" rtl="0" algn="ctr">
              <a:lnSpc>
                <a:spcPct val="100000"/>
              </a:lnSpc>
              <a:spcBef>
                <a:spcPts val="0"/>
              </a:spcBef>
              <a:spcAft>
                <a:spcPts val="0"/>
              </a:spcAft>
              <a:buClr>
                <a:schemeClr val="dk1"/>
              </a:buClr>
              <a:buSzPts val="400"/>
              <a:buFont typeface="Calibri"/>
              <a:buNone/>
              <a:defRPr b="0" i="0" sz="1200" u="none" cap="none" strike="noStrike">
                <a:solidFill>
                  <a:schemeClr val="dk1"/>
                </a:solidFill>
                <a:latin typeface="Calibri"/>
                <a:ea typeface="Calibri"/>
                <a:cs typeface="Calibri"/>
                <a:sym typeface="Calibri"/>
              </a:defRPr>
            </a:lvl4pPr>
            <a:lvl5pPr indent="0" lvl="4" marL="0" marR="0" rtl="0" algn="ctr">
              <a:lnSpc>
                <a:spcPct val="100000"/>
              </a:lnSpc>
              <a:spcBef>
                <a:spcPts val="0"/>
              </a:spcBef>
              <a:spcAft>
                <a:spcPts val="0"/>
              </a:spcAft>
              <a:buClr>
                <a:schemeClr val="dk1"/>
              </a:buClr>
              <a:buSzPts val="400"/>
              <a:buFont typeface="Calibri"/>
              <a:buNone/>
              <a:defRPr b="0" i="0" sz="1200" u="none" cap="none" strike="noStrike">
                <a:solidFill>
                  <a:schemeClr val="dk1"/>
                </a:solidFill>
                <a:latin typeface="Calibri"/>
                <a:ea typeface="Calibri"/>
                <a:cs typeface="Calibri"/>
                <a:sym typeface="Calibri"/>
              </a:defRPr>
            </a:lvl5pPr>
            <a:lvl6pPr indent="0" lvl="5" marL="0" marR="0" rtl="0" algn="ctr">
              <a:lnSpc>
                <a:spcPct val="100000"/>
              </a:lnSpc>
              <a:spcBef>
                <a:spcPts val="0"/>
              </a:spcBef>
              <a:spcAft>
                <a:spcPts val="0"/>
              </a:spcAft>
              <a:buClr>
                <a:schemeClr val="dk1"/>
              </a:buClr>
              <a:buSzPts val="400"/>
              <a:buFont typeface="Calibri"/>
              <a:buNone/>
              <a:defRPr b="0" i="0" sz="1200" u="none" cap="none" strike="noStrike">
                <a:solidFill>
                  <a:schemeClr val="dk1"/>
                </a:solidFill>
                <a:latin typeface="Calibri"/>
                <a:ea typeface="Calibri"/>
                <a:cs typeface="Calibri"/>
                <a:sym typeface="Calibri"/>
              </a:defRPr>
            </a:lvl6pPr>
            <a:lvl7pPr indent="0" lvl="6" marL="0" marR="0" rtl="0" algn="ctr">
              <a:lnSpc>
                <a:spcPct val="100000"/>
              </a:lnSpc>
              <a:spcBef>
                <a:spcPts val="0"/>
              </a:spcBef>
              <a:spcAft>
                <a:spcPts val="0"/>
              </a:spcAft>
              <a:buClr>
                <a:schemeClr val="dk1"/>
              </a:buClr>
              <a:buSzPts val="400"/>
              <a:buFont typeface="Calibri"/>
              <a:buNone/>
              <a:defRPr b="0" i="0" sz="1200" u="none" cap="none" strike="noStrike">
                <a:solidFill>
                  <a:schemeClr val="dk1"/>
                </a:solidFill>
                <a:latin typeface="Calibri"/>
                <a:ea typeface="Calibri"/>
                <a:cs typeface="Calibri"/>
                <a:sym typeface="Calibri"/>
              </a:defRPr>
            </a:lvl7pPr>
            <a:lvl8pPr indent="0" lvl="7" marL="0" marR="0" rtl="0" algn="ctr">
              <a:lnSpc>
                <a:spcPct val="100000"/>
              </a:lnSpc>
              <a:spcBef>
                <a:spcPts val="0"/>
              </a:spcBef>
              <a:spcAft>
                <a:spcPts val="0"/>
              </a:spcAft>
              <a:buClr>
                <a:schemeClr val="dk1"/>
              </a:buClr>
              <a:buSzPts val="400"/>
              <a:buFont typeface="Calibri"/>
              <a:buNone/>
              <a:defRPr b="0" i="0" sz="1200" u="none" cap="none" strike="noStrike">
                <a:solidFill>
                  <a:schemeClr val="dk1"/>
                </a:solidFill>
                <a:latin typeface="Calibri"/>
                <a:ea typeface="Calibri"/>
                <a:cs typeface="Calibri"/>
                <a:sym typeface="Calibri"/>
              </a:defRPr>
            </a:lvl8pPr>
            <a:lvl9pPr indent="0" lvl="8" marL="0" marR="0" rtl="0" algn="ctr">
              <a:lnSpc>
                <a:spcPct val="100000"/>
              </a:lnSpc>
              <a:spcBef>
                <a:spcPts val="0"/>
              </a:spcBef>
              <a:spcAft>
                <a:spcPts val="0"/>
              </a:spcAft>
              <a:buClr>
                <a:schemeClr val="dk1"/>
              </a:buClr>
              <a:buSzPts val="400"/>
              <a:buFont typeface="Calibri"/>
              <a:buNone/>
              <a:defRPr b="0" i="0" sz="1200" u="none" cap="none" strike="noStrike">
                <a:solidFill>
                  <a:schemeClr val="dk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
        <p:nvSpPr>
          <p:cNvPr id="658" name="Google Shape;658;p201"/>
          <p:cNvSpPr txBox="1"/>
          <p:nvPr>
            <p:ph idx="1" type="body"/>
          </p:nvPr>
        </p:nvSpPr>
        <p:spPr>
          <a:xfrm>
            <a:off x="298848" y="895352"/>
            <a:ext cx="8537972" cy="3617119"/>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750"/>
              </a:spcBef>
              <a:spcAft>
                <a:spcPts val="0"/>
              </a:spcAft>
              <a:buClr>
                <a:srgbClr val="5A5A5A"/>
              </a:buClr>
              <a:buSzPts val="2800"/>
              <a:buFont typeface="Arial"/>
              <a:buChar char="•"/>
              <a:defRPr b="0" i="0" sz="2100" u="none" cap="none" strike="noStrike">
                <a:solidFill>
                  <a:srgbClr val="5A5A5A"/>
                </a:solidFill>
                <a:latin typeface="Calibri"/>
                <a:ea typeface="Calibri"/>
                <a:cs typeface="Calibri"/>
                <a:sym typeface="Calibri"/>
              </a:defRPr>
            </a:lvl1pPr>
            <a:lvl2pPr indent="-381000" lvl="1" marL="914400" marR="0" rtl="0" algn="l">
              <a:lnSpc>
                <a:spcPct val="90000"/>
              </a:lnSpc>
              <a:spcBef>
                <a:spcPts val="375"/>
              </a:spcBef>
              <a:spcAft>
                <a:spcPts val="0"/>
              </a:spcAft>
              <a:buClr>
                <a:srgbClr val="5A5A5A"/>
              </a:buClr>
              <a:buSzPts val="2400"/>
              <a:buFont typeface="Arial"/>
              <a:buChar char="•"/>
              <a:defRPr b="0" i="0" sz="1800" u="none" cap="none" strike="noStrike">
                <a:solidFill>
                  <a:srgbClr val="5A5A5A"/>
                </a:solidFill>
                <a:latin typeface="Calibri"/>
                <a:ea typeface="Calibri"/>
                <a:cs typeface="Calibri"/>
                <a:sym typeface="Calibri"/>
              </a:defRPr>
            </a:lvl2pPr>
            <a:lvl3pPr indent="-355600" lvl="2" marL="1371600" marR="0" rtl="0" algn="l">
              <a:lnSpc>
                <a:spcPct val="90000"/>
              </a:lnSpc>
              <a:spcBef>
                <a:spcPts val="375"/>
              </a:spcBef>
              <a:spcAft>
                <a:spcPts val="0"/>
              </a:spcAft>
              <a:buClr>
                <a:srgbClr val="5A5A5A"/>
              </a:buClr>
              <a:buSzPts val="2000"/>
              <a:buFont typeface="Arial"/>
              <a:buChar char="•"/>
              <a:defRPr b="0" i="0" sz="1500" u="none" cap="none" strike="noStrike">
                <a:solidFill>
                  <a:srgbClr val="5A5A5A"/>
                </a:solidFill>
                <a:latin typeface="Calibri"/>
                <a:ea typeface="Calibri"/>
                <a:cs typeface="Calibri"/>
                <a:sym typeface="Calibri"/>
              </a:defRPr>
            </a:lvl3pPr>
            <a:lvl4pPr indent="-342900" lvl="3" marL="1828800" marR="0" rtl="0" algn="l">
              <a:lnSpc>
                <a:spcPct val="90000"/>
              </a:lnSpc>
              <a:spcBef>
                <a:spcPts val="375"/>
              </a:spcBef>
              <a:spcAft>
                <a:spcPts val="0"/>
              </a:spcAft>
              <a:buClr>
                <a:srgbClr val="5A5A5A"/>
              </a:buClr>
              <a:buSzPts val="1800"/>
              <a:buFont typeface="Arial"/>
              <a:buChar char="•"/>
              <a:defRPr b="0" i="0" sz="1350" u="none" cap="none" strike="noStrike">
                <a:solidFill>
                  <a:srgbClr val="5A5A5A"/>
                </a:solidFill>
                <a:latin typeface="Calibri"/>
                <a:ea typeface="Calibri"/>
                <a:cs typeface="Calibri"/>
                <a:sym typeface="Calibri"/>
              </a:defRPr>
            </a:lvl4pPr>
            <a:lvl5pPr indent="-342900" lvl="4" marL="2286000" marR="0" rtl="0" algn="l">
              <a:lnSpc>
                <a:spcPct val="90000"/>
              </a:lnSpc>
              <a:spcBef>
                <a:spcPts val="375"/>
              </a:spcBef>
              <a:spcAft>
                <a:spcPts val="0"/>
              </a:spcAft>
              <a:buClr>
                <a:srgbClr val="5A5A5A"/>
              </a:buClr>
              <a:buSzPts val="1800"/>
              <a:buFont typeface="Arial"/>
              <a:buChar char="•"/>
              <a:defRPr b="0" i="0" sz="1350" u="none" cap="none" strike="noStrike">
                <a:solidFill>
                  <a:srgbClr val="5A5A5A"/>
                </a:solidFill>
                <a:latin typeface="Calibri"/>
                <a:ea typeface="Calibri"/>
                <a:cs typeface="Calibri"/>
                <a:sym typeface="Calibri"/>
              </a:defRPr>
            </a:lvl5pPr>
            <a:lvl6pPr indent="-342900" lvl="5" marL="27432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entury Schoolbook"/>
                <a:ea typeface="Century Schoolbook"/>
                <a:cs typeface="Century Schoolbook"/>
                <a:sym typeface="Century Schoolbook"/>
              </a:defRPr>
            </a:lvl6pPr>
            <a:lvl7pPr indent="-342900" lvl="6" marL="32004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entury Schoolbook"/>
                <a:ea typeface="Century Schoolbook"/>
                <a:cs typeface="Century Schoolbook"/>
                <a:sym typeface="Century Schoolbook"/>
              </a:defRPr>
            </a:lvl7pPr>
            <a:lvl8pPr indent="-342900" lvl="7" marL="36576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entury Schoolbook"/>
                <a:ea typeface="Century Schoolbook"/>
                <a:cs typeface="Century Schoolbook"/>
                <a:sym typeface="Century Schoolbook"/>
              </a:defRPr>
            </a:lvl8pPr>
            <a:lvl9pPr indent="-342900" lvl="8" marL="41148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entury Schoolbook"/>
                <a:ea typeface="Century Schoolbook"/>
                <a:cs typeface="Century Schoolbook"/>
                <a:sym typeface="Century Schoolbook"/>
              </a:defRPr>
            </a:lvl9pPr>
          </a:lstStyle>
          <a:p/>
        </p:txBody>
      </p:sp>
      <p:sp>
        <p:nvSpPr>
          <p:cNvPr id="659" name="Google Shape;659;p201"/>
          <p:cNvSpPr txBox="1"/>
          <p:nvPr>
            <p:ph type="title"/>
          </p:nvPr>
        </p:nvSpPr>
        <p:spPr>
          <a:xfrm>
            <a:off x="0" y="1"/>
            <a:ext cx="9144000" cy="567716"/>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lt1"/>
              </a:buClr>
              <a:buSzPts val="4000"/>
              <a:buFont typeface="Calibri"/>
              <a:buNone/>
              <a:defRPr b="0" i="0" sz="3000" u="none" cap="none" strike="noStrike">
                <a:solidFill>
                  <a:schemeClr val="lt1"/>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350"/>
            </a:lvl2pPr>
            <a:lvl3pPr lvl="2" algn="l">
              <a:lnSpc>
                <a:spcPct val="100000"/>
              </a:lnSpc>
              <a:spcBef>
                <a:spcPts val="0"/>
              </a:spcBef>
              <a:spcAft>
                <a:spcPts val="0"/>
              </a:spcAft>
              <a:buSzPts val="1800"/>
              <a:buFont typeface="Arial"/>
              <a:buNone/>
              <a:defRPr sz="1350"/>
            </a:lvl3pPr>
            <a:lvl4pPr lvl="3" algn="l">
              <a:lnSpc>
                <a:spcPct val="100000"/>
              </a:lnSpc>
              <a:spcBef>
                <a:spcPts val="0"/>
              </a:spcBef>
              <a:spcAft>
                <a:spcPts val="0"/>
              </a:spcAft>
              <a:buSzPts val="1800"/>
              <a:buFont typeface="Arial"/>
              <a:buNone/>
              <a:defRPr sz="1350"/>
            </a:lvl4pPr>
            <a:lvl5pPr lvl="4" algn="l">
              <a:lnSpc>
                <a:spcPct val="100000"/>
              </a:lnSpc>
              <a:spcBef>
                <a:spcPts val="0"/>
              </a:spcBef>
              <a:spcAft>
                <a:spcPts val="0"/>
              </a:spcAft>
              <a:buSzPts val="1800"/>
              <a:buFont typeface="Arial"/>
              <a:buNone/>
              <a:defRPr sz="1350"/>
            </a:lvl5pPr>
            <a:lvl6pPr lvl="5" algn="l">
              <a:lnSpc>
                <a:spcPct val="100000"/>
              </a:lnSpc>
              <a:spcBef>
                <a:spcPts val="0"/>
              </a:spcBef>
              <a:spcAft>
                <a:spcPts val="0"/>
              </a:spcAft>
              <a:buSzPts val="1800"/>
              <a:buFont typeface="Arial"/>
              <a:buNone/>
              <a:defRPr sz="1350"/>
            </a:lvl6pPr>
            <a:lvl7pPr lvl="6" algn="l">
              <a:lnSpc>
                <a:spcPct val="100000"/>
              </a:lnSpc>
              <a:spcBef>
                <a:spcPts val="0"/>
              </a:spcBef>
              <a:spcAft>
                <a:spcPts val="0"/>
              </a:spcAft>
              <a:buSzPts val="1800"/>
              <a:buFont typeface="Arial"/>
              <a:buNone/>
              <a:defRPr sz="1350"/>
            </a:lvl7pPr>
            <a:lvl8pPr lvl="7" algn="l">
              <a:lnSpc>
                <a:spcPct val="100000"/>
              </a:lnSpc>
              <a:spcBef>
                <a:spcPts val="0"/>
              </a:spcBef>
              <a:spcAft>
                <a:spcPts val="0"/>
              </a:spcAft>
              <a:buSzPts val="1800"/>
              <a:buFont typeface="Arial"/>
              <a:buNone/>
              <a:defRPr sz="1350"/>
            </a:lvl8pPr>
            <a:lvl9pPr lvl="8" algn="l">
              <a:lnSpc>
                <a:spcPct val="100000"/>
              </a:lnSpc>
              <a:spcBef>
                <a:spcPts val="0"/>
              </a:spcBef>
              <a:spcAft>
                <a:spcPts val="0"/>
              </a:spcAft>
              <a:buSzPts val="1800"/>
              <a:buFont typeface="Arial"/>
              <a:buNone/>
              <a:defRPr sz="1350"/>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 Only_2">
    <p:spTree>
      <p:nvGrpSpPr>
        <p:cNvPr id="660" name="Shape 66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p:cSld name="7_Title Slide">
    <p:bg>
      <p:bgPr>
        <a:blipFill>
          <a:blip r:embed="rId2">
            <a:alphaModFix/>
          </a:blip>
          <a:stretch>
            <a:fillRect/>
          </a:stretch>
        </a:blipFill>
      </p:bgPr>
    </p:bg>
    <p:spTree>
      <p:nvGrpSpPr>
        <p:cNvPr id="49" name="Shape 49"/>
        <p:cNvGrpSpPr/>
        <p:nvPr/>
      </p:nvGrpSpPr>
      <p:grpSpPr>
        <a:xfrm>
          <a:off x="0" y="0"/>
          <a:ext cx="0" cy="0"/>
          <a:chOff x="0" y="0"/>
          <a:chExt cx="0" cy="0"/>
        </a:xfrm>
      </p:grpSpPr>
      <p:pic>
        <p:nvPicPr>
          <p:cNvPr id="50" name="Google Shape;50;p133"/>
          <p:cNvPicPr preferRelativeResize="0"/>
          <p:nvPr/>
        </p:nvPicPr>
        <p:blipFill rotWithShape="1">
          <a:blip r:embed="rId3">
            <a:alphaModFix/>
          </a:blip>
          <a:srcRect b="7762" l="0" r="0" t="7763"/>
          <a:stretch/>
        </p:blipFill>
        <p:spPr>
          <a:xfrm>
            <a:off x="1" y="0"/>
            <a:ext cx="9143999" cy="5143500"/>
          </a:xfrm>
          <a:prstGeom prst="rect">
            <a:avLst/>
          </a:prstGeom>
          <a:noFill/>
          <a:ln>
            <a:noFill/>
          </a:ln>
        </p:spPr>
      </p:pic>
      <p:sp>
        <p:nvSpPr>
          <p:cNvPr id="51" name="Google Shape;51;p133"/>
          <p:cNvSpPr/>
          <p:nvPr/>
        </p:nvSpPr>
        <p:spPr>
          <a:xfrm>
            <a:off x="1" y="0"/>
            <a:ext cx="9144000" cy="5143500"/>
          </a:xfrm>
          <a:prstGeom prst="rect">
            <a:avLst/>
          </a:prstGeom>
          <a:solidFill>
            <a:schemeClr val="lt1">
              <a:alpha val="65490"/>
            </a:schemeClr>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52" name="Google Shape;52;p133"/>
          <p:cNvSpPr/>
          <p:nvPr/>
        </p:nvSpPr>
        <p:spPr>
          <a:xfrm>
            <a:off x="271131" y="0"/>
            <a:ext cx="1180214" cy="5143500"/>
          </a:xfrm>
          <a:prstGeom prst="rect">
            <a:avLst/>
          </a:prstGeom>
          <a:solidFill>
            <a:schemeClr val="accent1">
              <a:alpha val="80000"/>
            </a:schemeClr>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350" u="none" cap="none" strike="noStrike">
              <a:solidFill>
                <a:schemeClr val="lt1"/>
              </a:solidFill>
              <a:latin typeface="Open Sans"/>
              <a:ea typeface="Open Sans"/>
              <a:cs typeface="Open Sans"/>
              <a:sym typeface="Open Sans"/>
            </a:endParaRPr>
          </a:p>
        </p:txBody>
      </p:sp>
      <p:pic>
        <p:nvPicPr>
          <p:cNvPr descr="A close up of a sign  Description automatically generated" id="53" name="Google Shape;53;p133"/>
          <p:cNvPicPr preferRelativeResize="0"/>
          <p:nvPr/>
        </p:nvPicPr>
        <p:blipFill rotWithShape="1">
          <a:blip r:embed="rId4">
            <a:alphaModFix/>
          </a:blip>
          <a:srcRect b="0" l="0" r="0" t="0"/>
          <a:stretch/>
        </p:blipFill>
        <p:spPr>
          <a:xfrm>
            <a:off x="488484" y="175109"/>
            <a:ext cx="745506" cy="298203"/>
          </a:xfrm>
          <a:prstGeom prst="rect">
            <a:avLst/>
          </a:prstGeom>
          <a:noFill/>
          <a:ln>
            <a:noFill/>
          </a:ln>
        </p:spPr>
      </p:pic>
      <p:sp>
        <p:nvSpPr>
          <p:cNvPr id="54" name="Google Shape;54;p133"/>
          <p:cNvSpPr txBox="1"/>
          <p:nvPr>
            <p:ph type="ctrTitle"/>
          </p:nvPr>
        </p:nvSpPr>
        <p:spPr>
          <a:xfrm>
            <a:off x="1577340" y="3044952"/>
            <a:ext cx="7022592" cy="1331914"/>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5400"/>
              <a:buFont typeface="Calibri"/>
              <a:buNone/>
              <a:defRPr sz="405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Right">
  <p:cSld name="1/2 Right">
    <p:spTree>
      <p:nvGrpSpPr>
        <p:cNvPr id="55" name="Shape 55"/>
        <p:cNvGrpSpPr/>
        <p:nvPr/>
      </p:nvGrpSpPr>
      <p:grpSpPr>
        <a:xfrm>
          <a:off x="0" y="0"/>
          <a:ext cx="0" cy="0"/>
          <a:chOff x="0" y="0"/>
          <a:chExt cx="0" cy="0"/>
        </a:xfrm>
      </p:grpSpPr>
      <p:sp>
        <p:nvSpPr>
          <p:cNvPr id="56" name="Google Shape;56;p142"/>
          <p:cNvSpPr/>
          <p:nvPr/>
        </p:nvSpPr>
        <p:spPr>
          <a:xfrm>
            <a:off x="4572000" y="0"/>
            <a:ext cx="4574286"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57" name="Google Shape;57;p142"/>
          <p:cNvSpPr txBox="1"/>
          <p:nvPr>
            <p:ph idx="1" type="body"/>
          </p:nvPr>
        </p:nvSpPr>
        <p:spPr>
          <a:xfrm>
            <a:off x="295790" y="1838325"/>
            <a:ext cx="4056846" cy="2689822"/>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accent2"/>
              </a:buClr>
              <a:buSzPts val="1800"/>
              <a:buFont typeface="Noto Sans Symbols"/>
              <a:buChar char="▪"/>
              <a:defRPr b="0" i="0" sz="1800" u="none" cap="none" strike="noStrike">
                <a:solidFill>
                  <a:srgbClr val="0D6CB9"/>
                </a:solidFill>
                <a:latin typeface="Open Sans"/>
                <a:ea typeface="Open Sans"/>
                <a:cs typeface="Open Sans"/>
                <a:sym typeface="Open Sans"/>
              </a:defRPr>
            </a:lvl1pPr>
            <a:lvl2pPr indent="-342900" lvl="1" marL="914400" marR="0" rtl="0" algn="l">
              <a:lnSpc>
                <a:spcPct val="100000"/>
              </a:lnSpc>
              <a:spcBef>
                <a:spcPts val="0"/>
              </a:spcBef>
              <a:spcAft>
                <a:spcPts val="0"/>
              </a:spcAft>
              <a:buClr>
                <a:schemeClr val="accent2"/>
              </a:buClr>
              <a:buSzPts val="1800"/>
              <a:buFont typeface="Noto Sans Symbols"/>
              <a:buChar char="▪"/>
              <a:defRPr b="0" i="0" sz="1800" u="none" cap="none" strike="noStrike">
                <a:solidFill>
                  <a:srgbClr val="0D6CB9"/>
                </a:solidFill>
                <a:latin typeface="Open Sans"/>
                <a:ea typeface="Open Sans"/>
                <a:cs typeface="Open Sans"/>
                <a:sym typeface="Open Sans"/>
              </a:defRPr>
            </a:lvl2pPr>
            <a:lvl3pPr indent="-342900" lvl="2" marL="1371600" marR="0" rtl="0" algn="l">
              <a:lnSpc>
                <a:spcPct val="100000"/>
              </a:lnSpc>
              <a:spcBef>
                <a:spcPts val="0"/>
              </a:spcBef>
              <a:spcAft>
                <a:spcPts val="0"/>
              </a:spcAft>
              <a:buClr>
                <a:schemeClr val="accent2"/>
              </a:buClr>
              <a:buSzPts val="1800"/>
              <a:buFont typeface="Noto Sans Symbols"/>
              <a:buChar char="▪"/>
              <a:defRPr b="0" i="0" sz="1800" u="none" cap="none" strike="noStrike">
                <a:solidFill>
                  <a:srgbClr val="0D6CB9"/>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58" name="Google Shape;58;p142"/>
          <p:cNvSpPr txBox="1"/>
          <p:nvPr>
            <p:ph type="ctrTitle"/>
          </p:nvPr>
        </p:nvSpPr>
        <p:spPr>
          <a:xfrm>
            <a:off x="296079" y="1015403"/>
            <a:ext cx="4056846" cy="66099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F16038"/>
              </a:buClr>
              <a:buSzPts val="2700"/>
              <a:buFont typeface="Open Sans"/>
              <a:buNone/>
              <a:defRPr sz="2700">
                <a:solidFill>
                  <a:srgbClr val="F16038"/>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42"/>
          <p:cNvSpPr txBox="1"/>
          <p:nvPr>
            <p:ph idx="2" type="body"/>
          </p:nvPr>
        </p:nvSpPr>
        <p:spPr>
          <a:xfrm>
            <a:off x="4839504" y="1838325"/>
            <a:ext cx="4056846" cy="2689822"/>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lt1"/>
                </a:solidFill>
                <a:latin typeface="Open Sans"/>
                <a:ea typeface="Open Sans"/>
                <a:cs typeface="Open Sans"/>
                <a:sym typeface="Open Sans"/>
              </a:defRPr>
            </a:lvl1pPr>
            <a:lvl2pPr indent="-342900" lvl="1" marL="9144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lt1"/>
                </a:solidFill>
                <a:latin typeface="Open Sans"/>
                <a:ea typeface="Open Sans"/>
                <a:cs typeface="Open Sans"/>
                <a:sym typeface="Open Sans"/>
              </a:defRPr>
            </a:lvl2pPr>
            <a:lvl3pPr indent="-342900" lvl="2" marL="13716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l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pic>
        <p:nvPicPr>
          <p:cNvPr descr="A close up of a sign&#10;&#10;Description automatically generated" id="60" name="Google Shape;60;p142"/>
          <p:cNvPicPr preferRelativeResize="0"/>
          <p:nvPr/>
        </p:nvPicPr>
        <p:blipFill rotWithShape="1">
          <a:blip r:embed="rId2">
            <a:alphaModFix/>
          </a:blip>
          <a:srcRect b="0" l="0" r="0" t="0"/>
          <a:stretch/>
        </p:blipFill>
        <p:spPr>
          <a:xfrm>
            <a:off x="8100560" y="156218"/>
            <a:ext cx="747975" cy="299191"/>
          </a:xfrm>
          <a:prstGeom prst="rect">
            <a:avLst/>
          </a:prstGeom>
          <a:noFill/>
          <a:ln>
            <a:noFill/>
          </a:ln>
        </p:spPr>
      </p:pic>
      <p:sp>
        <p:nvSpPr>
          <p:cNvPr id="61" name="Google Shape;61;p142"/>
          <p:cNvSpPr txBox="1"/>
          <p:nvPr>
            <p:ph idx="12" type="sldNum"/>
          </p:nvPr>
        </p:nvSpPr>
        <p:spPr>
          <a:xfrm>
            <a:off x="8775325" y="4968063"/>
            <a:ext cx="356249" cy="17543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142"/>
          <p:cNvSpPr txBox="1"/>
          <p:nvPr>
            <p:ph idx="3" type="body"/>
          </p:nvPr>
        </p:nvSpPr>
        <p:spPr>
          <a:xfrm>
            <a:off x="2" y="4968063"/>
            <a:ext cx="4560570" cy="17543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chemeClr val="accent2"/>
              </a:buClr>
              <a:buSzPts val="750"/>
              <a:buFont typeface="Noto Sans Symbols"/>
              <a:buNone/>
              <a:defRPr b="0" i="0" sz="75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63" name="Google Shape;63;p142"/>
          <p:cNvSpPr txBox="1"/>
          <p:nvPr>
            <p:ph idx="4" type="body"/>
          </p:nvPr>
        </p:nvSpPr>
        <p:spPr>
          <a:xfrm>
            <a:off x="4839504" y="1015403"/>
            <a:ext cx="4056846" cy="660997"/>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750"/>
              </a:spcBef>
              <a:spcAft>
                <a:spcPts val="0"/>
              </a:spcAft>
              <a:buClr>
                <a:schemeClr val="lt2"/>
              </a:buClr>
              <a:buSzPts val="2700"/>
              <a:buFont typeface="Noto Sans Symbols"/>
              <a:buNone/>
              <a:defRPr b="1" i="0" sz="2700" u="none" cap="none" strike="noStrike">
                <a:solidFill>
                  <a:schemeClr val="lt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lt2"/>
              </a:buClr>
              <a:buSzPts val="1800"/>
              <a:buFont typeface="Noto Sans Symbols"/>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2"/>
              </a:buClr>
              <a:buSzPts val="1500"/>
              <a:buFont typeface="Noto Sans Symbols"/>
              <a:buChar char="▪"/>
              <a:defRPr b="0" i="0" sz="1500" u="none" cap="none" strike="noStrike">
                <a:solidFill>
                  <a:schemeClr val="accent2"/>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2"/>
              </a:buClr>
              <a:buSzPts val="1350"/>
              <a:buFont typeface="Noto Sans Symbols"/>
              <a:buChar char="▪"/>
              <a:defRPr b="0" i="0" sz="1350" u="none" cap="none" strike="noStrike">
                <a:solidFill>
                  <a:schemeClr val="accent2"/>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Format B)">
  <p:cSld name="1 Column (Format B)">
    <p:spTree>
      <p:nvGrpSpPr>
        <p:cNvPr id="64" name="Shape 64"/>
        <p:cNvGrpSpPr/>
        <p:nvPr/>
      </p:nvGrpSpPr>
      <p:grpSpPr>
        <a:xfrm>
          <a:off x="0" y="0"/>
          <a:ext cx="0" cy="0"/>
          <a:chOff x="0" y="0"/>
          <a:chExt cx="0" cy="0"/>
        </a:xfrm>
      </p:grpSpPr>
      <p:sp>
        <p:nvSpPr>
          <p:cNvPr id="65" name="Google Shape;65;p146"/>
          <p:cNvSpPr txBox="1"/>
          <p:nvPr>
            <p:ph type="title"/>
          </p:nvPr>
        </p:nvSpPr>
        <p:spPr>
          <a:xfrm>
            <a:off x="1371600" y="138847"/>
            <a:ext cx="7454702" cy="72175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2850"/>
              <a:buFont typeface="Open Sans"/>
              <a:buNone/>
              <a:defRPr sz="285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46"/>
          <p:cNvSpPr txBox="1"/>
          <p:nvPr>
            <p:ph idx="12" type="sldNum"/>
          </p:nvPr>
        </p:nvSpPr>
        <p:spPr>
          <a:xfrm>
            <a:off x="8775325" y="4968063"/>
            <a:ext cx="356249" cy="17543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67" name="Google Shape;67;p146"/>
          <p:cNvSpPr txBox="1"/>
          <p:nvPr>
            <p:ph idx="1" type="body"/>
          </p:nvPr>
        </p:nvSpPr>
        <p:spPr>
          <a:xfrm>
            <a:off x="1" y="4968063"/>
            <a:ext cx="8760416" cy="17543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chemeClr val="accent2"/>
              </a:buClr>
              <a:buSzPts val="750"/>
              <a:buFont typeface="Noto Sans Symbols"/>
              <a:buNone/>
              <a:defRPr b="0" i="0" sz="75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pic>
        <p:nvPicPr>
          <p:cNvPr id="68" name="Google Shape;68;p146"/>
          <p:cNvPicPr preferRelativeResize="0"/>
          <p:nvPr/>
        </p:nvPicPr>
        <p:blipFill rotWithShape="1">
          <a:blip r:embed="rId2">
            <a:alphaModFix/>
          </a:blip>
          <a:srcRect b="0" l="0" r="0" t="0"/>
          <a:stretch/>
        </p:blipFill>
        <p:spPr>
          <a:xfrm>
            <a:off x="182878" y="215899"/>
            <a:ext cx="1043942" cy="521972"/>
          </a:xfrm>
          <a:prstGeom prst="rect">
            <a:avLst/>
          </a:prstGeom>
          <a:noFill/>
          <a:ln>
            <a:noFill/>
          </a:ln>
        </p:spPr>
      </p:pic>
      <p:sp>
        <p:nvSpPr>
          <p:cNvPr id="69" name="Google Shape;69;p146"/>
          <p:cNvSpPr txBox="1"/>
          <p:nvPr>
            <p:ph idx="2" type="body"/>
          </p:nvPr>
        </p:nvSpPr>
        <p:spPr>
          <a:xfrm>
            <a:off x="329184" y="1078939"/>
            <a:ext cx="8497118" cy="3372515"/>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1pPr>
            <a:lvl2pPr indent="-342900" lvl="1" marL="9144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2pPr>
            <a:lvl3pPr indent="-342900" lvl="2" marL="13716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accent2"/>
              </a:buClr>
              <a:buSzPts val="1800"/>
              <a:buFont typeface="Noto Sans Symbols"/>
              <a:buChar char="▪"/>
              <a:defRPr b="0" i="0" sz="1800" u="none" cap="none" strike="noStrike">
                <a:solidFill>
                  <a:schemeClr val="accen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accent2"/>
              </a:buClr>
              <a:buSzPts val="1350"/>
              <a:buFont typeface="Noto Sans Symbols"/>
              <a:buChar char="▪"/>
              <a:defRPr b="0" i="0" sz="1350" u="none" cap="none" strike="noStrike">
                <a:solidFill>
                  <a:schemeClr val="accen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20" Type="http://schemas.openxmlformats.org/officeDocument/2006/relationships/slideLayout" Target="../slideLayouts/slideLayout20.xml"/><Relationship Id="rId64" Type="http://schemas.openxmlformats.org/officeDocument/2006/relationships/theme" Target="../theme/theme1.xml"/><Relationship Id="rId63" Type="http://schemas.openxmlformats.org/officeDocument/2006/relationships/slideLayout" Target="../slideLayouts/slideLayout6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60" Type="http://schemas.openxmlformats.org/officeDocument/2006/relationships/slideLayout" Target="../slideLayouts/slideLayout60.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 name="Shape 6"/>
        <p:cNvGrpSpPr/>
        <p:nvPr/>
      </p:nvGrpSpPr>
      <p:grpSpPr>
        <a:xfrm>
          <a:off x="0" y="0"/>
          <a:ext cx="0" cy="0"/>
          <a:chOff x="0" y="0"/>
          <a:chExt cx="0" cy="0"/>
        </a:xfrm>
      </p:grpSpPr>
      <p:sp>
        <p:nvSpPr>
          <p:cNvPr id="7" name="Google Shape;7;p129"/>
          <p:cNvSpPr txBox="1"/>
          <p:nvPr>
            <p:ph type="title"/>
          </p:nvPr>
        </p:nvSpPr>
        <p:spPr>
          <a:xfrm>
            <a:off x="478465" y="78100"/>
            <a:ext cx="8373141" cy="56351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1"/>
              </a:buClr>
              <a:buSzPts val="2700"/>
              <a:buFont typeface="Open Sans"/>
              <a:buNone/>
              <a:defRPr b="1" i="0" sz="2700" u="none" cap="none" strike="noStrike">
                <a:solidFill>
                  <a:schemeClr val="accent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2.xml"/><Relationship Id="rId3"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g1c811308b0c_0_0"/>
          <p:cNvSpPr txBox="1"/>
          <p:nvPr>
            <p:ph type="ctrTitle"/>
          </p:nvPr>
        </p:nvSpPr>
        <p:spPr>
          <a:xfrm>
            <a:off x="923780" y="2533992"/>
            <a:ext cx="5624400" cy="1850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5400"/>
              <a:buNone/>
            </a:pPr>
            <a:r>
              <a:rPr lang="en" sz="4000"/>
              <a:t>Dual Language Immersion</a:t>
            </a:r>
            <a:endParaRPr sz="4000"/>
          </a:p>
          <a:p>
            <a:pPr indent="0" lvl="0" marL="0" rtl="0" algn="l">
              <a:lnSpc>
                <a:spcPct val="90000"/>
              </a:lnSpc>
              <a:spcBef>
                <a:spcPts val="0"/>
              </a:spcBef>
              <a:spcAft>
                <a:spcPts val="0"/>
              </a:spcAft>
              <a:buSzPts val="5400"/>
              <a:buNone/>
            </a:pPr>
            <a:r>
              <a:rPr lang="en" sz="3200"/>
              <a:t>HQIM Implementation Resources Using Amplify (CER Version 4)</a:t>
            </a:r>
            <a:endParaRPr sz="3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g3044b995854_0_73"/>
          <p:cNvSpPr txBox="1"/>
          <p:nvPr>
            <p:ph idx="12" type="sldNum"/>
          </p:nvPr>
        </p:nvSpPr>
        <p:spPr>
          <a:xfrm>
            <a:off x="8775325" y="4968063"/>
            <a:ext cx="356100" cy="175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pic>
        <p:nvPicPr>
          <p:cNvPr id="729" name="Google Shape;729;g3044b995854_0_73"/>
          <p:cNvPicPr preferRelativeResize="0"/>
          <p:nvPr/>
        </p:nvPicPr>
        <p:blipFill>
          <a:blip r:embed="rId3">
            <a:alphaModFix/>
          </a:blip>
          <a:stretch>
            <a:fillRect/>
          </a:stretch>
        </p:blipFill>
        <p:spPr>
          <a:xfrm>
            <a:off x="-39950" y="0"/>
            <a:ext cx="8541541" cy="51434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g3044b995854_0_81"/>
          <p:cNvSpPr txBox="1"/>
          <p:nvPr>
            <p:ph idx="12" type="sldNum"/>
          </p:nvPr>
        </p:nvSpPr>
        <p:spPr>
          <a:xfrm>
            <a:off x="8775325" y="4968063"/>
            <a:ext cx="356100" cy="175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pic>
        <p:nvPicPr>
          <p:cNvPr id="736" name="Google Shape;736;g3044b995854_0_81"/>
          <p:cNvPicPr preferRelativeResize="0"/>
          <p:nvPr/>
        </p:nvPicPr>
        <p:blipFill>
          <a:blip r:embed="rId3">
            <a:alphaModFix/>
          </a:blip>
          <a:stretch>
            <a:fillRect/>
          </a:stretch>
        </p:blipFill>
        <p:spPr>
          <a:xfrm>
            <a:off x="0" y="0"/>
            <a:ext cx="9030649"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g3044b995854_0_88"/>
          <p:cNvSpPr txBox="1"/>
          <p:nvPr>
            <p:ph idx="12" type="sldNum"/>
          </p:nvPr>
        </p:nvSpPr>
        <p:spPr>
          <a:xfrm>
            <a:off x="8775325" y="4968063"/>
            <a:ext cx="356100" cy="175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pic>
        <p:nvPicPr>
          <p:cNvPr id="743" name="Google Shape;743;g3044b995854_0_88"/>
          <p:cNvPicPr preferRelativeResize="0"/>
          <p:nvPr/>
        </p:nvPicPr>
        <p:blipFill>
          <a:blip r:embed="rId3">
            <a:alphaModFix/>
          </a:blip>
          <a:stretch>
            <a:fillRect/>
          </a:stretch>
        </p:blipFill>
        <p:spPr>
          <a:xfrm>
            <a:off x="0" y="0"/>
            <a:ext cx="8294367"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g3044b995854_0_95"/>
          <p:cNvSpPr txBox="1"/>
          <p:nvPr>
            <p:ph idx="12" type="sldNum"/>
          </p:nvPr>
        </p:nvSpPr>
        <p:spPr>
          <a:xfrm>
            <a:off x="8775325" y="4968063"/>
            <a:ext cx="356100" cy="175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pic>
        <p:nvPicPr>
          <p:cNvPr id="750" name="Google Shape;750;g3044b995854_0_95"/>
          <p:cNvPicPr preferRelativeResize="0"/>
          <p:nvPr/>
        </p:nvPicPr>
        <p:blipFill>
          <a:blip r:embed="rId3">
            <a:alphaModFix/>
          </a:blip>
          <a:stretch>
            <a:fillRect/>
          </a:stretch>
        </p:blipFill>
        <p:spPr>
          <a:xfrm>
            <a:off x="0" y="0"/>
            <a:ext cx="8604736" cy="51434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g3044b995854_0_171"/>
          <p:cNvSpPr txBox="1"/>
          <p:nvPr>
            <p:ph idx="12" type="sldNum"/>
          </p:nvPr>
        </p:nvSpPr>
        <p:spPr>
          <a:xfrm>
            <a:off x="8775325" y="4968063"/>
            <a:ext cx="356100" cy="175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pic>
        <p:nvPicPr>
          <p:cNvPr id="757" name="Google Shape;757;g3044b995854_0_171"/>
          <p:cNvPicPr preferRelativeResize="0"/>
          <p:nvPr/>
        </p:nvPicPr>
        <p:blipFill>
          <a:blip r:embed="rId3">
            <a:alphaModFix/>
          </a:blip>
          <a:stretch>
            <a:fillRect/>
          </a:stretch>
        </p:blipFill>
        <p:spPr>
          <a:xfrm>
            <a:off x="0" y="0"/>
            <a:ext cx="7768957"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g3044b995854_0_102"/>
          <p:cNvSpPr txBox="1"/>
          <p:nvPr>
            <p:ph idx="12" type="sldNum"/>
          </p:nvPr>
        </p:nvSpPr>
        <p:spPr>
          <a:xfrm>
            <a:off x="8775325" y="4968063"/>
            <a:ext cx="356100" cy="175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pic>
        <p:nvPicPr>
          <p:cNvPr id="764" name="Google Shape;764;g3044b995854_0_102"/>
          <p:cNvPicPr preferRelativeResize="0"/>
          <p:nvPr/>
        </p:nvPicPr>
        <p:blipFill>
          <a:blip r:embed="rId3">
            <a:alphaModFix/>
          </a:blip>
          <a:stretch>
            <a:fillRect/>
          </a:stretch>
        </p:blipFill>
        <p:spPr>
          <a:xfrm>
            <a:off x="0" y="10125"/>
            <a:ext cx="9144002" cy="51232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g3044b995854_0_109"/>
          <p:cNvSpPr txBox="1"/>
          <p:nvPr>
            <p:ph idx="12" type="sldNum"/>
          </p:nvPr>
        </p:nvSpPr>
        <p:spPr>
          <a:xfrm>
            <a:off x="8775325" y="4968063"/>
            <a:ext cx="356100" cy="175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pic>
        <p:nvPicPr>
          <p:cNvPr id="771" name="Google Shape;771;g3044b995854_0_109"/>
          <p:cNvPicPr preferRelativeResize="0"/>
          <p:nvPr/>
        </p:nvPicPr>
        <p:blipFill>
          <a:blip r:embed="rId3">
            <a:alphaModFix/>
          </a:blip>
          <a:stretch>
            <a:fillRect/>
          </a:stretch>
        </p:blipFill>
        <p:spPr>
          <a:xfrm>
            <a:off x="0" y="644585"/>
            <a:ext cx="9144002" cy="3854328"/>
          </a:xfrm>
          <a:prstGeom prst="rect">
            <a:avLst/>
          </a:prstGeom>
          <a:noFill/>
          <a:ln>
            <a:noFill/>
          </a:ln>
        </p:spPr>
      </p:pic>
      <p:sp>
        <p:nvSpPr>
          <p:cNvPr id="772" name="Google Shape;772;g3044b995854_0_109"/>
          <p:cNvSpPr txBox="1"/>
          <p:nvPr>
            <p:ph idx="2" type="body"/>
          </p:nvPr>
        </p:nvSpPr>
        <p:spPr>
          <a:xfrm>
            <a:off x="1" y="4968063"/>
            <a:ext cx="8760300" cy="175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g3044b995854_0_119"/>
          <p:cNvSpPr txBox="1"/>
          <p:nvPr>
            <p:ph idx="12" type="sldNum"/>
          </p:nvPr>
        </p:nvSpPr>
        <p:spPr>
          <a:xfrm>
            <a:off x="8775325" y="4968063"/>
            <a:ext cx="356100" cy="175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pic>
        <p:nvPicPr>
          <p:cNvPr id="779" name="Google Shape;779;g3044b995854_0_119"/>
          <p:cNvPicPr preferRelativeResize="0"/>
          <p:nvPr/>
        </p:nvPicPr>
        <p:blipFill>
          <a:blip r:embed="rId3">
            <a:alphaModFix/>
          </a:blip>
          <a:stretch>
            <a:fillRect/>
          </a:stretch>
        </p:blipFill>
        <p:spPr>
          <a:xfrm>
            <a:off x="2433438" y="190200"/>
            <a:ext cx="6575621" cy="466326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g3044b995854_0_129"/>
          <p:cNvSpPr txBox="1"/>
          <p:nvPr>
            <p:ph idx="12" type="sldNum"/>
          </p:nvPr>
        </p:nvSpPr>
        <p:spPr>
          <a:xfrm>
            <a:off x="8775325" y="4968063"/>
            <a:ext cx="356100" cy="175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pic>
        <p:nvPicPr>
          <p:cNvPr id="786" name="Google Shape;786;g3044b995854_0_129"/>
          <p:cNvPicPr preferRelativeResize="0"/>
          <p:nvPr/>
        </p:nvPicPr>
        <p:blipFill>
          <a:blip r:embed="rId3">
            <a:alphaModFix/>
          </a:blip>
          <a:stretch>
            <a:fillRect/>
          </a:stretch>
        </p:blipFill>
        <p:spPr>
          <a:xfrm>
            <a:off x="1371600" y="0"/>
            <a:ext cx="7772399" cy="493372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g3044b995854_0_136"/>
          <p:cNvSpPr txBox="1"/>
          <p:nvPr>
            <p:ph idx="12" type="sldNum"/>
          </p:nvPr>
        </p:nvSpPr>
        <p:spPr>
          <a:xfrm>
            <a:off x="8775325" y="4968063"/>
            <a:ext cx="356100" cy="175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pic>
        <p:nvPicPr>
          <p:cNvPr id="793" name="Google Shape;793;g3044b995854_0_136"/>
          <p:cNvPicPr preferRelativeResize="0"/>
          <p:nvPr/>
        </p:nvPicPr>
        <p:blipFill>
          <a:blip r:embed="rId3">
            <a:alphaModFix/>
          </a:blip>
          <a:stretch>
            <a:fillRect/>
          </a:stretch>
        </p:blipFill>
        <p:spPr>
          <a:xfrm>
            <a:off x="390563" y="0"/>
            <a:ext cx="8362876" cy="4344149"/>
          </a:xfrm>
          <a:prstGeom prst="rect">
            <a:avLst/>
          </a:prstGeom>
          <a:noFill/>
          <a:ln>
            <a:noFill/>
          </a:ln>
        </p:spPr>
      </p:pic>
      <p:sp>
        <p:nvSpPr>
          <p:cNvPr id="794" name="Google Shape;794;g3044b995854_0_136"/>
          <p:cNvSpPr txBox="1"/>
          <p:nvPr>
            <p:ph idx="2" type="body"/>
          </p:nvPr>
        </p:nvSpPr>
        <p:spPr>
          <a:xfrm>
            <a:off x="1" y="4968063"/>
            <a:ext cx="8760300" cy="175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pic>
        <p:nvPicPr>
          <p:cNvPr id="672" name="Google Shape;672;g3044b995854_0_22"/>
          <p:cNvPicPr preferRelativeResize="0"/>
          <p:nvPr/>
        </p:nvPicPr>
        <p:blipFill>
          <a:blip r:embed="rId3">
            <a:alphaModFix/>
          </a:blip>
          <a:stretch>
            <a:fillRect/>
          </a:stretch>
        </p:blipFill>
        <p:spPr>
          <a:xfrm>
            <a:off x="3332075" y="0"/>
            <a:ext cx="4492897" cy="5143499"/>
          </a:xfrm>
          <a:prstGeom prst="rect">
            <a:avLst/>
          </a:prstGeom>
          <a:noFill/>
          <a:ln>
            <a:noFill/>
          </a:ln>
        </p:spPr>
      </p:pic>
      <p:sp>
        <p:nvSpPr>
          <p:cNvPr id="673" name="Google Shape;673;g3044b995854_0_22"/>
          <p:cNvSpPr txBox="1"/>
          <p:nvPr>
            <p:ph idx="12" type="sldNum"/>
          </p:nvPr>
        </p:nvSpPr>
        <p:spPr>
          <a:xfrm>
            <a:off x="8775325" y="4968063"/>
            <a:ext cx="356100" cy="175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g3044b995854_0_149"/>
          <p:cNvSpPr txBox="1"/>
          <p:nvPr>
            <p:ph idx="12" type="sldNum"/>
          </p:nvPr>
        </p:nvSpPr>
        <p:spPr>
          <a:xfrm>
            <a:off x="8775325" y="4968063"/>
            <a:ext cx="356100" cy="175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801" name="Google Shape;801;g3044b995854_0_149"/>
          <p:cNvSpPr txBox="1"/>
          <p:nvPr>
            <p:ph idx="2" type="body"/>
          </p:nvPr>
        </p:nvSpPr>
        <p:spPr>
          <a:xfrm>
            <a:off x="2352455" y="4968063"/>
            <a:ext cx="6412200" cy="175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pic>
        <p:nvPicPr>
          <p:cNvPr id="802" name="Google Shape;802;g3044b995854_0_149"/>
          <p:cNvPicPr preferRelativeResize="0"/>
          <p:nvPr/>
        </p:nvPicPr>
        <p:blipFill>
          <a:blip r:embed="rId3">
            <a:alphaModFix/>
          </a:blip>
          <a:stretch>
            <a:fillRect/>
          </a:stretch>
        </p:blipFill>
        <p:spPr>
          <a:xfrm>
            <a:off x="1821028" y="0"/>
            <a:ext cx="7322971"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g3044b995854_0_159"/>
          <p:cNvSpPr txBox="1"/>
          <p:nvPr>
            <p:ph type="ctrTitle"/>
          </p:nvPr>
        </p:nvSpPr>
        <p:spPr>
          <a:xfrm>
            <a:off x="923780" y="2533992"/>
            <a:ext cx="5624400" cy="1850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5400"/>
              <a:buNone/>
            </a:pPr>
            <a:r>
              <a:rPr lang="en" sz="4000"/>
              <a:t>Dual Language Immersion</a:t>
            </a:r>
            <a:endParaRPr sz="4000"/>
          </a:p>
          <a:p>
            <a:pPr indent="0" lvl="0" marL="0" rtl="0" algn="l">
              <a:lnSpc>
                <a:spcPct val="90000"/>
              </a:lnSpc>
              <a:spcBef>
                <a:spcPts val="0"/>
              </a:spcBef>
              <a:spcAft>
                <a:spcPts val="0"/>
              </a:spcAft>
              <a:buSzPts val="5400"/>
              <a:buNone/>
            </a:pPr>
            <a:r>
              <a:rPr lang="en" sz="3200"/>
              <a:t>HQIM Implementation Resources Using Amplify (CER Version 4)</a:t>
            </a:r>
            <a:endParaRPr sz="3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g3044b995854_0_31"/>
          <p:cNvSpPr txBox="1"/>
          <p:nvPr>
            <p:ph idx="12" type="sldNum"/>
          </p:nvPr>
        </p:nvSpPr>
        <p:spPr>
          <a:xfrm>
            <a:off x="8775325" y="4968063"/>
            <a:ext cx="356100" cy="175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pic>
        <p:nvPicPr>
          <p:cNvPr id="680" name="Google Shape;680;g3044b995854_0_31"/>
          <p:cNvPicPr preferRelativeResize="0"/>
          <p:nvPr/>
        </p:nvPicPr>
        <p:blipFill>
          <a:blip r:embed="rId3">
            <a:alphaModFix/>
          </a:blip>
          <a:stretch>
            <a:fillRect/>
          </a:stretch>
        </p:blipFill>
        <p:spPr>
          <a:xfrm>
            <a:off x="3488250" y="0"/>
            <a:ext cx="3889886"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g3044b995854_0_38"/>
          <p:cNvSpPr txBox="1"/>
          <p:nvPr>
            <p:ph idx="12" type="sldNum"/>
          </p:nvPr>
        </p:nvSpPr>
        <p:spPr>
          <a:xfrm>
            <a:off x="8775325" y="4968063"/>
            <a:ext cx="356100" cy="175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pic>
        <p:nvPicPr>
          <p:cNvPr id="687" name="Google Shape;687;g3044b995854_0_38"/>
          <p:cNvPicPr preferRelativeResize="0"/>
          <p:nvPr/>
        </p:nvPicPr>
        <p:blipFill>
          <a:blip r:embed="rId3">
            <a:alphaModFix/>
          </a:blip>
          <a:stretch>
            <a:fillRect/>
          </a:stretch>
        </p:blipFill>
        <p:spPr>
          <a:xfrm>
            <a:off x="3789475" y="0"/>
            <a:ext cx="3808169" cy="5143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g3044b995854_0_45"/>
          <p:cNvSpPr txBox="1"/>
          <p:nvPr>
            <p:ph idx="12" type="sldNum"/>
          </p:nvPr>
        </p:nvSpPr>
        <p:spPr>
          <a:xfrm>
            <a:off x="8775325" y="4968063"/>
            <a:ext cx="356100" cy="175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pic>
        <p:nvPicPr>
          <p:cNvPr id="694" name="Google Shape;694;g3044b995854_0_45"/>
          <p:cNvPicPr preferRelativeResize="0"/>
          <p:nvPr/>
        </p:nvPicPr>
        <p:blipFill>
          <a:blip r:embed="rId3">
            <a:alphaModFix/>
          </a:blip>
          <a:stretch>
            <a:fillRect/>
          </a:stretch>
        </p:blipFill>
        <p:spPr>
          <a:xfrm>
            <a:off x="3268350" y="0"/>
            <a:ext cx="4386161"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g3044b995854_0_52"/>
          <p:cNvSpPr txBox="1"/>
          <p:nvPr>
            <p:ph idx="12" type="sldNum"/>
          </p:nvPr>
        </p:nvSpPr>
        <p:spPr>
          <a:xfrm>
            <a:off x="8775325" y="4968063"/>
            <a:ext cx="356100" cy="175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pic>
        <p:nvPicPr>
          <p:cNvPr id="701" name="Google Shape;701;g3044b995854_0_52"/>
          <p:cNvPicPr preferRelativeResize="0"/>
          <p:nvPr/>
        </p:nvPicPr>
        <p:blipFill>
          <a:blip r:embed="rId3">
            <a:alphaModFix/>
          </a:blip>
          <a:stretch>
            <a:fillRect/>
          </a:stretch>
        </p:blipFill>
        <p:spPr>
          <a:xfrm>
            <a:off x="3388325" y="0"/>
            <a:ext cx="4625823" cy="5143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g3044b995854_0_164"/>
          <p:cNvSpPr txBox="1"/>
          <p:nvPr>
            <p:ph idx="12" type="sldNum"/>
          </p:nvPr>
        </p:nvSpPr>
        <p:spPr>
          <a:xfrm>
            <a:off x="8775325" y="4968063"/>
            <a:ext cx="356100" cy="175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pic>
        <p:nvPicPr>
          <p:cNvPr id="708" name="Google Shape;708;g3044b995854_0_164"/>
          <p:cNvPicPr preferRelativeResize="0"/>
          <p:nvPr/>
        </p:nvPicPr>
        <p:blipFill>
          <a:blip r:embed="rId3">
            <a:alphaModFix/>
          </a:blip>
          <a:stretch>
            <a:fillRect/>
          </a:stretch>
        </p:blipFill>
        <p:spPr>
          <a:xfrm>
            <a:off x="2407150" y="0"/>
            <a:ext cx="6724274" cy="45652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g3044b995854_0_59"/>
          <p:cNvSpPr txBox="1"/>
          <p:nvPr>
            <p:ph idx="12" type="sldNum"/>
          </p:nvPr>
        </p:nvSpPr>
        <p:spPr>
          <a:xfrm>
            <a:off x="8775325" y="4968063"/>
            <a:ext cx="356100" cy="175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pic>
        <p:nvPicPr>
          <p:cNvPr id="715" name="Google Shape;715;g3044b995854_0_59"/>
          <p:cNvPicPr preferRelativeResize="0"/>
          <p:nvPr/>
        </p:nvPicPr>
        <p:blipFill>
          <a:blip r:embed="rId3">
            <a:alphaModFix/>
          </a:blip>
          <a:stretch>
            <a:fillRect/>
          </a:stretch>
        </p:blipFill>
        <p:spPr>
          <a:xfrm>
            <a:off x="3468225" y="0"/>
            <a:ext cx="4385134" cy="5143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g3044b995854_0_66"/>
          <p:cNvSpPr txBox="1"/>
          <p:nvPr>
            <p:ph idx="12" type="sldNum"/>
          </p:nvPr>
        </p:nvSpPr>
        <p:spPr>
          <a:xfrm>
            <a:off x="8775325" y="4968063"/>
            <a:ext cx="356100" cy="175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pic>
        <p:nvPicPr>
          <p:cNvPr id="722" name="Google Shape;722;g3044b995854_0_66"/>
          <p:cNvPicPr preferRelativeResize="0"/>
          <p:nvPr/>
        </p:nvPicPr>
        <p:blipFill>
          <a:blip r:embed="rId3">
            <a:alphaModFix/>
          </a:blip>
          <a:stretch>
            <a:fillRect/>
          </a:stretch>
        </p:blipFill>
        <p:spPr>
          <a:xfrm>
            <a:off x="3498175" y="0"/>
            <a:ext cx="4410460"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TEA RBIS THEME">
  <a:themeElements>
    <a:clrScheme name="TEA New">
      <a:dk1>
        <a:srgbClr val="000000"/>
      </a:dk1>
      <a:lt1>
        <a:srgbClr val="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Raymond Paylor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0x0101008FCD011616DE6849AE43CBDBBD66949C</vt:lpwstr>
  </property>
  <property fmtid="{D5CDD505-2E9C-101B-9397-08002B2CF9AE}" pid="3" name="MediaServiceImageTags">
    <vt:lpwstr/>
  </property>
</Properties>
</file>